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Lst>
  <p:notesMasterIdLst>
    <p:notesMasterId r:id="rId49"/>
  </p:notesMasterIdLst>
  <p:sldIdLst>
    <p:sldId id="256" r:id="rId2"/>
    <p:sldId id="420" r:id="rId3"/>
    <p:sldId id="427" r:id="rId4"/>
    <p:sldId id="429" r:id="rId5"/>
    <p:sldId id="431" r:id="rId6"/>
    <p:sldId id="358" r:id="rId7"/>
    <p:sldId id="259" r:id="rId8"/>
    <p:sldId id="286" r:id="rId9"/>
    <p:sldId id="400" r:id="rId10"/>
    <p:sldId id="297" r:id="rId11"/>
    <p:sldId id="299" r:id="rId12"/>
    <p:sldId id="300" r:id="rId13"/>
    <p:sldId id="367" r:id="rId14"/>
    <p:sldId id="348" r:id="rId15"/>
    <p:sldId id="326" r:id="rId16"/>
    <p:sldId id="391" r:id="rId17"/>
    <p:sldId id="392" r:id="rId18"/>
    <p:sldId id="304" r:id="rId19"/>
    <p:sldId id="305" r:id="rId20"/>
    <p:sldId id="322" r:id="rId21"/>
    <p:sldId id="306" r:id="rId22"/>
    <p:sldId id="423" r:id="rId23"/>
    <p:sldId id="424" r:id="rId24"/>
    <p:sldId id="425" r:id="rId25"/>
    <p:sldId id="433" r:id="rId26"/>
    <p:sldId id="434" r:id="rId27"/>
    <p:sldId id="435" r:id="rId28"/>
    <p:sldId id="438" r:id="rId29"/>
    <p:sldId id="440" r:id="rId30"/>
    <p:sldId id="441" r:id="rId31"/>
    <p:sldId id="443" r:id="rId32"/>
    <p:sldId id="444" r:id="rId33"/>
    <p:sldId id="418" r:id="rId34"/>
    <p:sldId id="368" r:id="rId35"/>
    <p:sldId id="369" r:id="rId36"/>
    <p:sldId id="370" r:id="rId37"/>
    <p:sldId id="312" r:id="rId38"/>
    <p:sldId id="375" r:id="rId39"/>
    <p:sldId id="376" r:id="rId40"/>
    <p:sldId id="382" r:id="rId41"/>
    <p:sldId id="381" r:id="rId42"/>
    <p:sldId id="383" r:id="rId43"/>
    <p:sldId id="396" r:id="rId44"/>
    <p:sldId id="432" r:id="rId45"/>
    <p:sldId id="419" r:id="rId46"/>
    <p:sldId id="445" r:id="rId47"/>
    <p:sldId id="446" r:id="rId4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A6500"/>
    <a:srgbClr val="7E0000"/>
    <a:srgbClr val="004C22"/>
    <a:srgbClr val="009242"/>
    <a:srgbClr val="C00000"/>
    <a:srgbClr val="FFCA21"/>
    <a:srgbClr val="0070C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9499" autoAdjust="0"/>
  </p:normalViewPr>
  <p:slideViewPr>
    <p:cSldViewPr>
      <p:cViewPr varScale="1">
        <p:scale>
          <a:sx n="73" d="100"/>
          <a:sy n="73" d="100"/>
        </p:scale>
        <p:origin x="-1098" y="-90"/>
      </p:cViewPr>
      <p:guideLst>
        <p:guide orient="horz" pos="2160"/>
        <p:guide pos="2880"/>
      </p:guideLst>
    </p:cSldViewPr>
  </p:slideViewPr>
  <p:notesTextViewPr>
    <p:cViewPr>
      <p:scale>
        <a:sx n="66" d="100"/>
        <a:sy n="66" d="100"/>
      </p:scale>
      <p:origin x="0" y="0"/>
    </p:cViewPr>
  </p:notesTextViewPr>
  <p:sorterViewPr>
    <p:cViewPr>
      <p:scale>
        <a:sx n="100" d="100"/>
        <a:sy n="100" d="100"/>
      </p:scale>
      <p:origin x="0" y="624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4"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0FFDB-49C8-464A-9BEB-23AB46BAB2D4}"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4C401E37-E45A-4262-A9D5-93E5E676B468}">
      <dgm:prSet phldrT="[Text]" custT="1"/>
      <dgm:spPr>
        <a:noFill/>
        <a:ln w="57150">
          <a:solidFill>
            <a:schemeClr val="accent6">
              <a:lumMod val="50000"/>
            </a:schemeClr>
          </a:solidFill>
        </a:ln>
      </dgm:spPr>
      <dgm:t>
        <a:bodyPr/>
        <a:lstStyle/>
        <a:p>
          <a:r>
            <a:rPr lang="en-US" sz="1800" dirty="0" smtClean="0">
              <a:solidFill>
                <a:srgbClr val="000000"/>
              </a:solidFill>
            </a:rPr>
            <a:t>‘</a:t>
          </a:r>
          <a:r>
            <a:rPr lang="en-US" sz="1800" dirty="0" err="1" smtClean="0">
              <a:solidFill>
                <a:srgbClr val="000000"/>
              </a:solidFill>
            </a:rPr>
            <a:t>Naya</a:t>
          </a:r>
          <a:r>
            <a:rPr lang="en-US" sz="1800" dirty="0" smtClean="0">
              <a:solidFill>
                <a:srgbClr val="000000"/>
              </a:solidFill>
            </a:rPr>
            <a:t> Raipur’ to be developed as a modern but</a:t>
          </a:r>
          <a:r>
            <a:rPr lang="en-US" sz="1800" dirty="0" smtClean="0">
              <a:solidFill>
                <a:srgbClr val="008000"/>
              </a:solidFill>
            </a:rPr>
            <a:t> </a:t>
          </a:r>
          <a:r>
            <a:rPr lang="en-US" sz="1800" dirty="0" smtClean="0">
              <a:solidFill>
                <a:srgbClr val="FF0000"/>
              </a:solidFill>
            </a:rPr>
            <a:t>‘green city’ </a:t>
          </a:r>
          <a:endParaRPr lang="en-US" sz="1800" dirty="0">
            <a:solidFill>
              <a:srgbClr val="FF0000"/>
            </a:solidFill>
          </a:endParaRPr>
        </a:p>
      </dgm:t>
    </dgm:pt>
    <dgm:pt modelId="{7AFB960C-6F12-4E6C-947B-64D0C25B3F11}" type="parTrans" cxnId="{DDA0E9F9-32CF-4228-9A6F-C09418CA5DFC}">
      <dgm:prSet/>
      <dgm:spPr/>
      <dgm:t>
        <a:bodyPr/>
        <a:lstStyle/>
        <a:p>
          <a:endParaRPr lang="en-US"/>
        </a:p>
      </dgm:t>
    </dgm:pt>
    <dgm:pt modelId="{C3A6923F-B9AC-4097-9D3D-FE36A725D727}" type="sibTrans" cxnId="{DDA0E9F9-32CF-4228-9A6F-C09418CA5DFC}">
      <dgm:prSet/>
      <dgm:spPr/>
      <dgm:t>
        <a:bodyPr/>
        <a:lstStyle/>
        <a:p>
          <a:endParaRPr lang="en-US"/>
        </a:p>
      </dgm:t>
    </dgm:pt>
    <dgm:pt modelId="{D549B008-9CA2-4795-BE4B-0EFAB16D938F}">
      <dgm:prSet phldrT="[Text]" custT="1"/>
      <dgm:spPr>
        <a:noFill/>
        <a:ln w="57150">
          <a:solidFill>
            <a:schemeClr val="accent6">
              <a:lumMod val="50000"/>
            </a:schemeClr>
          </a:solidFill>
        </a:ln>
      </dgm:spPr>
      <dgm:t>
        <a:bodyPr/>
        <a:lstStyle/>
        <a:p>
          <a:r>
            <a:rPr lang="en-US" sz="1800" dirty="0" smtClean="0">
              <a:solidFill>
                <a:srgbClr val="000000"/>
              </a:solidFill>
            </a:rPr>
            <a:t>For </a:t>
          </a:r>
          <a:r>
            <a:rPr lang="en-US" sz="1800" dirty="0" smtClean="0">
              <a:solidFill>
                <a:srgbClr val="FF0000"/>
              </a:solidFill>
            </a:rPr>
            <a:t>conservation of the environment and existing landscape</a:t>
          </a:r>
          <a:r>
            <a:rPr lang="en-US" sz="1800" dirty="0" smtClean="0">
              <a:solidFill>
                <a:srgbClr val="000000"/>
              </a:solidFill>
            </a:rPr>
            <a:t>, best practices for water harvesting, waste water recycling and use of non-conventional energy resources would be adopted</a:t>
          </a:r>
          <a:endParaRPr lang="en-US" sz="1800" dirty="0"/>
        </a:p>
      </dgm:t>
    </dgm:pt>
    <dgm:pt modelId="{5D7646CA-3934-438F-9B6B-08076CB49808}" type="parTrans" cxnId="{512CB38D-2C9A-4190-9852-0385B42FA606}">
      <dgm:prSet/>
      <dgm:spPr/>
      <dgm:t>
        <a:bodyPr/>
        <a:lstStyle/>
        <a:p>
          <a:endParaRPr lang="en-US"/>
        </a:p>
      </dgm:t>
    </dgm:pt>
    <dgm:pt modelId="{86C2F8CC-A112-4032-9345-AF4EE1B3EC42}" type="sibTrans" cxnId="{512CB38D-2C9A-4190-9852-0385B42FA606}">
      <dgm:prSet/>
      <dgm:spPr/>
      <dgm:t>
        <a:bodyPr/>
        <a:lstStyle/>
        <a:p>
          <a:endParaRPr lang="en-US"/>
        </a:p>
      </dgm:t>
    </dgm:pt>
    <dgm:pt modelId="{93267AC8-C66E-49E1-9854-E5BED05AE0C1}">
      <dgm:prSet phldrT="[Text]" custT="1"/>
      <dgm:spPr>
        <a:noFill/>
        <a:ln w="57150">
          <a:solidFill>
            <a:schemeClr val="accent6">
              <a:lumMod val="50000"/>
            </a:schemeClr>
          </a:solidFill>
        </a:ln>
      </dgm:spPr>
      <dgm:t>
        <a:bodyPr/>
        <a:lstStyle/>
        <a:p>
          <a:r>
            <a:rPr lang="en-US" sz="1800" dirty="0" err="1" smtClean="0">
              <a:solidFill>
                <a:srgbClr val="000000"/>
              </a:solidFill>
            </a:rPr>
            <a:t>Naya</a:t>
          </a:r>
          <a:r>
            <a:rPr lang="en-US" sz="1800" dirty="0" smtClean="0">
              <a:solidFill>
                <a:srgbClr val="000000"/>
              </a:solidFill>
            </a:rPr>
            <a:t> Raipur designed as a </a:t>
          </a:r>
          <a:r>
            <a:rPr lang="en-US" sz="1800" dirty="0" smtClean="0">
              <a:solidFill>
                <a:srgbClr val="FF0000"/>
              </a:solidFill>
            </a:rPr>
            <a:t>citizen friendly and pedestrian friendly </a:t>
          </a:r>
          <a:r>
            <a:rPr lang="en-US" sz="1800" dirty="0" smtClean="0">
              <a:solidFill>
                <a:srgbClr val="000000"/>
              </a:solidFill>
            </a:rPr>
            <a:t>city.</a:t>
          </a:r>
          <a:endParaRPr lang="en-US" sz="1800" dirty="0"/>
        </a:p>
      </dgm:t>
    </dgm:pt>
    <dgm:pt modelId="{FE12AA46-D1BB-4108-8097-7A9ECDFD72DE}" type="parTrans" cxnId="{C389B5C3-BC0D-4254-A9F8-E4A863E756FF}">
      <dgm:prSet/>
      <dgm:spPr/>
      <dgm:t>
        <a:bodyPr/>
        <a:lstStyle/>
        <a:p>
          <a:endParaRPr lang="en-US"/>
        </a:p>
      </dgm:t>
    </dgm:pt>
    <dgm:pt modelId="{76D544AB-99D0-48F1-9FFA-DCA560FFD66E}" type="sibTrans" cxnId="{C389B5C3-BC0D-4254-A9F8-E4A863E756FF}">
      <dgm:prSet/>
      <dgm:spPr/>
      <dgm:t>
        <a:bodyPr/>
        <a:lstStyle/>
        <a:p>
          <a:endParaRPr lang="en-US"/>
        </a:p>
      </dgm:t>
    </dgm:pt>
    <dgm:pt modelId="{F9BC3BB5-7973-4E59-8DB8-6BE6F37D4A5A}">
      <dgm:prSet phldrT="[Text]" custT="1"/>
      <dgm:spPr>
        <a:noFill/>
        <a:ln w="57150">
          <a:solidFill>
            <a:schemeClr val="accent6">
              <a:lumMod val="50000"/>
            </a:schemeClr>
          </a:solidFill>
        </a:ln>
      </dgm:spPr>
      <dgm:t>
        <a:bodyPr/>
        <a:lstStyle/>
        <a:p>
          <a:r>
            <a:rPr lang="en-US" sz="2000" dirty="0" smtClean="0">
              <a:solidFill>
                <a:srgbClr val="000000"/>
              </a:solidFill>
            </a:rPr>
            <a:t>City design would promote </a:t>
          </a:r>
          <a:r>
            <a:rPr lang="en-US" sz="2000" dirty="0" smtClean="0">
              <a:solidFill>
                <a:srgbClr val="FF0000"/>
              </a:solidFill>
            </a:rPr>
            <a:t>sense of security  and comfort</a:t>
          </a:r>
          <a:r>
            <a:rPr lang="en-US" sz="2000" dirty="0" smtClean="0">
              <a:solidFill>
                <a:srgbClr val="FF6600"/>
              </a:solidFill>
            </a:rPr>
            <a:t> </a:t>
          </a:r>
          <a:r>
            <a:rPr lang="en-US" sz="2000" dirty="0" smtClean="0">
              <a:solidFill>
                <a:srgbClr val="000000"/>
              </a:solidFill>
            </a:rPr>
            <a:t>among its citizens, especially women, children and the physically challenged.</a:t>
          </a:r>
          <a:endParaRPr lang="en-US" sz="2000" dirty="0"/>
        </a:p>
      </dgm:t>
    </dgm:pt>
    <dgm:pt modelId="{A17F79BE-537B-43D1-BFA2-AAF486D4797E}" type="parTrans" cxnId="{0ACFB438-C746-4465-8B7B-2822E61C8398}">
      <dgm:prSet/>
      <dgm:spPr/>
      <dgm:t>
        <a:bodyPr/>
        <a:lstStyle/>
        <a:p>
          <a:endParaRPr lang="en-US"/>
        </a:p>
      </dgm:t>
    </dgm:pt>
    <dgm:pt modelId="{F13E172F-DBCD-409B-94C5-FC1A4CEE8062}" type="sibTrans" cxnId="{0ACFB438-C746-4465-8B7B-2822E61C8398}">
      <dgm:prSet/>
      <dgm:spPr/>
      <dgm:t>
        <a:bodyPr/>
        <a:lstStyle/>
        <a:p>
          <a:endParaRPr lang="en-US"/>
        </a:p>
      </dgm:t>
    </dgm:pt>
    <dgm:pt modelId="{E86A9E6E-187B-440D-A20F-A16029353FD4}" type="pres">
      <dgm:prSet presAssocID="{C5A0FFDB-49C8-464A-9BEB-23AB46BAB2D4}" presName="linear" presStyleCnt="0">
        <dgm:presLayoutVars>
          <dgm:dir/>
          <dgm:resizeHandles val="exact"/>
        </dgm:presLayoutVars>
      </dgm:prSet>
      <dgm:spPr/>
      <dgm:t>
        <a:bodyPr/>
        <a:lstStyle/>
        <a:p>
          <a:endParaRPr lang="en-US"/>
        </a:p>
      </dgm:t>
    </dgm:pt>
    <dgm:pt modelId="{7FBF5EB2-8D10-4A72-A1F2-A04CC6B8AFB6}" type="pres">
      <dgm:prSet presAssocID="{4C401E37-E45A-4262-A9D5-93E5E676B468}" presName="comp" presStyleCnt="0"/>
      <dgm:spPr/>
    </dgm:pt>
    <dgm:pt modelId="{AB50BC0A-C522-4BC2-9D54-DEA90DD89690}" type="pres">
      <dgm:prSet presAssocID="{4C401E37-E45A-4262-A9D5-93E5E676B468}" presName="box" presStyleLbl="node1" presStyleIdx="0" presStyleCnt="4" custScaleX="98198"/>
      <dgm:spPr/>
      <dgm:t>
        <a:bodyPr/>
        <a:lstStyle/>
        <a:p>
          <a:endParaRPr lang="en-US"/>
        </a:p>
      </dgm:t>
    </dgm:pt>
    <dgm:pt modelId="{863FED05-CF04-471C-8F6D-7E9769443BCE}" type="pres">
      <dgm:prSet presAssocID="{4C401E37-E45A-4262-A9D5-93E5E676B468}" presName="img" presStyleLbl="fgImgPlace1" presStyleIdx="0" presStyleCnt="4" custScaleX="95802" custScaleY="103164"/>
      <dgm:spPr>
        <a:blipFill>
          <a:blip xmlns:r="http://schemas.openxmlformats.org/officeDocument/2006/relationships" r:embed="rId1" cstate="screen">
            <a:extLst>
              <a:ext uri="{28A0092B-C50C-407E-A947-70E740481C1C}">
                <a14:useLocalDpi xmlns:a14="http://schemas.microsoft.com/office/drawing/2010/main" xmlns="" val="0"/>
              </a:ext>
            </a:extLst>
          </a:blip>
          <a:srcRect/>
          <a:stretch>
            <a:fillRect t="-67000" b="-67000"/>
          </a:stretch>
        </a:blipFill>
      </dgm:spPr>
      <dgm:t>
        <a:bodyPr/>
        <a:lstStyle/>
        <a:p>
          <a:endParaRPr lang="en-IN"/>
        </a:p>
      </dgm:t>
    </dgm:pt>
    <dgm:pt modelId="{D0500554-8BED-4166-B460-6E1F5F2238CE}" type="pres">
      <dgm:prSet presAssocID="{4C401E37-E45A-4262-A9D5-93E5E676B468}" presName="text" presStyleLbl="node1" presStyleIdx="0" presStyleCnt="4">
        <dgm:presLayoutVars>
          <dgm:bulletEnabled val="1"/>
        </dgm:presLayoutVars>
      </dgm:prSet>
      <dgm:spPr/>
      <dgm:t>
        <a:bodyPr/>
        <a:lstStyle/>
        <a:p>
          <a:endParaRPr lang="en-US"/>
        </a:p>
      </dgm:t>
    </dgm:pt>
    <dgm:pt modelId="{7997E9F4-7B4E-4708-B477-C2556333011F}" type="pres">
      <dgm:prSet presAssocID="{C3A6923F-B9AC-4097-9D3D-FE36A725D727}" presName="spacer" presStyleCnt="0"/>
      <dgm:spPr/>
    </dgm:pt>
    <dgm:pt modelId="{543CE3D6-DBDA-41A3-B4F8-B671904DDEC1}" type="pres">
      <dgm:prSet presAssocID="{D549B008-9CA2-4795-BE4B-0EFAB16D938F}" presName="comp" presStyleCnt="0"/>
      <dgm:spPr/>
    </dgm:pt>
    <dgm:pt modelId="{C6077CFC-AD5E-4046-A481-DCDBDB795877}" type="pres">
      <dgm:prSet presAssocID="{D549B008-9CA2-4795-BE4B-0EFAB16D938F}" presName="box" presStyleLbl="node1" presStyleIdx="1" presStyleCnt="4" custScaleX="98148"/>
      <dgm:spPr/>
      <dgm:t>
        <a:bodyPr/>
        <a:lstStyle/>
        <a:p>
          <a:endParaRPr lang="en-US"/>
        </a:p>
      </dgm:t>
    </dgm:pt>
    <dgm:pt modelId="{61B8BCE9-AB4B-4FDA-8644-83C630AE8924}" type="pres">
      <dgm:prSet presAssocID="{D549B008-9CA2-4795-BE4B-0EFAB16D938F}" presName="img" presStyleLbl="fgImgPlace1" presStyleIdx="1" presStyleCnt="4" custScaleX="94824"/>
      <dgm:spPr>
        <a:blipFill>
          <a:blip xmlns:r="http://schemas.openxmlformats.org/officeDocument/2006/relationships" r:embed="rId2" cstate="screen">
            <a:extLst>
              <a:ext uri="{28A0092B-C50C-407E-A947-70E740481C1C}">
                <a14:useLocalDpi xmlns:a14="http://schemas.microsoft.com/office/drawing/2010/main" xmlns="" val="0"/>
              </a:ext>
            </a:extLst>
          </a:blip>
          <a:srcRect/>
          <a:stretch>
            <a:fillRect t="-71000" b="-71000"/>
          </a:stretch>
        </a:blipFill>
        <a:ln>
          <a:solidFill>
            <a:schemeClr val="tx1">
              <a:lumMod val="50000"/>
              <a:lumOff val="50000"/>
            </a:schemeClr>
          </a:solidFill>
        </a:ln>
      </dgm:spPr>
      <dgm:t>
        <a:bodyPr/>
        <a:lstStyle/>
        <a:p>
          <a:endParaRPr lang="en-IN"/>
        </a:p>
      </dgm:t>
    </dgm:pt>
    <dgm:pt modelId="{1963463D-1560-438D-8D9B-8208F2E03153}" type="pres">
      <dgm:prSet presAssocID="{D549B008-9CA2-4795-BE4B-0EFAB16D938F}" presName="text" presStyleLbl="node1" presStyleIdx="1" presStyleCnt="4">
        <dgm:presLayoutVars>
          <dgm:bulletEnabled val="1"/>
        </dgm:presLayoutVars>
      </dgm:prSet>
      <dgm:spPr/>
      <dgm:t>
        <a:bodyPr/>
        <a:lstStyle/>
        <a:p>
          <a:endParaRPr lang="en-US"/>
        </a:p>
      </dgm:t>
    </dgm:pt>
    <dgm:pt modelId="{43AD62F0-E8AE-4641-B6F9-DE38B4598B25}" type="pres">
      <dgm:prSet presAssocID="{86C2F8CC-A112-4032-9345-AF4EE1B3EC42}" presName="spacer" presStyleCnt="0"/>
      <dgm:spPr/>
    </dgm:pt>
    <dgm:pt modelId="{63708885-43A3-4F74-975D-FFFA1ABAC199}" type="pres">
      <dgm:prSet presAssocID="{93267AC8-C66E-49E1-9854-E5BED05AE0C1}" presName="comp" presStyleCnt="0"/>
      <dgm:spPr/>
    </dgm:pt>
    <dgm:pt modelId="{C5E368C0-C53E-424A-A237-074D86E4F29B}" type="pres">
      <dgm:prSet presAssocID="{93267AC8-C66E-49E1-9854-E5BED05AE0C1}" presName="box" presStyleLbl="node1" presStyleIdx="2" presStyleCnt="4"/>
      <dgm:spPr/>
      <dgm:t>
        <a:bodyPr/>
        <a:lstStyle/>
        <a:p>
          <a:endParaRPr lang="en-US"/>
        </a:p>
      </dgm:t>
    </dgm:pt>
    <dgm:pt modelId="{835FA249-3CF5-4A73-A7C1-F285AF603231}" type="pres">
      <dgm:prSet presAssocID="{93267AC8-C66E-49E1-9854-E5BED05AE0C1}" presName="img"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xmlns="" val="0"/>
              </a:ext>
            </a:extLst>
          </a:blip>
          <a:srcRect/>
          <a:stretch>
            <a:fillRect t="-71000" b="-71000"/>
          </a:stretch>
        </a:blipFill>
        <a:ln>
          <a:solidFill>
            <a:schemeClr val="tx1">
              <a:lumMod val="50000"/>
              <a:lumOff val="50000"/>
            </a:schemeClr>
          </a:solidFill>
        </a:ln>
      </dgm:spPr>
      <dgm:t>
        <a:bodyPr/>
        <a:lstStyle/>
        <a:p>
          <a:endParaRPr lang="en-IN"/>
        </a:p>
      </dgm:t>
    </dgm:pt>
    <dgm:pt modelId="{F4A59126-C138-4346-915C-A49414803FC3}" type="pres">
      <dgm:prSet presAssocID="{93267AC8-C66E-49E1-9854-E5BED05AE0C1}" presName="text" presStyleLbl="node1" presStyleIdx="2" presStyleCnt="4">
        <dgm:presLayoutVars>
          <dgm:bulletEnabled val="1"/>
        </dgm:presLayoutVars>
      </dgm:prSet>
      <dgm:spPr/>
      <dgm:t>
        <a:bodyPr/>
        <a:lstStyle/>
        <a:p>
          <a:endParaRPr lang="en-US"/>
        </a:p>
      </dgm:t>
    </dgm:pt>
    <dgm:pt modelId="{706E2287-7E42-46EB-9320-7DAB00F5720C}" type="pres">
      <dgm:prSet presAssocID="{76D544AB-99D0-48F1-9FFA-DCA560FFD66E}" presName="spacer" presStyleCnt="0"/>
      <dgm:spPr/>
    </dgm:pt>
    <dgm:pt modelId="{F57814D6-E3D7-4E46-8937-9BEEB95E2F5A}" type="pres">
      <dgm:prSet presAssocID="{F9BC3BB5-7973-4E59-8DB8-6BE6F37D4A5A}" presName="comp" presStyleCnt="0"/>
      <dgm:spPr/>
    </dgm:pt>
    <dgm:pt modelId="{9A19FC53-DACA-4E6F-B9DF-A2F183499120}" type="pres">
      <dgm:prSet presAssocID="{F9BC3BB5-7973-4E59-8DB8-6BE6F37D4A5A}" presName="box" presStyleLbl="node1" presStyleIdx="3" presStyleCnt="4"/>
      <dgm:spPr/>
      <dgm:t>
        <a:bodyPr/>
        <a:lstStyle/>
        <a:p>
          <a:endParaRPr lang="en-US"/>
        </a:p>
      </dgm:t>
    </dgm:pt>
    <dgm:pt modelId="{BF43B9AD-74A9-45E7-988C-7F3B558474ED}" type="pres">
      <dgm:prSet presAssocID="{F9BC3BB5-7973-4E59-8DB8-6BE6F37D4A5A}" presName="img" presStyleLbl="fgImgPlace1" presStyleIdx="3" presStyleCnt="4"/>
      <dgm:spPr>
        <a:blipFill rotWithShape="0">
          <a:blip xmlns:r="http://schemas.openxmlformats.org/officeDocument/2006/relationships" r:embed="rId4"/>
          <a:stretch>
            <a:fillRect/>
          </a:stretch>
        </a:blipFill>
      </dgm:spPr>
      <dgm:t>
        <a:bodyPr/>
        <a:lstStyle/>
        <a:p>
          <a:endParaRPr lang="en-IN"/>
        </a:p>
      </dgm:t>
    </dgm:pt>
    <dgm:pt modelId="{47F843C5-6FAE-4817-9F65-CD07F7B2A212}" type="pres">
      <dgm:prSet presAssocID="{F9BC3BB5-7973-4E59-8DB8-6BE6F37D4A5A}" presName="text" presStyleLbl="node1" presStyleIdx="3" presStyleCnt="4">
        <dgm:presLayoutVars>
          <dgm:bulletEnabled val="1"/>
        </dgm:presLayoutVars>
      </dgm:prSet>
      <dgm:spPr/>
      <dgm:t>
        <a:bodyPr/>
        <a:lstStyle/>
        <a:p>
          <a:endParaRPr lang="en-US"/>
        </a:p>
      </dgm:t>
    </dgm:pt>
  </dgm:ptLst>
  <dgm:cxnLst>
    <dgm:cxn modelId="{8527F4E1-05F5-479A-B586-ABD8B8B1094B}" type="presOf" srcId="{D549B008-9CA2-4795-BE4B-0EFAB16D938F}" destId="{C6077CFC-AD5E-4046-A481-DCDBDB795877}" srcOrd="0" destOrd="0" presId="urn:microsoft.com/office/officeart/2005/8/layout/vList4#1"/>
    <dgm:cxn modelId="{512CB38D-2C9A-4190-9852-0385B42FA606}" srcId="{C5A0FFDB-49C8-464A-9BEB-23AB46BAB2D4}" destId="{D549B008-9CA2-4795-BE4B-0EFAB16D938F}" srcOrd="1" destOrd="0" parTransId="{5D7646CA-3934-438F-9B6B-08076CB49808}" sibTransId="{86C2F8CC-A112-4032-9345-AF4EE1B3EC42}"/>
    <dgm:cxn modelId="{0ACFB438-C746-4465-8B7B-2822E61C8398}" srcId="{C5A0FFDB-49C8-464A-9BEB-23AB46BAB2D4}" destId="{F9BC3BB5-7973-4E59-8DB8-6BE6F37D4A5A}" srcOrd="3" destOrd="0" parTransId="{A17F79BE-537B-43D1-BFA2-AAF486D4797E}" sibTransId="{F13E172F-DBCD-409B-94C5-FC1A4CEE8062}"/>
    <dgm:cxn modelId="{C389B5C3-BC0D-4254-A9F8-E4A863E756FF}" srcId="{C5A0FFDB-49C8-464A-9BEB-23AB46BAB2D4}" destId="{93267AC8-C66E-49E1-9854-E5BED05AE0C1}" srcOrd="2" destOrd="0" parTransId="{FE12AA46-D1BB-4108-8097-7A9ECDFD72DE}" sibTransId="{76D544AB-99D0-48F1-9FFA-DCA560FFD66E}"/>
    <dgm:cxn modelId="{76D35A68-7CB8-45D9-85D4-EABBEBD0652C}" type="presOf" srcId="{4C401E37-E45A-4262-A9D5-93E5E676B468}" destId="{AB50BC0A-C522-4BC2-9D54-DEA90DD89690}" srcOrd="0" destOrd="0" presId="urn:microsoft.com/office/officeart/2005/8/layout/vList4#1"/>
    <dgm:cxn modelId="{EFAC1186-BF26-4732-93C5-69E6794DC314}" type="presOf" srcId="{93267AC8-C66E-49E1-9854-E5BED05AE0C1}" destId="{F4A59126-C138-4346-915C-A49414803FC3}" srcOrd="1" destOrd="0" presId="urn:microsoft.com/office/officeart/2005/8/layout/vList4#1"/>
    <dgm:cxn modelId="{69FC5C33-147F-4B32-89A7-0A376FB90F01}" type="presOf" srcId="{D549B008-9CA2-4795-BE4B-0EFAB16D938F}" destId="{1963463D-1560-438D-8D9B-8208F2E03153}" srcOrd="1" destOrd="0" presId="urn:microsoft.com/office/officeart/2005/8/layout/vList4#1"/>
    <dgm:cxn modelId="{996F0195-5D3E-4EA6-A5B4-FBE41826C030}" type="presOf" srcId="{C5A0FFDB-49C8-464A-9BEB-23AB46BAB2D4}" destId="{E86A9E6E-187B-440D-A20F-A16029353FD4}" srcOrd="0" destOrd="0" presId="urn:microsoft.com/office/officeart/2005/8/layout/vList4#1"/>
    <dgm:cxn modelId="{5E835A5A-EF5D-4DB0-A818-459FDD4A9502}" type="presOf" srcId="{4C401E37-E45A-4262-A9D5-93E5E676B468}" destId="{D0500554-8BED-4166-B460-6E1F5F2238CE}" srcOrd="1" destOrd="0" presId="urn:microsoft.com/office/officeart/2005/8/layout/vList4#1"/>
    <dgm:cxn modelId="{DDA0E9F9-32CF-4228-9A6F-C09418CA5DFC}" srcId="{C5A0FFDB-49C8-464A-9BEB-23AB46BAB2D4}" destId="{4C401E37-E45A-4262-A9D5-93E5E676B468}" srcOrd="0" destOrd="0" parTransId="{7AFB960C-6F12-4E6C-947B-64D0C25B3F11}" sibTransId="{C3A6923F-B9AC-4097-9D3D-FE36A725D727}"/>
    <dgm:cxn modelId="{3278040C-DC08-4EFC-A9F6-AF693DCD9963}" type="presOf" srcId="{F9BC3BB5-7973-4E59-8DB8-6BE6F37D4A5A}" destId="{47F843C5-6FAE-4817-9F65-CD07F7B2A212}" srcOrd="1" destOrd="0" presId="urn:microsoft.com/office/officeart/2005/8/layout/vList4#1"/>
    <dgm:cxn modelId="{EDACA257-E036-432B-B5C9-02CDBEA98DA9}" type="presOf" srcId="{F9BC3BB5-7973-4E59-8DB8-6BE6F37D4A5A}" destId="{9A19FC53-DACA-4E6F-B9DF-A2F183499120}" srcOrd="0" destOrd="0" presId="urn:microsoft.com/office/officeart/2005/8/layout/vList4#1"/>
    <dgm:cxn modelId="{D7982626-59F2-4935-AA4E-95553BAD2CF1}" type="presOf" srcId="{93267AC8-C66E-49E1-9854-E5BED05AE0C1}" destId="{C5E368C0-C53E-424A-A237-074D86E4F29B}" srcOrd="0" destOrd="0" presId="urn:microsoft.com/office/officeart/2005/8/layout/vList4#1"/>
    <dgm:cxn modelId="{138E17D6-EE25-43D2-B4BE-DA320D0F6433}" type="presParOf" srcId="{E86A9E6E-187B-440D-A20F-A16029353FD4}" destId="{7FBF5EB2-8D10-4A72-A1F2-A04CC6B8AFB6}" srcOrd="0" destOrd="0" presId="urn:microsoft.com/office/officeart/2005/8/layout/vList4#1"/>
    <dgm:cxn modelId="{D6B1C019-2652-4855-AE02-F97BDB5B2766}" type="presParOf" srcId="{7FBF5EB2-8D10-4A72-A1F2-A04CC6B8AFB6}" destId="{AB50BC0A-C522-4BC2-9D54-DEA90DD89690}" srcOrd="0" destOrd="0" presId="urn:microsoft.com/office/officeart/2005/8/layout/vList4#1"/>
    <dgm:cxn modelId="{DF5F30F6-873B-4D42-BA35-E6F626C7FCCB}" type="presParOf" srcId="{7FBF5EB2-8D10-4A72-A1F2-A04CC6B8AFB6}" destId="{863FED05-CF04-471C-8F6D-7E9769443BCE}" srcOrd="1" destOrd="0" presId="urn:microsoft.com/office/officeart/2005/8/layout/vList4#1"/>
    <dgm:cxn modelId="{2BB928C6-85C1-47B2-8F2F-F2F08E077A3A}" type="presParOf" srcId="{7FBF5EB2-8D10-4A72-A1F2-A04CC6B8AFB6}" destId="{D0500554-8BED-4166-B460-6E1F5F2238CE}" srcOrd="2" destOrd="0" presId="urn:microsoft.com/office/officeart/2005/8/layout/vList4#1"/>
    <dgm:cxn modelId="{11D862F3-6E9E-4EA7-AF8E-94A45D05304D}" type="presParOf" srcId="{E86A9E6E-187B-440D-A20F-A16029353FD4}" destId="{7997E9F4-7B4E-4708-B477-C2556333011F}" srcOrd="1" destOrd="0" presId="urn:microsoft.com/office/officeart/2005/8/layout/vList4#1"/>
    <dgm:cxn modelId="{36C375CE-F87C-4911-9524-E2F17D0AE2CD}" type="presParOf" srcId="{E86A9E6E-187B-440D-A20F-A16029353FD4}" destId="{543CE3D6-DBDA-41A3-B4F8-B671904DDEC1}" srcOrd="2" destOrd="0" presId="urn:microsoft.com/office/officeart/2005/8/layout/vList4#1"/>
    <dgm:cxn modelId="{AF140874-79F3-46DC-AF6E-FCF577A916A8}" type="presParOf" srcId="{543CE3D6-DBDA-41A3-B4F8-B671904DDEC1}" destId="{C6077CFC-AD5E-4046-A481-DCDBDB795877}" srcOrd="0" destOrd="0" presId="urn:microsoft.com/office/officeart/2005/8/layout/vList4#1"/>
    <dgm:cxn modelId="{7D185BAA-E4FF-444A-AB0C-AAAD6895BEAF}" type="presParOf" srcId="{543CE3D6-DBDA-41A3-B4F8-B671904DDEC1}" destId="{61B8BCE9-AB4B-4FDA-8644-83C630AE8924}" srcOrd="1" destOrd="0" presId="urn:microsoft.com/office/officeart/2005/8/layout/vList4#1"/>
    <dgm:cxn modelId="{63797A97-F74B-4DD6-8B19-2FB374D455EA}" type="presParOf" srcId="{543CE3D6-DBDA-41A3-B4F8-B671904DDEC1}" destId="{1963463D-1560-438D-8D9B-8208F2E03153}" srcOrd="2" destOrd="0" presId="urn:microsoft.com/office/officeart/2005/8/layout/vList4#1"/>
    <dgm:cxn modelId="{4991BF58-1AD9-41EB-AE7F-351DB66CA1BF}" type="presParOf" srcId="{E86A9E6E-187B-440D-A20F-A16029353FD4}" destId="{43AD62F0-E8AE-4641-B6F9-DE38B4598B25}" srcOrd="3" destOrd="0" presId="urn:microsoft.com/office/officeart/2005/8/layout/vList4#1"/>
    <dgm:cxn modelId="{8EB18045-B7EC-493A-85F0-4385D81A1101}" type="presParOf" srcId="{E86A9E6E-187B-440D-A20F-A16029353FD4}" destId="{63708885-43A3-4F74-975D-FFFA1ABAC199}" srcOrd="4" destOrd="0" presId="urn:microsoft.com/office/officeart/2005/8/layout/vList4#1"/>
    <dgm:cxn modelId="{AC59B470-C345-44CF-A5E9-3AF9A2892EA3}" type="presParOf" srcId="{63708885-43A3-4F74-975D-FFFA1ABAC199}" destId="{C5E368C0-C53E-424A-A237-074D86E4F29B}" srcOrd="0" destOrd="0" presId="urn:microsoft.com/office/officeart/2005/8/layout/vList4#1"/>
    <dgm:cxn modelId="{DC598BEB-EB19-4CFC-8342-4700C12785B1}" type="presParOf" srcId="{63708885-43A3-4F74-975D-FFFA1ABAC199}" destId="{835FA249-3CF5-4A73-A7C1-F285AF603231}" srcOrd="1" destOrd="0" presId="urn:microsoft.com/office/officeart/2005/8/layout/vList4#1"/>
    <dgm:cxn modelId="{517744C3-1026-4729-ADF8-9E99E96B3A02}" type="presParOf" srcId="{63708885-43A3-4F74-975D-FFFA1ABAC199}" destId="{F4A59126-C138-4346-915C-A49414803FC3}" srcOrd="2" destOrd="0" presId="urn:microsoft.com/office/officeart/2005/8/layout/vList4#1"/>
    <dgm:cxn modelId="{C26D8214-5FBC-4CC5-AA69-1053602803EC}" type="presParOf" srcId="{E86A9E6E-187B-440D-A20F-A16029353FD4}" destId="{706E2287-7E42-46EB-9320-7DAB00F5720C}" srcOrd="5" destOrd="0" presId="urn:microsoft.com/office/officeart/2005/8/layout/vList4#1"/>
    <dgm:cxn modelId="{672DE56A-1E92-47BE-B424-6A9593185C77}" type="presParOf" srcId="{E86A9E6E-187B-440D-A20F-A16029353FD4}" destId="{F57814D6-E3D7-4E46-8937-9BEEB95E2F5A}" srcOrd="6" destOrd="0" presId="urn:microsoft.com/office/officeart/2005/8/layout/vList4#1"/>
    <dgm:cxn modelId="{A5DC09FA-7D55-42F0-8E50-36EB473075BD}" type="presParOf" srcId="{F57814D6-E3D7-4E46-8937-9BEEB95E2F5A}" destId="{9A19FC53-DACA-4E6F-B9DF-A2F183499120}" srcOrd="0" destOrd="0" presId="urn:microsoft.com/office/officeart/2005/8/layout/vList4#1"/>
    <dgm:cxn modelId="{EE3D6830-F2BC-4F2B-B1A3-0B352449FAE8}" type="presParOf" srcId="{F57814D6-E3D7-4E46-8937-9BEEB95E2F5A}" destId="{BF43B9AD-74A9-45E7-988C-7F3B558474ED}" srcOrd="1" destOrd="0" presId="urn:microsoft.com/office/officeart/2005/8/layout/vList4#1"/>
    <dgm:cxn modelId="{1D4ADC3A-B4F1-4FD0-8781-A50C79647A09}" type="presParOf" srcId="{F57814D6-E3D7-4E46-8937-9BEEB95E2F5A}" destId="{47F843C5-6FAE-4817-9F65-CD07F7B2A212}"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7026A4-D427-4096-BDE3-EEBDCA0B915C}" type="doc">
      <dgm:prSet loTypeId="urn:microsoft.com/office/officeart/2005/8/layout/pyramid1" loCatId="pyramid" qsTypeId="urn:microsoft.com/office/officeart/2005/8/quickstyle/simple1" qsCatId="simple" csTypeId="urn:microsoft.com/office/officeart/2005/8/colors/accent3_3" csCatId="accent3" phldr="1"/>
      <dgm:spPr/>
    </dgm:pt>
    <dgm:pt modelId="{7F84D47D-464A-4C0B-933A-9A1E96627870}">
      <dgm:prSet phldrT="[Text]" custT="1"/>
      <dgm:spPr/>
      <dgm:t>
        <a:bodyPr/>
        <a:lstStyle/>
        <a:p>
          <a:r>
            <a:rPr lang="en-US" sz="900" b="1" dirty="0" smtClean="0">
              <a:solidFill>
                <a:srgbClr val="236214"/>
              </a:solidFill>
            </a:rPr>
            <a:t>PRESERVATION</a:t>
          </a:r>
          <a:r>
            <a:rPr lang="en-US" sz="2000" b="1" dirty="0" smtClean="0">
              <a:solidFill>
                <a:srgbClr val="236214"/>
              </a:solidFill>
            </a:rPr>
            <a:t> </a:t>
          </a:r>
          <a:endParaRPr lang="en-US" sz="2000" b="1" dirty="0">
            <a:solidFill>
              <a:srgbClr val="236214"/>
            </a:solidFill>
          </a:endParaRPr>
        </a:p>
      </dgm:t>
    </dgm:pt>
    <dgm:pt modelId="{CC3BD436-989E-4058-92DF-A1D8833D2C4E}" type="parTrans" cxnId="{B6B58CF4-D6AE-4530-8E24-F6C95DD2929A}">
      <dgm:prSet/>
      <dgm:spPr/>
      <dgm:t>
        <a:bodyPr/>
        <a:lstStyle/>
        <a:p>
          <a:endParaRPr lang="en-US"/>
        </a:p>
      </dgm:t>
    </dgm:pt>
    <dgm:pt modelId="{CD7FBC6E-833D-49A9-9CC6-096338982D31}" type="sibTrans" cxnId="{B6B58CF4-D6AE-4530-8E24-F6C95DD2929A}">
      <dgm:prSet/>
      <dgm:spPr/>
      <dgm:t>
        <a:bodyPr/>
        <a:lstStyle/>
        <a:p>
          <a:endParaRPr lang="en-US"/>
        </a:p>
      </dgm:t>
    </dgm:pt>
    <dgm:pt modelId="{D862D4FB-8BC2-46BA-84FA-9B430EE7A0C4}">
      <dgm:prSet phldrT="[Text]" custT="1"/>
      <dgm:spPr/>
      <dgm:t>
        <a:bodyPr/>
        <a:lstStyle/>
        <a:p>
          <a:r>
            <a:rPr lang="en-US" sz="1100" b="1" dirty="0" smtClean="0">
              <a:solidFill>
                <a:srgbClr val="236214"/>
              </a:solidFill>
            </a:rPr>
            <a:t>CONSERVATION</a:t>
          </a:r>
          <a:endParaRPr lang="en-US" sz="2000" b="1" dirty="0" smtClean="0">
            <a:solidFill>
              <a:srgbClr val="236214"/>
            </a:solidFill>
          </a:endParaRPr>
        </a:p>
      </dgm:t>
    </dgm:pt>
    <dgm:pt modelId="{74406407-61E9-4CC8-9981-9F793D22E0C3}" type="parTrans" cxnId="{98BE8E90-4CE7-4238-98BC-0E2ED46BFE6F}">
      <dgm:prSet/>
      <dgm:spPr/>
      <dgm:t>
        <a:bodyPr/>
        <a:lstStyle/>
        <a:p>
          <a:endParaRPr lang="en-US"/>
        </a:p>
      </dgm:t>
    </dgm:pt>
    <dgm:pt modelId="{61BF726B-A56D-4A8E-9584-DC8CC3687BBB}" type="sibTrans" cxnId="{98BE8E90-4CE7-4238-98BC-0E2ED46BFE6F}">
      <dgm:prSet/>
      <dgm:spPr/>
      <dgm:t>
        <a:bodyPr/>
        <a:lstStyle/>
        <a:p>
          <a:endParaRPr lang="en-US"/>
        </a:p>
      </dgm:t>
    </dgm:pt>
    <dgm:pt modelId="{EAD0EA0A-49F3-43FD-A4C0-B10081D6470E}">
      <dgm:prSet phldrT="[Text]" custT="1"/>
      <dgm:spPr/>
      <dgm:t>
        <a:bodyPr/>
        <a:lstStyle/>
        <a:p>
          <a:r>
            <a:rPr lang="en-US" sz="1100" b="1" dirty="0" smtClean="0">
              <a:solidFill>
                <a:srgbClr val="236214"/>
              </a:solidFill>
            </a:rPr>
            <a:t>ACTIVITY</a:t>
          </a:r>
          <a:endParaRPr lang="en-US" sz="2000" b="1" dirty="0" smtClean="0">
            <a:solidFill>
              <a:srgbClr val="236214"/>
            </a:solidFill>
          </a:endParaRPr>
        </a:p>
      </dgm:t>
    </dgm:pt>
    <dgm:pt modelId="{FAB54835-6536-46CC-845A-A2C02A69E72E}" type="parTrans" cxnId="{DC73B121-368C-4AD2-8696-168EF012494E}">
      <dgm:prSet/>
      <dgm:spPr/>
      <dgm:t>
        <a:bodyPr/>
        <a:lstStyle/>
        <a:p>
          <a:endParaRPr lang="en-US"/>
        </a:p>
      </dgm:t>
    </dgm:pt>
    <dgm:pt modelId="{A667B844-647A-4A9D-87B9-D0BA96B43829}" type="sibTrans" cxnId="{DC73B121-368C-4AD2-8696-168EF012494E}">
      <dgm:prSet/>
      <dgm:spPr/>
      <dgm:t>
        <a:bodyPr/>
        <a:lstStyle/>
        <a:p>
          <a:endParaRPr lang="en-US"/>
        </a:p>
      </dgm:t>
    </dgm:pt>
    <dgm:pt modelId="{4ED5F351-ADEF-4753-96FE-62DC540AF809}" type="pres">
      <dgm:prSet presAssocID="{037026A4-D427-4096-BDE3-EEBDCA0B915C}" presName="Name0" presStyleCnt="0">
        <dgm:presLayoutVars>
          <dgm:dir/>
          <dgm:animLvl val="lvl"/>
          <dgm:resizeHandles val="exact"/>
        </dgm:presLayoutVars>
      </dgm:prSet>
      <dgm:spPr/>
    </dgm:pt>
    <dgm:pt modelId="{3846A80D-3C6F-44F9-8AF4-A2478C286E75}" type="pres">
      <dgm:prSet presAssocID="{7F84D47D-464A-4C0B-933A-9A1E96627870}" presName="Name8" presStyleCnt="0"/>
      <dgm:spPr/>
    </dgm:pt>
    <dgm:pt modelId="{AD2BB419-0569-4EBB-AB6C-C7628FF76E78}" type="pres">
      <dgm:prSet presAssocID="{7F84D47D-464A-4C0B-933A-9A1E96627870}" presName="level" presStyleLbl="node1" presStyleIdx="0" presStyleCnt="3">
        <dgm:presLayoutVars>
          <dgm:chMax val="1"/>
          <dgm:bulletEnabled val="1"/>
        </dgm:presLayoutVars>
      </dgm:prSet>
      <dgm:spPr/>
      <dgm:t>
        <a:bodyPr/>
        <a:lstStyle/>
        <a:p>
          <a:endParaRPr lang="en-US"/>
        </a:p>
      </dgm:t>
    </dgm:pt>
    <dgm:pt modelId="{EA900D4F-2F8D-4B7C-95DA-3B64AD1570AF}" type="pres">
      <dgm:prSet presAssocID="{7F84D47D-464A-4C0B-933A-9A1E96627870}" presName="levelTx" presStyleLbl="revTx" presStyleIdx="0" presStyleCnt="0">
        <dgm:presLayoutVars>
          <dgm:chMax val="1"/>
          <dgm:bulletEnabled val="1"/>
        </dgm:presLayoutVars>
      </dgm:prSet>
      <dgm:spPr/>
      <dgm:t>
        <a:bodyPr/>
        <a:lstStyle/>
        <a:p>
          <a:endParaRPr lang="en-US"/>
        </a:p>
      </dgm:t>
    </dgm:pt>
    <dgm:pt modelId="{FD45A817-E187-4114-8EC4-2E1E346203FE}" type="pres">
      <dgm:prSet presAssocID="{D862D4FB-8BC2-46BA-84FA-9B430EE7A0C4}" presName="Name8" presStyleCnt="0"/>
      <dgm:spPr/>
    </dgm:pt>
    <dgm:pt modelId="{2E53D8AC-6A59-488C-86CF-443AAEDBD229}" type="pres">
      <dgm:prSet presAssocID="{D862D4FB-8BC2-46BA-84FA-9B430EE7A0C4}" presName="level" presStyleLbl="node1" presStyleIdx="1" presStyleCnt="3">
        <dgm:presLayoutVars>
          <dgm:chMax val="1"/>
          <dgm:bulletEnabled val="1"/>
        </dgm:presLayoutVars>
      </dgm:prSet>
      <dgm:spPr/>
      <dgm:t>
        <a:bodyPr/>
        <a:lstStyle/>
        <a:p>
          <a:endParaRPr lang="en-US"/>
        </a:p>
      </dgm:t>
    </dgm:pt>
    <dgm:pt modelId="{5795E9BC-37C2-4845-8F77-3E6FC74EB6C0}" type="pres">
      <dgm:prSet presAssocID="{D862D4FB-8BC2-46BA-84FA-9B430EE7A0C4}" presName="levelTx" presStyleLbl="revTx" presStyleIdx="0" presStyleCnt="0">
        <dgm:presLayoutVars>
          <dgm:chMax val="1"/>
          <dgm:bulletEnabled val="1"/>
        </dgm:presLayoutVars>
      </dgm:prSet>
      <dgm:spPr/>
      <dgm:t>
        <a:bodyPr/>
        <a:lstStyle/>
        <a:p>
          <a:endParaRPr lang="en-US"/>
        </a:p>
      </dgm:t>
    </dgm:pt>
    <dgm:pt modelId="{4BCA3B82-0B3F-4FCE-A7F6-11082280FD43}" type="pres">
      <dgm:prSet presAssocID="{EAD0EA0A-49F3-43FD-A4C0-B10081D6470E}" presName="Name8" presStyleCnt="0"/>
      <dgm:spPr/>
    </dgm:pt>
    <dgm:pt modelId="{7E25376A-80E9-4B59-A192-E05E10BD4F0A}" type="pres">
      <dgm:prSet presAssocID="{EAD0EA0A-49F3-43FD-A4C0-B10081D6470E}" presName="level" presStyleLbl="node1" presStyleIdx="2" presStyleCnt="3" custLinFactNeighborX="1089" custLinFactNeighborY="-4407">
        <dgm:presLayoutVars>
          <dgm:chMax val="1"/>
          <dgm:bulletEnabled val="1"/>
        </dgm:presLayoutVars>
      </dgm:prSet>
      <dgm:spPr/>
      <dgm:t>
        <a:bodyPr/>
        <a:lstStyle/>
        <a:p>
          <a:endParaRPr lang="en-US"/>
        </a:p>
      </dgm:t>
    </dgm:pt>
    <dgm:pt modelId="{D34483DD-635C-4D2E-B5D9-0467BF9F94CF}" type="pres">
      <dgm:prSet presAssocID="{EAD0EA0A-49F3-43FD-A4C0-B10081D6470E}" presName="levelTx" presStyleLbl="revTx" presStyleIdx="0" presStyleCnt="0">
        <dgm:presLayoutVars>
          <dgm:chMax val="1"/>
          <dgm:bulletEnabled val="1"/>
        </dgm:presLayoutVars>
      </dgm:prSet>
      <dgm:spPr/>
      <dgm:t>
        <a:bodyPr/>
        <a:lstStyle/>
        <a:p>
          <a:endParaRPr lang="en-US"/>
        </a:p>
      </dgm:t>
    </dgm:pt>
  </dgm:ptLst>
  <dgm:cxnLst>
    <dgm:cxn modelId="{4396854D-9901-4E14-8B24-FF48EB2626BB}" type="presOf" srcId="{EAD0EA0A-49F3-43FD-A4C0-B10081D6470E}" destId="{D34483DD-635C-4D2E-B5D9-0467BF9F94CF}" srcOrd="1" destOrd="0" presId="urn:microsoft.com/office/officeart/2005/8/layout/pyramid1"/>
    <dgm:cxn modelId="{E4D3AE4A-9540-4AD4-9267-A7FB0C8B6CDF}" type="presOf" srcId="{D862D4FB-8BC2-46BA-84FA-9B430EE7A0C4}" destId="{2E53D8AC-6A59-488C-86CF-443AAEDBD229}" srcOrd="0" destOrd="0" presId="urn:microsoft.com/office/officeart/2005/8/layout/pyramid1"/>
    <dgm:cxn modelId="{A7643617-3EE5-4093-9EA2-8BD542CCBEBD}" type="presOf" srcId="{7F84D47D-464A-4C0B-933A-9A1E96627870}" destId="{AD2BB419-0569-4EBB-AB6C-C7628FF76E78}" srcOrd="0" destOrd="0" presId="urn:microsoft.com/office/officeart/2005/8/layout/pyramid1"/>
    <dgm:cxn modelId="{B6B58CF4-D6AE-4530-8E24-F6C95DD2929A}" srcId="{037026A4-D427-4096-BDE3-EEBDCA0B915C}" destId="{7F84D47D-464A-4C0B-933A-9A1E96627870}" srcOrd="0" destOrd="0" parTransId="{CC3BD436-989E-4058-92DF-A1D8833D2C4E}" sibTransId="{CD7FBC6E-833D-49A9-9CC6-096338982D31}"/>
    <dgm:cxn modelId="{BFB74F66-DA9A-4487-9DE0-1B31E8FAFA0F}" type="presOf" srcId="{D862D4FB-8BC2-46BA-84FA-9B430EE7A0C4}" destId="{5795E9BC-37C2-4845-8F77-3E6FC74EB6C0}" srcOrd="1" destOrd="0" presId="urn:microsoft.com/office/officeart/2005/8/layout/pyramid1"/>
    <dgm:cxn modelId="{5CC2F0EE-694E-4F63-8CB4-178A8075C16E}" type="presOf" srcId="{EAD0EA0A-49F3-43FD-A4C0-B10081D6470E}" destId="{7E25376A-80E9-4B59-A192-E05E10BD4F0A}" srcOrd="0" destOrd="0" presId="urn:microsoft.com/office/officeart/2005/8/layout/pyramid1"/>
    <dgm:cxn modelId="{98BE8E90-4CE7-4238-98BC-0E2ED46BFE6F}" srcId="{037026A4-D427-4096-BDE3-EEBDCA0B915C}" destId="{D862D4FB-8BC2-46BA-84FA-9B430EE7A0C4}" srcOrd="1" destOrd="0" parTransId="{74406407-61E9-4CC8-9981-9F793D22E0C3}" sibTransId="{61BF726B-A56D-4A8E-9584-DC8CC3687BBB}"/>
    <dgm:cxn modelId="{DC73B121-368C-4AD2-8696-168EF012494E}" srcId="{037026A4-D427-4096-BDE3-EEBDCA0B915C}" destId="{EAD0EA0A-49F3-43FD-A4C0-B10081D6470E}" srcOrd="2" destOrd="0" parTransId="{FAB54835-6536-46CC-845A-A2C02A69E72E}" sibTransId="{A667B844-647A-4A9D-87B9-D0BA96B43829}"/>
    <dgm:cxn modelId="{6090338F-580A-4807-BF9A-CB11E806F4C2}" type="presOf" srcId="{7F84D47D-464A-4C0B-933A-9A1E96627870}" destId="{EA900D4F-2F8D-4B7C-95DA-3B64AD1570AF}" srcOrd="1" destOrd="0" presId="urn:microsoft.com/office/officeart/2005/8/layout/pyramid1"/>
    <dgm:cxn modelId="{AF52D862-95C0-4D43-9495-6A3D94A4CF8D}" type="presOf" srcId="{037026A4-D427-4096-BDE3-EEBDCA0B915C}" destId="{4ED5F351-ADEF-4753-96FE-62DC540AF809}" srcOrd="0" destOrd="0" presId="urn:microsoft.com/office/officeart/2005/8/layout/pyramid1"/>
    <dgm:cxn modelId="{3BA0B29E-D96A-4758-8814-41EA3AEC9585}" type="presParOf" srcId="{4ED5F351-ADEF-4753-96FE-62DC540AF809}" destId="{3846A80D-3C6F-44F9-8AF4-A2478C286E75}" srcOrd="0" destOrd="0" presId="urn:microsoft.com/office/officeart/2005/8/layout/pyramid1"/>
    <dgm:cxn modelId="{180547F6-BC81-4EB1-8023-626F38696A2E}" type="presParOf" srcId="{3846A80D-3C6F-44F9-8AF4-A2478C286E75}" destId="{AD2BB419-0569-4EBB-AB6C-C7628FF76E78}" srcOrd="0" destOrd="0" presId="urn:microsoft.com/office/officeart/2005/8/layout/pyramid1"/>
    <dgm:cxn modelId="{180610F5-31CF-422A-AFBA-FFAE28A8BE33}" type="presParOf" srcId="{3846A80D-3C6F-44F9-8AF4-A2478C286E75}" destId="{EA900D4F-2F8D-4B7C-95DA-3B64AD1570AF}" srcOrd="1" destOrd="0" presId="urn:microsoft.com/office/officeart/2005/8/layout/pyramid1"/>
    <dgm:cxn modelId="{B5CD5F1A-771D-41E0-918D-DF74A9323079}" type="presParOf" srcId="{4ED5F351-ADEF-4753-96FE-62DC540AF809}" destId="{FD45A817-E187-4114-8EC4-2E1E346203FE}" srcOrd="1" destOrd="0" presId="urn:microsoft.com/office/officeart/2005/8/layout/pyramid1"/>
    <dgm:cxn modelId="{DB59CF2B-E6D9-4701-807B-BD8B7780F50D}" type="presParOf" srcId="{FD45A817-E187-4114-8EC4-2E1E346203FE}" destId="{2E53D8AC-6A59-488C-86CF-443AAEDBD229}" srcOrd="0" destOrd="0" presId="urn:microsoft.com/office/officeart/2005/8/layout/pyramid1"/>
    <dgm:cxn modelId="{F8A0B0F8-8182-4CB7-AA7B-349DAA4E2E95}" type="presParOf" srcId="{FD45A817-E187-4114-8EC4-2E1E346203FE}" destId="{5795E9BC-37C2-4845-8F77-3E6FC74EB6C0}" srcOrd="1" destOrd="0" presId="urn:microsoft.com/office/officeart/2005/8/layout/pyramid1"/>
    <dgm:cxn modelId="{F61D376B-E8AE-4330-988C-2EEB7D1D4440}" type="presParOf" srcId="{4ED5F351-ADEF-4753-96FE-62DC540AF809}" destId="{4BCA3B82-0B3F-4FCE-A7F6-11082280FD43}" srcOrd="2" destOrd="0" presId="urn:microsoft.com/office/officeart/2005/8/layout/pyramid1"/>
    <dgm:cxn modelId="{BF14E41F-AB35-4C06-9676-18C7E73CAD15}" type="presParOf" srcId="{4BCA3B82-0B3F-4FCE-A7F6-11082280FD43}" destId="{7E25376A-80E9-4B59-A192-E05E10BD4F0A}" srcOrd="0" destOrd="0" presId="urn:microsoft.com/office/officeart/2005/8/layout/pyramid1"/>
    <dgm:cxn modelId="{5FC58ECD-B485-4B2D-A27B-ED6D4CA29590}" type="presParOf" srcId="{4BCA3B82-0B3F-4FCE-A7F6-11082280FD43}" destId="{D34483DD-635C-4D2E-B5D9-0467BF9F94CF}"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50BC0A-C522-4BC2-9D54-DEA90DD89690}">
      <dsp:nvSpPr>
        <dsp:cNvPr id="0" name=""/>
        <dsp:cNvSpPr/>
      </dsp:nvSpPr>
      <dsp:spPr>
        <a:xfrm>
          <a:off x="74148" y="0"/>
          <a:ext cx="8081302" cy="1098053"/>
        </a:xfrm>
        <a:prstGeom prst="roundRect">
          <a:avLst>
            <a:gd name="adj" fmla="val 10000"/>
          </a:avLst>
        </a:prstGeom>
        <a:noFill/>
        <a:ln w="5715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rgbClr val="000000"/>
              </a:solidFill>
            </a:rPr>
            <a:t>‘</a:t>
          </a:r>
          <a:r>
            <a:rPr lang="en-US" sz="1800" kern="1200" dirty="0" err="1" smtClean="0">
              <a:solidFill>
                <a:srgbClr val="000000"/>
              </a:solidFill>
            </a:rPr>
            <a:t>Naya</a:t>
          </a:r>
          <a:r>
            <a:rPr lang="en-US" sz="1800" kern="1200" dirty="0" smtClean="0">
              <a:solidFill>
                <a:srgbClr val="000000"/>
              </a:solidFill>
            </a:rPr>
            <a:t> Raipur’ to be developed as a modern but</a:t>
          </a:r>
          <a:r>
            <a:rPr lang="en-US" sz="1800" kern="1200" dirty="0" smtClean="0">
              <a:solidFill>
                <a:srgbClr val="008000"/>
              </a:solidFill>
            </a:rPr>
            <a:t> </a:t>
          </a:r>
          <a:r>
            <a:rPr lang="en-US" sz="1800" kern="1200" dirty="0" smtClean="0">
              <a:solidFill>
                <a:srgbClr val="FF0000"/>
              </a:solidFill>
            </a:rPr>
            <a:t>‘green city’ </a:t>
          </a:r>
          <a:endParaRPr lang="en-US" sz="1800" kern="1200" dirty="0">
            <a:solidFill>
              <a:srgbClr val="FF0000"/>
            </a:solidFill>
          </a:endParaRPr>
        </a:p>
      </dsp:txBody>
      <dsp:txXfrm>
        <a:off x="1798235" y="0"/>
        <a:ext cx="6357215" cy="1098053"/>
      </dsp:txXfrm>
    </dsp:sp>
    <dsp:sp modelId="{863FED05-CF04-471C-8F6D-7E9769443BCE}">
      <dsp:nvSpPr>
        <dsp:cNvPr id="0" name=""/>
        <dsp:cNvSpPr/>
      </dsp:nvSpPr>
      <dsp:spPr>
        <a:xfrm>
          <a:off x="144353" y="95908"/>
          <a:ext cx="1576824" cy="906237"/>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xmlns="" val="0"/>
              </a:ext>
            </a:extLst>
          </a:blip>
          <a:srcRect/>
          <a:stretch>
            <a:fillRect t="-67000" b="-6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77CFC-AD5E-4046-A481-DCDBDB795877}">
      <dsp:nvSpPr>
        <dsp:cNvPr id="0" name=""/>
        <dsp:cNvSpPr/>
      </dsp:nvSpPr>
      <dsp:spPr>
        <a:xfrm>
          <a:off x="76206" y="1207859"/>
          <a:ext cx="8077187" cy="1098053"/>
        </a:xfrm>
        <a:prstGeom prst="roundRect">
          <a:avLst>
            <a:gd name="adj" fmla="val 10000"/>
          </a:avLst>
        </a:prstGeom>
        <a:noFill/>
        <a:ln w="5715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rgbClr val="000000"/>
              </a:solidFill>
            </a:rPr>
            <a:t>For </a:t>
          </a:r>
          <a:r>
            <a:rPr lang="en-US" sz="1800" kern="1200" dirty="0" smtClean="0">
              <a:solidFill>
                <a:srgbClr val="FF0000"/>
              </a:solidFill>
            </a:rPr>
            <a:t>conservation of the environment and existing landscape</a:t>
          </a:r>
          <a:r>
            <a:rPr lang="en-US" sz="1800" kern="1200" dirty="0" smtClean="0">
              <a:solidFill>
                <a:srgbClr val="000000"/>
              </a:solidFill>
            </a:rPr>
            <a:t>, best practices for water harvesting, waste water recycling and use of non-conventional energy resources would be adopted</a:t>
          </a:r>
          <a:endParaRPr lang="en-US" sz="1800" kern="1200" dirty="0"/>
        </a:p>
      </dsp:txBody>
      <dsp:txXfrm>
        <a:off x="1799415" y="1207859"/>
        <a:ext cx="6353978" cy="1098053"/>
      </dsp:txXfrm>
    </dsp:sp>
    <dsp:sp modelId="{61B8BCE9-AB4B-4FDA-8644-83C630AE8924}">
      <dsp:nvSpPr>
        <dsp:cNvPr id="0" name=""/>
        <dsp:cNvSpPr/>
      </dsp:nvSpPr>
      <dsp:spPr>
        <a:xfrm>
          <a:off x="152401" y="1317664"/>
          <a:ext cx="1560727" cy="878443"/>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xmlns="" val="0"/>
              </a:ext>
            </a:extLst>
          </a:blip>
          <a:srcRect/>
          <a:stretch>
            <a:fillRect t="-71000" b="-71000"/>
          </a:stretch>
        </a:blipFill>
        <a:ln w="15875"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C5E368C0-C53E-424A-A237-074D86E4F29B}">
      <dsp:nvSpPr>
        <dsp:cNvPr id="0" name=""/>
        <dsp:cNvSpPr/>
      </dsp:nvSpPr>
      <dsp:spPr>
        <a:xfrm>
          <a:off x="0" y="2415718"/>
          <a:ext cx="8229600" cy="1098053"/>
        </a:xfrm>
        <a:prstGeom prst="roundRect">
          <a:avLst>
            <a:gd name="adj" fmla="val 10000"/>
          </a:avLst>
        </a:prstGeom>
        <a:noFill/>
        <a:ln w="5715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err="1" smtClean="0">
              <a:solidFill>
                <a:srgbClr val="000000"/>
              </a:solidFill>
            </a:rPr>
            <a:t>Naya</a:t>
          </a:r>
          <a:r>
            <a:rPr lang="en-US" sz="1800" kern="1200" dirty="0" smtClean="0">
              <a:solidFill>
                <a:srgbClr val="000000"/>
              </a:solidFill>
            </a:rPr>
            <a:t> Raipur designed as a </a:t>
          </a:r>
          <a:r>
            <a:rPr lang="en-US" sz="1800" kern="1200" dirty="0" smtClean="0">
              <a:solidFill>
                <a:srgbClr val="FF0000"/>
              </a:solidFill>
            </a:rPr>
            <a:t>citizen friendly and pedestrian friendly </a:t>
          </a:r>
          <a:r>
            <a:rPr lang="en-US" sz="1800" kern="1200" dirty="0" smtClean="0">
              <a:solidFill>
                <a:srgbClr val="000000"/>
              </a:solidFill>
            </a:rPr>
            <a:t>city.</a:t>
          </a:r>
          <a:endParaRPr lang="en-US" sz="1800" kern="1200" dirty="0"/>
        </a:p>
      </dsp:txBody>
      <dsp:txXfrm>
        <a:off x="1755725" y="2415718"/>
        <a:ext cx="6473874" cy="1098053"/>
      </dsp:txXfrm>
    </dsp:sp>
    <dsp:sp modelId="{835FA249-3CF5-4A73-A7C1-F285AF603231}">
      <dsp:nvSpPr>
        <dsp:cNvPr id="0" name=""/>
        <dsp:cNvSpPr/>
      </dsp:nvSpPr>
      <dsp:spPr>
        <a:xfrm>
          <a:off x="109805" y="2525523"/>
          <a:ext cx="1645920" cy="878443"/>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xmlns="" val="0"/>
              </a:ext>
            </a:extLst>
          </a:blip>
          <a:srcRect/>
          <a:stretch>
            <a:fillRect t="-71000" b="-71000"/>
          </a:stretch>
        </a:blipFill>
        <a:ln w="15875"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sp>
    <dsp:sp modelId="{9A19FC53-DACA-4E6F-B9DF-A2F183499120}">
      <dsp:nvSpPr>
        <dsp:cNvPr id="0" name=""/>
        <dsp:cNvSpPr/>
      </dsp:nvSpPr>
      <dsp:spPr>
        <a:xfrm>
          <a:off x="0" y="3623577"/>
          <a:ext cx="8229600" cy="1098053"/>
        </a:xfrm>
        <a:prstGeom prst="roundRect">
          <a:avLst>
            <a:gd name="adj" fmla="val 10000"/>
          </a:avLst>
        </a:prstGeom>
        <a:noFill/>
        <a:ln w="5715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solidFill>
                <a:srgbClr val="000000"/>
              </a:solidFill>
            </a:rPr>
            <a:t>City design would promote </a:t>
          </a:r>
          <a:r>
            <a:rPr lang="en-US" sz="2000" kern="1200" dirty="0" smtClean="0">
              <a:solidFill>
                <a:srgbClr val="FF0000"/>
              </a:solidFill>
            </a:rPr>
            <a:t>sense of security  and comfort</a:t>
          </a:r>
          <a:r>
            <a:rPr lang="en-US" sz="2000" kern="1200" dirty="0" smtClean="0">
              <a:solidFill>
                <a:srgbClr val="FF6600"/>
              </a:solidFill>
            </a:rPr>
            <a:t> </a:t>
          </a:r>
          <a:r>
            <a:rPr lang="en-US" sz="2000" kern="1200" dirty="0" smtClean="0">
              <a:solidFill>
                <a:srgbClr val="000000"/>
              </a:solidFill>
            </a:rPr>
            <a:t>among its citizens, especially women, children and the physically challenged.</a:t>
          </a:r>
          <a:endParaRPr lang="en-US" sz="2000" kern="1200" dirty="0"/>
        </a:p>
      </dsp:txBody>
      <dsp:txXfrm>
        <a:off x="1755725" y="3623577"/>
        <a:ext cx="6473874" cy="1098053"/>
      </dsp:txXfrm>
    </dsp:sp>
    <dsp:sp modelId="{BF43B9AD-74A9-45E7-988C-7F3B558474ED}">
      <dsp:nvSpPr>
        <dsp:cNvPr id="0" name=""/>
        <dsp:cNvSpPr/>
      </dsp:nvSpPr>
      <dsp:spPr>
        <a:xfrm>
          <a:off x="109805" y="3733383"/>
          <a:ext cx="1645920" cy="878443"/>
        </a:xfrm>
        <a:prstGeom prst="roundRect">
          <a:avLst>
            <a:gd name="adj" fmla="val 10000"/>
          </a:avLst>
        </a:prstGeom>
        <a:blipFill rotWithShape="0">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2BB419-0569-4EBB-AB6C-C7628FF76E78}">
      <dsp:nvSpPr>
        <dsp:cNvPr id="0" name=""/>
        <dsp:cNvSpPr/>
      </dsp:nvSpPr>
      <dsp:spPr>
        <a:xfrm>
          <a:off x="1079499" y="0"/>
          <a:ext cx="1079500" cy="495452"/>
        </a:xfrm>
        <a:prstGeom prst="trapezoid">
          <a:avLst>
            <a:gd name="adj" fmla="val 108941"/>
          </a:avLst>
        </a:prstGeom>
        <a:solidFill>
          <a:schemeClr val="accent3">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solidFill>
                <a:srgbClr val="236214"/>
              </a:solidFill>
            </a:rPr>
            <a:t>PRESERVATION</a:t>
          </a:r>
          <a:r>
            <a:rPr lang="en-US" sz="2000" b="1" kern="1200" dirty="0" smtClean="0">
              <a:solidFill>
                <a:srgbClr val="236214"/>
              </a:solidFill>
            </a:rPr>
            <a:t> </a:t>
          </a:r>
          <a:endParaRPr lang="en-US" sz="2000" b="1" kern="1200" dirty="0">
            <a:solidFill>
              <a:srgbClr val="236214"/>
            </a:solidFill>
          </a:endParaRPr>
        </a:p>
      </dsp:txBody>
      <dsp:txXfrm>
        <a:off x="1079499" y="0"/>
        <a:ext cx="1079500" cy="495452"/>
      </dsp:txXfrm>
    </dsp:sp>
    <dsp:sp modelId="{2E53D8AC-6A59-488C-86CF-443AAEDBD229}">
      <dsp:nvSpPr>
        <dsp:cNvPr id="0" name=""/>
        <dsp:cNvSpPr/>
      </dsp:nvSpPr>
      <dsp:spPr>
        <a:xfrm>
          <a:off x="539749" y="495452"/>
          <a:ext cx="2159000" cy="495452"/>
        </a:xfrm>
        <a:prstGeom prst="trapezoid">
          <a:avLst>
            <a:gd name="adj" fmla="val 108941"/>
          </a:avLst>
        </a:prstGeom>
        <a:solidFill>
          <a:schemeClr val="accent3">
            <a:shade val="80000"/>
            <a:hueOff val="155496"/>
            <a:satOff val="5772"/>
            <a:lumOff val="1143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236214"/>
              </a:solidFill>
            </a:rPr>
            <a:t>CONSERVATION</a:t>
          </a:r>
          <a:endParaRPr lang="en-US" sz="2000" b="1" kern="1200" dirty="0" smtClean="0">
            <a:solidFill>
              <a:srgbClr val="236214"/>
            </a:solidFill>
          </a:endParaRPr>
        </a:p>
      </dsp:txBody>
      <dsp:txXfrm>
        <a:off x="917574" y="495452"/>
        <a:ext cx="1403350" cy="495452"/>
      </dsp:txXfrm>
    </dsp:sp>
    <dsp:sp modelId="{7E25376A-80E9-4B59-A192-E05E10BD4F0A}">
      <dsp:nvSpPr>
        <dsp:cNvPr id="0" name=""/>
        <dsp:cNvSpPr/>
      </dsp:nvSpPr>
      <dsp:spPr>
        <a:xfrm>
          <a:off x="0" y="969070"/>
          <a:ext cx="3238500" cy="495452"/>
        </a:xfrm>
        <a:prstGeom prst="trapezoid">
          <a:avLst>
            <a:gd name="adj" fmla="val 108941"/>
          </a:avLst>
        </a:prstGeom>
        <a:solidFill>
          <a:schemeClr val="accent3">
            <a:shade val="80000"/>
            <a:hueOff val="310993"/>
            <a:satOff val="11544"/>
            <a:lumOff val="228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236214"/>
              </a:solidFill>
            </a:rPr>
            <a:t>ACTIVITY</a:t>
          </a:r>
          <a:endParaRPr lang="en-US" sz="2000" b="1" kern="1200" dirty="0" smtClean="0">
            <a:solidFill>
              <a:srgbClr val="236214"/>
            </a:solidFill>
          </a:endParaRPr>
        </a:p>
      </dsp:txBody>
      <dsp:txXfrm>
        <a:off x="566737" y="969070"/>
        <a:ext cx="2105025" cy="495452"/>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724" cy="479793"/>
          </a:xfrm>
          <a:prstGeom prst="rect">
            <a:avLst/>
          </a:prstGeom>
        </p:spPr>
        <p:txBody>
          <a:bodyPr vert="horz" lIns="96659" tIns="48330" rIns="96659" bIns="48330"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122" y="1"/>
            <a:ext cx="3170901" cy="479793"/>
          </a:xfrm>
          <a:prstGeom prst="rect">
            <a:avLst/>
          </a:prstGeom>
        </p:spPr>
        <p:txBody>
          <a:bodyPr vert="horz" lIns="96659" tIns="48330" rIns="96659" bIns="48330" rtlCol="0"/>
          <a:lstStyle>
            <a:lvl1pPr algn="r" fontAlgn="auto">
              <a:spcBef>
                <a:spcPts val="0"/>
              </a:spcBef>
              <a:spcAft>
                <a:spcPts val="0"/>
              </a:spcAft>
              <a:defRPr sz="1300">
                <a:latin typeface="+mn-lt"/>
                <a:cs typeface="+mn-cs"/>
              </a:defRPr>
            </a:lvl1pPr>
          </a:lstStyle>
          <a:p>
            <a:pPr>
              <a:defRPr/>
            </a:pPr>
            <a:fld id="{FB0CB801-257E-4A74-A60C-2FFACC42960E}" type="datetimeFigureOut">
              <a:rPr lang="en-US"/>
              <a:pPr>
                <a:defRPr/>
              </a:pPr>
              <a:t>1/28/2015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9" tIns="48330" rIns="96659" bIns="48330" rtlCol="0" anchor="ctr"/>
          <a:lstStyle/>
          <a:p>
            <a:pPr lvl="0"/>
            <a:endParaRPr lang="en-US" noProof="0"/>
          </a:p>
        </p:txBody>
      </p:sp>
      <p:sp>
        <p:nvSpPr>
          <p:cNvPr id="5" name="Notes Placeholder 4"/>
          <p:cNvSpPr>
            <a:spLocks noGrp="1"/>
          </p:cNvSpPr>
          <p:nvPr>
            <p:ph type="body" sz="quarter" idx="3"/>
          </p:nvPr>
        </p:nvSpPr>
        <p:spPr>
          <a:xfrm>
            <a:off x="732108" y="4560171"/>
            <a:ext cx="5852160" cy="4321339"/>
          </a:xfrm>
          <a:prstGeom prst="rect">
            <a:avLst/>
          </a:prstGeom>
        </p:spPr>
        <p:txBody>
          <a:bodyPr vert="horz" lIns="96659" tIns="48330" rIns="96659" bIns="4833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275"/>
            <a:ext cx="3169724" cy="479793"/>
          </a:xfrm>
          <a:prstGeom prst="rect">
            <a:avLst/>
          </a:prstGeom>
        </p:spPr>
        <p:txBody>
          <a:bodyPr vert="horz" lIns="96659" tIns="48330" rIns="96659" bIns="48330"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122" y="9119275"/>
            <a:ext cx="3170901" cy="479793"/>
          </a:xfrm>
          <a:prstGeom prst="rect">
            <a:avLst/>
          </a:prstGeom>
        </p:spPr>
        <p:txBody>
          <a:bodyPr vert="horz" lIns="96659" tIns="48330" rIns="96659" bIns="48330" rtlCol="0" anchor="b"/>
          <a:lstStyle>
            <a:lvl1pPr algn="r" fontAlgn="auto">
              <a:spcBef>
                <a:spcPts val="0"/>
              </a:spcBef>
              <a:spcAft>
                <a:spcPts val="0"/>
              </a:spcAft>
              <a:defRPr sz="1300">
                <a:latin typeface="+mn-lt"/>
                <a:cs typeface="+mn-cs"/>
              </a:defRPr>
            </a:lvl1pPr>
          </a:lstStyle>
          <a:p>
            <a:pPr>
              <a:defRPr/>
            </a:pPr>
            <a:fld id="{68F1ABC4-F569-49F1-A5E4-8E90DA33477E}" type="slidenum">
              <a:rPr lang="en-US"/>
              <a:pPr>
                <a:defRPr/>
              </a:pPr>
              <a:t>‹#›</a:t>
            </a:fld>
            <a:endParaRPr lang="en-US"/>
          </a:p>
        </p:txBody>
      </p:sp>
    </p:spTree>
    <p:extLst>
      <p:ext uri="{BB962C8B-B14F-4D97-AF65-F5344CB8AC3E}">
        <p14:creationId xmlns:p14="http://schemas.microsoft.com/office/powerpoint/2010/main" xmlns="" val="330064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6628" name="Slide Number Placeholder 3"/>
          <p:cNvSpPr>
            <a:spLocks noGrp="1"/>
          </p:cNvSpPr>
          <p:nvPr>
            <p:ph type="sldNum" sz="quarter" idx="5"/>
          </p:nvPr>
        </p:nvSpPr>
        <p:spPr bwMode="auto">
          <a:noFill/>
          <a:ln>
            <a:miter lim="800000"/>
            <a:headEnd/>
            <a:tailEnd/>
          </a:ln>
        </p:spPr>
        <p:txBody>
          <a:bodyPr/>
          <a:lstStyle/>
          <a:p>
            <a:fld id="{9996AD64-CDE5-421C-87C5-EB633E426029}" type="slidenum">
              <a:rPr lang="en-IN" altLang="en-US" smtClean="0"/>
              <a:pPr/>
              <a:t>25</a:t>
            </a:fld>
            <a:endParaRPr lang="en-I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5844" name="Slide Number Placeholder 3"/>
          <p:cNvSpPr>
            <a:spLocks noGrp="1"/>
          </p:cNvSpPr>
          <p:nvPr>
            <p:ph type="sldNum" sz="quarter" idx="5"/>
          </p:nvPr>
        </p:nvSpPr>
        <p:spPr bwMode="auto">
          <a:noFill/>
          <a:ln>
            <a:miter lim="800000"/>
            <a:headEnd/>
            <a:tailEnd/>
          </a:ln>
        </p:spPr>
        <p:txBody>
          <a:bodyPr/>
          <a:lstStyle/>
          <a:p>
            <a:fld id="{94294935-F0E7-4A41-BEE6-DCC4DD0B6936}" type="slidenum">
              <a:rPr lang="en-IN" altLang="en-US" smtClean="0"/>
              <a:pPr/>
              <a:t>47</a:t>
            </a:fld>
            <a:endParaRPr lang="en-I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7652" name="Slide Number Placeholder 3"/>
          <p:cNvSpPr>
            <a:spLocks noGrp="1"/>
          </p:cNvSpPr>
          <p:nvPr>
            <p:ph type="sldNum" sz="quarter" idx="5"/>
          </p:nvPr>
        </p:nvSpPr>
        <p:spPr bwMode="auto">
          <a:noFill/>
          <a:ln>
            <a:miter lim="800000"/>
            <a:headEnd/>
            <a:tailEnd/>
          </a:ln>
        </p:spPr>
        <p:txBody>
          <a:bodyPr/>
          <a:lstStyle/>
          <a:p>
            <a:fld id="{75094F00-F050-450B-A100-ED3817356A40}" type="slidenum">
              <a:rPr lang="en-IN" altLang="en-US" smtClean="0"/>
              <a:pPr/>
              <a:t>26</a:t>
            </a:fld>
            <a:endParaRPr lang="en-I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8676" name="Slide Number Placeholder 3"/>
          <p:cNvSpPr>
            <a:spLocks noGrp="1"/>
          </p:cNvSpPr>
          <p:nvPr>
            <p:ph type="sldNum" sz="quarter" idx="5"/>
          </p:nvPr>
        </p:nvSpPr>
        <p:spPr bwMode="auto">
          <a:noFill/>
          <a:ln>
            <a:miter lim="800000"/>
            <a:headEnd/>
            <a:tailEnd/>
          </a:ln>
        </p:spPr>
        <p:txBody>
          <a:bodyPr/>
          <a:lstStyle/>
          <a:p>
            <a:fld id="{76F794CF-5EC7-4D16-8BD4-C268E97FC61C}" type="slidenum">
              <a:rPr lang="en-IN" altLang="en-US" smtClean="0"/>
              <a:pPr/>
              <a:t>27</a:t>
            </a:fld>
            <a:endParaRPr lang="en-I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1748" name="Slide Number Placeholder 3"/>
          <p:cNvSpPr>
            <a:spLocks noGrp="1"/>
          </p:cNvSpPr>
          <p:nvPr>
            <p:ph type="sldNum" sz="quarter" idx="5"/>
          </p:nvPr>
        </p:nvSpPr>
        <p:spPr bwMode="auto">
          <a:noFill/>
          <a:ln>
            <a:miter lim="800000"/>
            <a:headEnd/>
            <a:tailEnd/>
          </a:ln>
        </p:spPr>
        <p:txBody>
          <a:bodyPr/>
          <a:lstStyle/>
          <a:p>
            <a:fld id="{4516DDE2-B57D-40A4-B192-5195283E89DC}" type="slidenum">
              <a:rPr lang="en-IN" altLang="en-US" smtClean="0"/>
              <a:pPr/>
              <a:t>28</a:t>
            </a:fld>
            <a:endParaRPr lang="en-I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3796" name="Slide Number Placeholder 3"/>
          <p:cNvSpPr>
            <a:spLocks noGrp="1"/>
          </p:cNvSpPr>
          <p:nvPr>
            <p:ph type="sldNum" sz="quarter" idx="5"/>
          </p:nvPr>
        </p:nvSpPr>
        <p:spPr bwMode="auto">
          <a:noFill/>
          <a:ln>
            <a:miter lim="800000"/>
            <a:headEnd/>
            <a:tailEnd/>
          </a:ln>
        </p:spPr>
        <p:txBody>
          <a:bodyPr/>
          <a:lstStyle/>
          <a:p>
            <a:fld id="{22265415-6B81-422F-9C8E-70908AD7134B}" type="slidenum">
              <a:rPr lang="en-IN" altLang="en-US" smtClean="0"/>
              <a:pPr/>
              <a:t>29</a:t>
            </a:fld>
            <a:endParaRPr lang="en-I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4820" name="Slide Number Placeholder 3"/>
          <p:cNvSpPr>
            <a:spLocks noGrp="1"/>
          </p:cNvSpPr>
          <p:nvPr>
            <p:ph type="sldNum" sz="quarter" idx="5"/>
          </p:nvPr>
        </p:nvSpPr>
        <p:spPr bwMode="auto">
          <a:noFill/>
          <a:ln>
            <a:miter lim="800000"/>
            <a:headEnd/>
            <a:tailEnd/>
          </a:ln>
        </p:spPr>
        <p:txBody>
          <a:bodyPr/>
          <a:lstStyle/>
          <a:p>
            <a:fld id="{604692E9-C17C-4920-ADC0-EA45ACCCAE52}" type="slidenum">
              <a:rPr lang="en-IN" altLang="en-US" smtClean="0"/>
              <a:pPr/>
              <a:t>30</a:t>
            </a:fld>
            <a:endParaRPr lang="en-I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6868" name="Slide Number Placeholder 3"/>
          <p:cNvSpPr>
            <a:spLocks noGrp="1"/>
          </p:cNvSpPr>
          <p:nvPr>
            <p:ph type="sldNum" sz="quarter" idx="5"/>
          </p:nvPr>
        </p:nvSpPr>
        <p:spPr bwMode="auto">
          <a:noFill/>
          <a:ln>
            <a:miter lim="800000"/>
            <a:headEnd/>
            <a:tailEnd/>
          </a:ln>
        </p:spPr>
        <p:txBody>
          <a:bodyPr/>
          <a:lstStyle/>
          <a:p>
            <a:fld id="{CFB01B86-0B63-4F37-8D1E-9123DD420947}" type="slidenum">
              <a:rPr lang="en-IN" altLang="en-US" smtClean="0"/>
              <a:pPr/>
              <a:t>31</a:t>
            </a:fld>
            <a:endParaRPr lang="en-I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F76C15CE-85B6-4E52-A2B0-6E99DFF75090}" type="slidenum">
              <a:rPr lang="en-IN" altLang="en-US" smtClean="0"/>
              <a:pPr/>
              <a:t>32</a:t>
            </a:fld>
            <a:endParaRPr lang="en-I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9700" name="Slide Number Placeholder 3"/>
          <p:cNvSpPr>
            <a:spLocks noGrp="1"/>
          </p:cNvSpPr>
          <p:nvPr>
            <p:ph type="sldNum" sz="quarter" idx="5"/>
          </p:nvPr>
        </p:nvSpPr>
        <p:spPr bwMode="auto">
          <a:noFill/>
          <a:ln>
            <a:miter lim="800000"/>
            <a:headEnd/>
            <a:tailEnd/>
          </a:ln>
        </p:spPr>
        <p:txBody>
          <a:bodyPr/>
          <a:lstStyle/>
          <a:p>
            <a:fld id="{1A2094F6-CA8A-4255-B84C-006C57B8D5A7}" type="slidenum">
              <a:rPr lang="en-IN" altLang="en-US" smtClean="0"/>
              <a:pPr/>
              <a:t>46</a:t>
            </a:fld>
            <a:endParaRPr lang="en-I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69372F8C-FC3F-4AAC-B457-C986464B6ED3}" type="datetimeFigureOut">
              <a:rPr lang="en-US" smtClean="0"/>
              <a:pPr>
                <a:defRPr/>
              </a:pPr>
              <a:t>1/28/2015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E3C561-30C7-4F14-B024-4FD05C3BB4F7}" type="slidenum">
              <a:rPr lang="en-US" smtClean="0"/>
              <a:pPr>
                <a:defRPr/>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07DD639-BA6E-47CB-AD9D-4E7980D5BD86}" type="datetimeFigureOut">
              <a:rPr lang="en-US" smtClean="0"/>
              <a:pPr>
                <a:defRPr/>
              </a:pPr>
              <a:t>1/28/2015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D8887EE-F9D8-4F3D-B9B7-254779912D03}"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4829B1C-6010-4F10-A9D8-E837BCCB7C79}" type="datetimeFigureOut">
              <a:rPr lang="en-US" smtClean="0"/>
              <a:pPr>
                <a:defRPr/>
              </a:pPr>
              <a:t>1/28/2015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1B376E-DAEB-417F-907E-CBAB7FFEBCA5}"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A692864E-B992-4CA1-931B-D2AC5C19114B}" type="datetimeFigureOut">
              <a:rPr lang="en-US" smtClean="0"/>
              <a:pPr>
                <a:defRPr/>
              </a:pPr>
              <a:t>1/28/2015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6A4B6D-8EB2-4763-99E0-F0F5046D4E82}" type="slidenum">
              <a:rPr lang="en-US" smtClean="0"/>
              <a:pPr>
                <a:defRPr/>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Box 6"/>
          <p:cNvSpPr txBox="1"/>
          <p:nvPr userDrawn="1"/>
        </p:nvSpPr>
        <p:spPr>
          <a:xfrm>
            <a:off x="4724400" y="6519863"/>
            <a:ext cx="4419600" cy="307975"/>
          </a:xfrm>
          <a:prstGeom prst="rect">
            <a:avLst/>
          </a:prstGeom>
          <a:noFill/>
        </p:spPr>
        <p:txBody>
          <a:bodyPr>
            <a:spAutoFit/>
          </a:bodyPr>
          <a:lstStyle/>
          <a:p>
            <a:pPr algn="ctr" fontAlgn="auto">
              <a:spcBef>
                <a:spcPts val="0"/>
              </a:spcBef>
              <a:spcAft>
                <a:spcPts val="0"/>
              </a:spcAft>
              <a:defRPr/>
            </a:pPr>
            <a:r>
              <a:rPr lang="en-US" sz="1400" b="1" dirty="0">
                <a:solidFill>
                  <a:srgbClr val="FF6600"/>
                </a:solidFill>
                <a:latin typeface="+mn-lt"/>
                <a:cs typeface="+mn-cs"/>
              </a:rPr>
              <a:t>NAYA RAIPUR DEVELOPMENT AUTHORITY</a:t>
            </a:r>
          </a:p>
        </p:txBody>
      </p:sp>
      <p:pic>
        <p:nvPicPr>
          <p:cNvPr id="9" name="Picture 5"/>
          <p:cNvPicPr>
            <a:picLocks noChangeAspect="1" noChangeArrowheads="1"/>
          </p:cNvPicPr>
          <p:nvPr userDrawn="1"/>
        </p:nvPicPr>
        <p:blipFill>
          <a:blip r:embed="rId2" cstate="print"/>
          <a:srcRect/>
          <a:stretch>
            <a:fillRect/>
          </a:stretch>
        </p:blipFill>
        <p:spPr bwMode="auto">
          <a:xfrm>
            <a:off x="76200" y="6227763"/>
            <a:ext cx="533400" cy="630237"/>
          </a:xfrm>
          <a:prstGeom prst="rect">
            <a:avLst/>
          </a:prstGeom>
          <a:noFill/>
          <a:ln w="9525">
            <a:noFill/>
            <a:round/>
            <a:headEnd/>
            <a:tailEnd/>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666039B-4BFC-49A6-8F3D-457B926B15C8}" type="datetimeFigureOut">
              <a:rPr lang="en-US" smtClean="0"/>
              <a:pPr>
                <a:defRPr/>
              </a:pPr>
              <a:t>1/28/2015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705F86D-E719-4627-A29D-468BC97A5A15}"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D234B88-31D0-43E8-8A4A-29F370DB42CD}" type="datetimeFigureOut">
              <a:rPr lang="en-US" smtClean="0"/>
              <a:pPr>
                <a:defRPr/>
              </a:pPr>
              <a:t>1/28/2015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2662E99-9DE6-46D9-A28E-8D79A5307F10}" type="slidenum">
              <a:rPr lang="en-US" smtClean="0"/>
              <a:pPr>
                <a:defRPr/>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E3A10077-CBAE-43E2-9B77-798A5CB21ED6}" type="datetimeFigureOut">
              <a:rPr lang="en-US" smtClean="0"/>
              <a:pPr>
                <a:defRPr/>
              </a:pPr>
              <a:t>1/28/2015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0A96EE1-B685-4418-99D5-329AE5B87932}" type="slidenum">
              <a:rPr lang="en-US" smtClean="0"/>
              <a:pPr>
                <a:defRPr/>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8E58618D-88A2-41F3-8262-959197EB53EE}" type="datetimeFigureOut">
              <a:rPr lang="en-US" smtClean="0"/>
              <a:pPr>
                <a:defRPr/>
              </a:pPr>
              <a:t>1/28/2015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B8B22DC-DD88-4913-8E15-66C5404B49B7}"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E6A681E-2356-407B-979A-69AE17F2AE9E}" type="datetimeFigureOut">
              <a:rPr lang="en-US" smtClean="0"/>
              <a:pPr>
                <a:defRPr/>
              </a:pPr>
              <a:t>1/28/2015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9DAD083-6453-4F30-8245-AAD1F6AC2C86}"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1716D70-5F62-44C4-AE9E-04D6B5E6AE43}" type="datetimeFigureOut">
              <a:rPr lang="en-US" smtClean="0"/>
              <a:pPr>
                <a:defRPr/>
              </a:pPr>
              <a:t>1/28/2015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CC3123D-094D-4BE5-978D-48E8602B331B}"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C1C21B7-86CE-4D1F-9B16-DCB75DE7E44C}" type="datetimeFigureOut">
              <a:rPr lang="en-US" smtClean="0"/>
              <a:pPr>
                <a:defRPr/>
              </a:pPr>
              <a:t>1/28/2015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E101DD-F4DD-4507-8541-380C6ACBDD72}" type="slidenum">
              <a:rPr lang="en-US" smtClean="0"/>
              <a:pPr>
                <a:defRPr/>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27764B91-3658-4BAF-A973-B3DAC609A473}" type="datetimeFigureOut">
              <a:rPr lang="en-US" smtClean="0"/>
              <a:pPr>
                <a:defRPr/>
              </a:pPr>
              <a:t>1/28/2015</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E4D94512-422D-4A2F-A491-282421E22E3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2.xml"/><Relationship Id="rId7" Type="http://schemas.openxmlformats.org/officeDocument/2006/relationships/image" Target="../media/image34.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ideo" Target="file:///D:\shekdar\Chhattisagrh\NRDA\presentations%20NRDA\Naya%20Raipur%201%20min%20Spot.mp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wmf"/><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cstate="print"/>
          <a:srcRect/>
          <a:stretch>
            <a:fillRect/>
          </a:stretch>
        </p:blipFill>
        <p:spPr bwMode="auto">
          <a:xfrm>
            <a:off x="609600" y="4953000"/>
            <a:ext cx="1289050" cy="1524000"/>
          </a:xfrm>
          <a:prstGeom prst="rect">
            <a:avLst/>
          </a:prstGeom>
          <a:noFill/>
          <a:ln w="9525">
            <a:noFill/>
            <a:round/>
            <a:headEnd/>
            <a:tailEnd/>
          </a:ln>
        </p:spPr>
      </p:pic>
      <p:sp>
        <p:nvSpPr>
          <p:cNvPr id="8195" name="Rectangle 4"/>
          <p:cNvSpPr>
            <a:spLocks noChangeArrowheads="1"/>
          </p:cNvSpPr>
          <p:nvPr/>
        </p:nvSpPr>
        <p:spPr bwMode="auto">
          <a:xfrm>
            <a:off x="0" y="2010535"/>
            <a:ext cx="9144000" cy="1418465"/>
          </a:xfrm>
          <a:prstGeom prst="rect">
            <a:avLst/>
          </a:prstGeom>
          <a:noFill/>
          <a:ln w="9525">
            <a:noFill/>
            <a:miter lim="800000"/>
            <a:headEnd/>
            <a:tailEnd/>
          </a:ln>
        </p:spPr>
        <p:txBody>
          <a:bodyPr>
            <a:spAutoFit/>
          </a:bodyP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a:solidFill>
                  <a:srgbClr val="FF0000"/>
                </a:solidFill>
                <a:latin typeface="Georgia" pitchFamily="18" charset="0"/>
              </a:rPr>
              <a:t>‘Naya Raipur’ </a:t>
            </a:r>
            <a:br>
              <a:rPr lang="en-US" sz="4000" b="1" dirty="0">
                <a:solidFill>
                  <a:srgbClr val="FF0000"/>
                </a:solidFill>
                <a:latin typeface="Georgia" pitchFamily="18" charset="0"/>
              </a:rPr>
            </a:br>
            <a:r>
              <a:rPr lang="en-US" sz="3200" b="1" dirty="0" smtClean="0">
                <a:solidFill>
                  <a:srgbClr val="FF0000"/>
                </a:solidFill>
                <a:latin typeface="Georgia" pitchFamily="18" charset="0"/>
              </a:rPr>
              <a:t>A smart city in making</a:t>
            </a:r>
            <a:endParaRPr lang="en-US" sz="3200" b="1" dirty="0">
              <a:solidFill>
                <a:srgbClr val="FF0000"/>
              </a:solidFill>
              <a:latin typeface="Georgia" pitchFamily="18" charset="0"/>
            </a:endParaRPr>
          </a:p>
        </p:txBody>
      </p:sp>
      <p:sp>
        <p:nvSpPr>
          <p:cNvPr id="4" name="TextBox 3"/>
          <p:cNvSpPr txBox="1"/>
          <p:nvPr/>
        </p:nvSpPr>
        <p:spPr>
          <a:xfrm>
            <a:off x="4953000" y="4953000"/>
            <a:ext cx="4125873" cy="923330"/>
          </a:xfrm>
          <a:prstGeom prst="rect">
            <a:avLst/>
          </a:prstGeom>
          <a:noFill/>
        </p:spPr>
        <p:txBody>
          <a:bodyPr wrap="none" rtlCol="0">
            <a:spAutoFit/>
          </a:bodyPr>
          <a:lstStyle/>
          <a:p>
            <a:r>
              <a:rPr lang="en-US" b="1" dirty="0" smtClean="0">
                <a:solidFill>
                  <a:srgbClr val="FF0000"/>
                </a:solidFill>
              </a:rPr>
              <a:t>Dilip Shekdar</a:t>
            </a:r>
          </a:p>
          <a:p>
            <a:r>
              <a:rPr lang="en-US" b="1" dirty="0" smtClean="0">
                <a:solidFill>
                  <a:srgbClr val="FF0000"/>
                </a:solidFill>
              </a:rPr>
              <a:t>Architect and Planner</a:t>
            </a:r>
          </a:p>
          <a:p>
            <a:r>
              <a:rPr lang="en-US" b="1" dirty="0" smtClean="0">
                <a:solidFill>
                  <a:srgbClr val="FF0000"/>
                </a:solidFill>
              </a:rPr>
              <a:t>Naya Raipur Development Authority</a:t>
            </a:r>
            <a:endParaRPr lang="en-IN"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038599" y="620214"/>
            <a:ext cx="4191001" cy="5170986"/>
          </a:xfrm>
          <a:prstGeom prst="rect">
            <a:avLst/>
          </a:prstGeom>
          <a:noFill/>
          <a:ln w="9525">
            <a:noFill/>
            <a:miter lim="800000"/>
            <a:headEnd/>
            <a:tailEnd/>
          </a:ln>
        </p:spPr>
      </p:pic>
      <p:graphicFrame>
        <p:nvGraphicFramePr>
          <p:cNvPr id="9" name="Table 8"/>
          <p:cNvGraphicFramePr>
            <a:graphicFrameLocks noGrp="1"/>
          </p:cNvGraphicFramePr>
          <p:nvPr>
            <p:extLst>
              <p:ext uri="{D42A27DB-BD31-4B8C-83A1-F6EECF244321}">
                <p14:modId xmlns:p14="http://schemas.microsoft.com/office/powerpoint/2010/main" xmlns="" val="4095643587"/>
              </p:ext>
            </p:extLst>
          </p:nvPr>
        </p:nvGraphicFramePr>
        <p:xfrm>
          <a:off x="304800" y="1279447"/>
          <a:ext cx="3352800" cy="3978351"/>
        </p:xfrm>
        <a:graphic>
          <a:graphicData uri="http://schemas.openxmlformats.org/drawingml/2006/table">
            <a:tbl>
              <a:tblPr firstRow="1" bandRow="1">
                <a:tableStyleId>{5C22544A-7EE6-4342-B048-85BDC9FD1C3A}</a:tableStyleId>
              </a:tblPr>
              <a:tblGrid>
                <a:gridCol w="1955800"/>
                <a:gridCol w="1397000"/>
              </a:tblGrid>
              <a:tr h="676248">
                <a:tc>
                  <a:txBody>
                    <a:bodyPr/>
                    <a:lstStyle/>
                    <a:p>
                      <a:pPr marL="0" marR="0" lvl="0" indent="0" algn="ctr" defTabSz="457200" rtl="0" eaLnBrk="1" fontAlgn="base" latinLnBrk="0" hangingPunct="1">
                        <a:lnSpc>
                          <a:spcPct val="87000"/>
                        </a:lnSpc>
                        <a:spcBef>
                          <a:spcPts val="525"/>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dirty="0" smtClean="0">
                          <a:ln>
                            <a:noFill/>
                          </a:ln>
                          <a:solidFill>
                            <a:schemeClr val="bg1"/>
                          </a:solidFill>
                          <a:effectLst/>
                          <a:latin typeface="+mn-lt"/>
                          <a:cs typeface="Times New Roman" pitchFamily="18" charset="0"/>
                        </a:rPr>
                        <a:t> Land Use</a:t>
                      </a:r>
                    </a:p>
                  </a:txBody>
                  <a:tcPr marL="81720" marR="81720" marT="112158" marB="42480" anchor="ctr" horzOverflow="overflow"/>
                </a:tc>
                <a:tc>
                  <a:txBody>
                    <a:bodyPr/>
                    <a:lstStyle/>
                    <a:p>
                      <a:pPr marL="0" marR="0" lvl="0" indent="0" algn="ctr" defTabSz="457200" rtl="0" eaLnBrk="1" fontAlgn="base" latinLnBrk="0" hangingPunct="1">
                        <a:lnSpc>
                          <a:spcPct val="87000"/>
                        </a:lnSpc>
                        <a:spcBef>
                          <a:spcPts val="525"/>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kern="1200" cap="none" normalizeH="0" baseline="0" dirty="0" smtClean="0">
                          <a:ln>
                            <a:noFill/>
                          </a:ln>
                          <a:solidFill>
                            <a:schemeClr val="bg1"/>
                          </a:solidFill>
                          <a:effectLst/>
                          <a:latin typeface="+mn-lt"/>
                          <a:ea typeface="+mn-ea"/>
                          <a:cs typeface="Times New Roman" pitchFamily="18" charset="0"/>
                        </a:rPr>
                        <a:t>% distribution</a:t>
                      </a:r>
                    </a:p>
                  </a:txBody>
                  <a:tcPr marL="81720" marR="81720" marT="112158" marB="42480" anchor="ctr" horzOverflow="overflow"/>
                </a:tc>
              </a:tr>
              <a:tr h="410769">
                <a:tc>
                  <a:txBody>
                    <a:bodyPr/>
                    <a:lstStyle/>
                    <a:p>
                      <a:pPr marL="0" marR="0">
                        <a:spcBef>
                          <a:spcPts val="0"/>
                        </a:spcBef>
                        <a:spcAft>
                          <a:spcPts val="0"/>
                        </a:spcAft>
                      </a:pPr>
                      <a:r>
                        <a:rPr lang="en-US" sz="1400" dirty="0">
                          <a:latin typeface="+mn-lt"/>
                          <a:ea typeface="Times New Roman"/>
                          <a:cs typeface="Times New Roman"/>
                        </a:rPr>
                        <a:t>Residential</a:t>
                      </a:r>
                    </a:p>
                  </a:txBody>
                  <a:tcPr marL="68580" marR="68580" marT="0" marB="0" anchor="ctr"/>
                </a:tc>
                <a:tc>
                  <a:txBody>
                    <a:bodyPr/>
                    <a:lstStyle/>
                    <a:p>
                      <a:pPr marL="0" marR="0" algn="ctr" rtl="0" eaLnBrk="1" latinLnBrk="0" hangingPunct="1">
                        <a:spcBef>
                          <a:spcPts val="0"/>
                        </a:spcBef>
                        <a:spcAft>
                          <a:spcPts val="0"/>
                        </a:spcAft>
                      </a:pPr>
                      <a:r>
                        <a:rPr kumimoji="0" lang="en-US" sz="1400" b="1" kern="1200" dirty="0">
                          <a:solidFill>
                            <a:schemeClr val="dk1"/>
                          </a:solidFill>
                          <a:latin typeface="+mn-lt"/>
                          <a:ea typeface="Times New Roman"/>
                          <a:cs typeface="Times New Roman"/>
                        </a:rPr>
                        <a:t>26.37</a:t>
                      </a:r>
                    </a:p>
                  </a:txBody>
                  <a:tcPr marL="68580" marR="68580" marT="0" marB="0" anchor="ctr"/>
                </a:tc>
              </a:tr>
              <a:tr h="410769">
                <a:tc>
                  <a:txBody>
                    <a:bodyPr/>
                    <a:lstStyle/>
                    <a:p>
                      <a:pPr marL="0" marR="0">
                        <a:spcBef>
                          <a:spcPts val="0"/>
                        </a:spcBef>
                        <a:spcAft>
                          <a:spcPts val="0"/>
                        </a:spcAft>
                      </a:pPr>
                      <a:r>
                        <a:rPr lang="en-US" sz="1400" dirty="0">
                          <a:latin typeface="+mn-lt"/>
                          <a:ea typeface="Times New Roman"/>
                          <a:cs typeface="Times New Roman"/>
                        </a:rPr>
                        <a:t>Commercial - Retail</a:t>
                      </a:r>
                    </a:p>
                  </a:txBody>
                  <a:tcPr marL="68580" marR="68580" marT="0" marB="0" anchor="ctr"/>
                </a:tc>
                <a:tc>
                  <a:txBody>
                    <a:bodyPr/>
                    <a:lstStyle/>
                    <a:p>
                      <a:pPr marL="0" marR="0" algn="ctr" rtl="0" eaLnBrk="1" latinLnBrk="0" hangingPunct="1">
                        <a:spcBef>
                          <a:spcPts val="0"/>
                        </a:spcBef>
                        <a:spcAft>
                          <a:spcPts val="0"/>
                        </a:spcAft>
                      </a:pPr>
                      <a:r>
                        <a:rPr kumimoji="0" lang="en-US" sz="1400" b="1" kern="1200" dirty="0">
                          <a:solidFill>
                            <a:schemeClr val="dk1"/>
                          </a:solidFill>
                          <a:latin typeface="+mn-lt"/>
                          <a:ea typeface="Times New Roman"/>
                          <a:cs typeface="Times New Roman"/>
                        </a:rPr>
                        <a:t>1.81</a:t>
                      </a:r>
                    </a:p>
                  </a:txBody>
                  <a:tcPr marL="68580" marR="68580" marT="0" marB="0" anchor="ctr"/>
                </a:tc>
              </a:tr>
              <a:tr h="410769">
                <a:tc>
                  <a:txBody>
                    <a:bodyPr/>
                    <a:lstStyle/>
                    <a:p>
                      <a:pPr marL="0" marR="0">
                        <a:spcBef>
                          <a:spcPts val="0"/>
                        </a:spcBef>
                        <a:spcAft>
                          <a:spcPts val="0"/>
                        </a:spcAft>
                      </a:pPr>
                      <a:r>
                        <a:rPr lang="en-US" sz="1400" dirty="0">
                          <a:latin typeface="+mn-lt"/>
                          <a:ea typeface="Times New Roman"/>
                          <a:cs typeface="Times New Roman"/>
                        </a:rPr>
                        <a:t>Commercial - Wholesale</a:t>
                      </a:r>
                    </a:p>
                  </a:txBody>
                  <a:tcPr marL="68580" marR="68580" marT="0" marB="0" anchor="ctr"/>
                </a:tc>
                <a:tc>
                  <a:txBody>
                    <a:bodyPr/>
                    <a:lstStyle/>
                    <a:p>
                      <a:pPr marL="0" marR="0" algn="ctr" rtl="0" eaLnBrk="1" latinLnBrk="0" hangingPunct="1">
                        <a:spcBef>
                          <a:spcPts val="0"/>
                        </a:spcBef>
                        <a:spcAft>
                          <a:spcPts val="0"/>
                        </a:spcAft>
                      </a:pPr>
                      <a:r>
                        <a:rPr kumimoji="0" lang="en-US" sz="1400" b="1" kern="1200" dirty="0">
                          <a:solidFill>
                            <a:schemeClr val="dk1"/>
                          </a:solidFill>
                          <a:latin typeface="+mn-lt"/>
                          <a:ea typeface="Times New Roman"/>
                          <a:cs typeface="Times New Roman"/>
                        </a:rPr>
                        <a:t>1.63</a:t>
                      </a:r>
                    </a:p>
                  </a:txBody>
                  <a:tcPr marL="68580" marR="68580" marT="0" marB="0" anchor="ctr"/>
                </a:tc>
              </a:tr>
              <a:tr h="410769">
                <a:tc>
                  <a:txBody>
                    <a:bodyPr/>
                    <a:lstStyle/>
                    <a:p>
                      <a:pPr marL="0" marR="0">
                        <a:spcBef>
                          <a:spcPts val="0"/>
                        </a:spcBef>
                        <a:spcAft>
                          <a:spcPts val="0"/>
                        </a:spcAft>
                      </a:pPr>
                      <a:r>
                        <a:rPr lang="en-US" sz="1400" dirty="0">
                          <a:latin typeface="+mn-lt"/>
                          <a:ea typeface="Times New Roman"/>
                          <a:cs typeface="Times New Roman"/>
                        </a:rPr>
                        <a:t>Industrial </a:t>
                      </a:r>
                    </a:p>
                  </a:txBody>
                  <a:tcPr marL="68580" marR="68580" marT="0" marB="0" anchor="ctr"/>
                </a:tc>
                <a:tc>
                  <a:txBody>
                    <a:bodyPr/>
                    <a:lstStyle/>
                    <a:p>
                      <a:pPr marL="0" marR="0" algn="ctr" rtl="0" eaLnBrk="1" latinLnBrk="0" hangingPunct="1">
                        <a:spcBef>
                          <a:spcPts val="0"/>
                        </a:spcBef>
                        <a:spcAft>
                          <a:spcPts val="0"/>
                        </a:spcAft>
                      </a:pPr>
                      <a:r>
                        <a:rPr kumimoji="0" lang="en-US" sz="1400" b="1" kern="1200" dirty="0">
                          <a:solidFill>
                            <a:schemeClr val="dk1"/>
                          </a:solidFill>
                          <a:latin typeface="+mn-lt"/>
                          <a:ea typeface="Times New Roman"/>
                          <a:cs typeface="Times New Roman"/>
                        </a:rPr>
                        <a:t>2.42</a:t>
                      </a:r>
                    </a:p>
                  </a:txBody>
                  <a:tcPr marL="68580" marR="68580" marT="0" marB="0" anchor="ctr"/>
                </a:tc>
              </a:tr>
              <a:tr h="410769">
                <a:tc>
                  <a:txBody>
                    <a:bodyPr/>
                    <a:lstStyle/>
                    <a:p>
                      <a:pPr marL="0" marR="0">
                        <a:spcBef>
                          <a:spcPts val="0"/>
                        </a:spcBef>
                        <a:spcAft>
                          <a:spcPts val="0"/>
                        </a:spcAft>
                      </a:pPr>
                      <a:r>
                        <a:rPr lang="en-US" sz="1400">
                          <a:latin typeface="+mn-lt"/>
                          <a:ea typeface="Times New Roman"/>
                          <a:cs typeface="Times New Roman"/>
                        </a:rPr>
                        <a:t>Special Industry</a:t>
                      </a:r>
                    </a:p>
                  </a:txBody>
                  <a:tcPr marL="68580" marR="68580" marT="0" marB="0" anchor="ctr"/>
                </a:tc>
                <a:tc>
                  <a:txBody>
                    <a:bodyPr/>
                    <a:lstStyle/>
                    <a:p>
                      <a:pPr marL="0" marR="0" algn="ctr" rtl="0" eaLnBrk="1" latinLnBrk="0" hangingPunct="1">
                        <a:spcBef>
                          <a:spcPts val="0"/>
                        </a:spcBef>
                        <a:spcAft>
                          <a:spcPts val="0"/>
                        </a:spcAft>
                      </a:pPr>
                      <a:r>
                        <a:rPr kumimoji="0" lang="en-US" sz="1400" b="1" kern="1200" dirty="0">
                          <a:solidFill>
                            <a:schemeClr val="dk1"/>
                          </a:solidFill>
                          <a:latin typeface="+mn-lt"/>
                          <a:ea typeface="Times New Roman"/>
                          <a:cs typeface="Times New Roman"/>
                        </a:rPr>
                        <a:t>3.28</a:t>
                      </a:r>
                    </a:p>
                  </a:txBody>
                  <a:tcPr marL="68580" marR="68580" marT="0" marB="0" anchor="ctr"/>
                </a:tc>
              </a:tr>
              <a:tr h="410769">
                <a:tc>
                  <a:txBody>
                    <a:bodyPr/>
                    <a:lstStyle/>
                    <a:p>
                      <a:pPr marL="0" marR="0">
                        <a:spcBef>
                          <a:spcPts val="0"/>
                        </a:spcBef>
                        <a:spcAft>
                          <a:spcPts val="0"/>
                        </a:spcAft>
                      </a:pPr>
                      <a:r>
                        <a:rPr lang="en-US" sz="1400">
                          <a:latin typeface="+mn-lt"/>
                          <a:ea typeface="Times New Roman"/>
                          <a:cs typeface="Times New Roman"/>
                        </a:rPr>
                        <a:t>Public &amp; Semi Public</a:t>
                      </a:r>
                    </a:p>
                  </a:txBody>
                  <a:tcPr marL="68580" marR="68580" marT="0" marB="0" anchor="ctr"/>
                </a:tc>
                <a:tc>
                  <a:txBody>
                    <a:bodyPr/>
                    <a:lstStyle/>
                    <a:p>
                      <a:pPr marL="0" marR="0" algn="ctr" rtl="0" eaLnBrk="1" latinLnBrk="0" hangingPunct="1">
                        <a:spcBef>
                          <a:spcPts val="0"/>
                        </a:spcBef>
                        <a:spcAft>
                          <a:spcPts val="0"/>
                        </a:spcAft>
                      </a:pPr>
                      <a:r>
                        <a:rPr kumimoji="0" lang="en-US" sz="1400" b="1" kern="1200" dirty="0">
                          <a:solidFill>
                            <a:schemeClr val="dk1"/>
                          </a:solidFill>
                          <a:latin typeface="+mn-lt"/>
                          <a:ea typeface="Times New Roman"/>
                          <a:cs typeface="Times New Roman"/>
                        </a:rPr>
                        <a:t>23.04</a:t>
                      </a:r>
                    </a:p>
                  </a:txBody>
                  <a:tcPr marL="68580" marR="68580" marT="0" marB="0" anchor="ctr"/>
                </a:tc>
              </a:tr>
              <a:tr h="410769">
                <a:tc>
                  <a:txBody>
                    <a:bodyPr/>
                    <a:lstStyle/>
                    <a:p>
                      <a:pPr marL="0" marR="0">
                        <a:spcBef>
                          <a:spcPts val="0"/>
                        </a:spcBef>
                        <a:spcAft>
                          <a:spcPts val="0"/>
                        </a:spcAft>
                      </a:pPr>
                      <a:r>
                        <a:rPr lang="en-US" sz="1400">
                          <a:latin typeface="+mn-lt"/>
                          <a:ea typeface="Times New Roman"/>
                          <a:cs typeface="Times New Roman"/>
                        </a:rPr>
                        <a:t>Recreational</a:t>
                      </a:r>
                    </a:p>
                  </a:txBody>
                  <a:tcPr marL="68580" marR="68580" marT="0" marB="0" anchor="ctr"/>
                </a:tc>
                <a:tc>
                  <a:txBody>
                    <a:bodyPr/>
                    <a:lstStyle/>
                    <a:p>
                      <a:pPr marL="0" marR="0" algn="ctr" rtl="0" eaLnBrk="1" latinLnBrk="0" hangingPunct="1">
                        <a:spcBef>
                          <a:spcPts val="0"/>
                        </a:spcBef>
                        <a:spcAft>
                          <a:spcPts val="0"/>
                        </a:spcAft>
                      </a:pPr>
                      <a:r>
                        <a:rPr kumimoji="0" lang="en-US" sz="1400" b="1" kern="1200" dirty="0">
                          <a:solidFill>
                            <a:schemeClr val="dk1"/>
                          </a:solidFill>
                          <a:latin typeface="+mn-lt"/>
                          <a:ea typeface="Times New Roman"/>
                          <a:cs typeface="Times New Roman"/>
                        </a:rPr>
                        <a:t>26.67</a:t>
                      </a:r>
                    </a:p>
                  </a:txBody>
                  <a:tcPr marL="68580" marR="68580" marT="0" marB="0" anchor="ctr"/>
                </a:tc>
              </a:tr>
              <a:tr h="410769">
                <a:tc>
                  <a:txBody>
                    <a:bodyPr/>
                    <a:lstStyle/>
                    <a:p>
                      <a:pPr marL="0" marR="0">
                        <a:spcBef>
                          <a:spcPts val="0"/>
                        </a:spcBef>
                        <a:spcAft>
                          <a:spcPts val="0"/>
                        </a:spcAft>
                      </a:pPr>
                      <a:r>
                        <a:rPr lang="en-US" sz="1400" dirty="0">
                          <a:latin typeface="+mn-lt"/>
                          <a:ea typeface="Times New Roman"/>
                          <a:cs typeface="Times New Roman"/>
                        </a:rPr>
                        <a:t>Transport </a:t>
                      </a:r>
                    </a:p>
                  </a:txBody>
                  <a:tcPr marL="68580" marR="68580" marT="0" marB="0" anchor="ctr"/>
                </a:tc>
                <a:tc>
                  <a:txBody>
                    <a:bodyPr/>
                    <a:lstStyle/>
                    <a:p>
                      <a:pPr marL="0" marR="0" algn="ctr" rtl="0" eaLnBrk="1" latinLnBrk="0" hangingPunct="1">
                        <a:spcBef>
                          <a:spcPts val="0"/>
                        </a:spcBef>
                        <a:spcAft>
                          <a:spcPts val="0"/>
                        </a:spcAft>
                      </a:pPr>
                      <a:r>
                        <a:rPr kumimoji="0" lang="en-US" sz="1400" b="1" kern="1200" dirty="0">
                          <a:solidFill>
                            <a:schemeClr val="dk1"/>
                          </a:solidFill>
                          <a:latin typeface="+mn-lt"/>
                          <a:ea typeface="Times New Roman"/>
                          <a:cs typeface="Times New Roman"/>
                        </a:rPr>
                        <a:t>12.55</a:t>
                      </a:r>
                    </a:p>
                  </a:txBody>
                  <a:tcPr marL="68580" marR="68580" marT="0" marB="0" anchor="ctr"/>
                </a:tc>
              </a:tr>
            </a:tbl>
          </a:graphicData>
        </a:graphic>
      </p:graphicFrame>
      <p:sp>
        <p:nvSpPr>
          <p:cNvPr id="3" name="TextBox 2"/>
          <p:cNvSpPr txBox="1"/>
          <p:nvPr/>
        </p:nvSpPr>
        <p:spPr>
          <a:xfrm>
            <a:off x="381000" y="304800"/>
            <a:ext cx="3276600" cy="400110"/>
          </a:xfrm>
          <a:prstGeom prst="rect">
            <a:avLst/>
          </a:prstGeom>
          <a:noFill/>
        </p:spPr>
        <p:txBody>
          <a:bodyPr wrap="square" rtlCol="0">
            <a:spAutoFit/>
          </a:bodyPr>
          <a:lstStyle/>
          <a:p>
            <a:r>
              <a:rPr lang="en-IN" sz="2000" dirty="0" smtClean="0">
                <a:solidFill>
                  <a:srgbClr val="FF0000"/>
                </a:solidFill>
                <a:latin typeface="Adobe Garamond Pro Bold" pitchFamily="18" charset="0"/>
              </a:rPr>
              <a:t>PROPOSED LAND USE</a:t>
            </a:r>
            <a:endParaRPr lang="en-IN" sz="2000" dirty="0">
              <a:solidFill>
                <a:srgbClr val="FF0000"/>
              </a:solidFill>
              <a:latin typeface="Adobe Garamond Pro Bold"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map no. 9.2 - road hierarchy-road row (3).jpg"/>
          <p:cNvPicPr>
            <a:picLocks noChangeAspect="1"/>
          </p:cNvPicPr>
          <p:nvPr/>
        </p:nvPicPr>
        <p:blipFill>
          <a:blip r:embed="rId2" cstate="print"/>
          <a:srcRect l="4041" t="932" r="5051" b="1569"/>
          <a:stretch>
            <a:fillRect/>
          </a:stretch>
        </p:blipFill>
        <p:spPr bwMode="auto">
          <a:xfrm>
            <a:off x="4668658" y="675723"/>
            <a:ext cx="3179942" cy="4263232"/>
          </a:xfrm>
          <a:prstGeom prst="rect">
            <a:avLst/>
          </a:prstGeom>
          <a:noFill/>
          <a:ln w="9525">
            <a:noFill/>
            <a:miter lim="800000"/>
            <a:headEnd/>
            <a:tailEnd/>
          </a:ln>
        </p:spPr>
      </p:pic>
      <p:sp>
        <p:nvSpPr>
          <p:cNvPr id="17412" name="Content Placeholder 2"/>
          <p:cNvSpPr>
            <a:spLocks noGrp="1"/>
          </p:cNvSpPr>
          <p:nvPr>
            <p:ph sz="quarter" idx="13"/>
          </p:nvPr>
        </p:nvSpPr>
        <p:spPr>
          <a:xfrm>
            <a:off x="152400" y="1219200"/>
            <a:ext cx="4800600" cy="685800"/>
          </a:xfrm>
        </p:spPr>
        <p:txBody>
          <a:bodyPr/>
          <a:lstStyle/>
          <a:p>
            <a:pPr marL="115888" indent="-6350" algn="just" eaLnBrk="1" hangingPunct="1">
              <a:lnSpc>
                <a:spcPct val="115000"/>
              </a:lnSpc>
              <a:spcBef>
                <a:spcPts val="275"/>
              </a:spcBef>
              <a:spcAft>
                <a:spcPts val="1000"/>
              </a:spcAft>
              <a:buFont typeface="Georgia" pitchFamily="18" charset="0"/>
              <a:buNone/>
            </a:pPr>
            <a:r>
              <a:rPr lang="en-GB" sz="1600" smtClean="0">
                <a:solidFill>
                  <a:srgbClr val="000000"/>
                </a:solidFill>
              </a:rPr>
              <a:t>The transport system plan of Naya Raipur has been developed with the following Vision:</a:t>
            </a:r>
            <a:endParaRPr lang="en-US" sz="1600" smtClean="0">
              <a:solidFill>
                <a:srgbClr val="000000"/>
              </a:solidFill>
            </a:endParaRPr>
          </a:p>
        </p:txBody>
      </p:sp>
      <p:sp>
        <p:nvSpPr>
          <p:cNvPr id="17413" name="TextBox 12"/>
          <p:cNvSpPr txBox="1">
            <a:spLocks noChangeArrowheads="1"/>
          </p:cNvSpPr>
          <p:nvPr/>
        </p:nvSpPr>
        <p:spPr bwMode="auto">
          <a:xfrm rot="2954500">
            <a:off x="5215732" y="3828256"/>
            <a:ext cx="685800" cy="230187"/>
          </a:xfrm>
          <a:prstGeom prst="rect">
            <a:avLst/>
          </a:prstGeom>
          <a:noFill/>
          <a:ln w="9525">
            <a:noFill/>
            <a:miter lim="800000"/>
            <a:headEnd/>
            <a:tailEnd/>
          </a:ln>
        </p:spPr>
        <p:txBody>
          <a:bodyPr>
            <a:spAutoFit/>
          </a:bodyPr>
          <a:lstStyle/>
          <a:p>
            <a:r>
              <a:rPr lang="en-US" sz="900">
                <a:latin typeface="Georgia" pitchFamily="18" charset="0"/>
              </a:rPr>
              <a:t>N.H. 43</a:t>
            </a:r>
          </a:p>
        </p:txBody>
      </p:sp>
      <p:sp>
        <p:nvSpPr>
          <p:cNvPr id="17414" name="TextBox 13"/>
          <p:cNvSpPr txBox="1">
            <a:spLocks noChangeArrowheads="1"/>
          </p:cNvSpPr>
          <p:nvPr/>
        </p:nvSpPr>
        <p:spPr bwMode="auto">
          <a:xfrm rot="744705">
            <a:off x="7332663" y="835025"/>
            <a:ext cx="685800" cy="230188"/>
          </a:xfrm>
          <a:prstGeom prst="rect">
            <a:avLst/>
          </a:prstGeom>
          <a:noFill/>
          <a:ln w="9525">
            <a:noFill/>
            <a:miter lim="800000"/>
            <a:headEnd/>
            <a:tailEnd/>
          </a:ln>
        </p:spPr>
        <p:txBody>
          <a:bodyPr>
            <a:spAutoFit/>
          </a:bodyPr>
          <a:lstStyle/>
          <a:p>
            <a:r>
              <a:rPr lang="en-US" sz="900">
                <a:latin typeface="Georgia" pitchFamily="18" charset="0"/>
              </a:rPr>
              <a:t>N.H. 6</a:t>
            </a:r>
          </a:p>
        </p:txBody>
      </p:sp>
      <p:sp>
        <p:nvSpPr>
          <p:cNvPr id="17415" name="TextBox 15"/>
          <p:cNvSpPr txBox="1">
            <a:spLocks noChangeArrowheads="1"/>
          </p:cNvSpPr>
          <p:nvPr/>
        </p:nvSpPr>
        <p:spPr bwMode="auto">
          <a:xfrm rot="2268182">
            <a:off x="5421313" y="1400175"/>
            <a:ext cx="984250" cy="215900"/>
          </a:xfrm>
          <a:prstGeom prst="rect">
            <a:avLst/>
          </a:prstGeom>
          <a:noFill/>
          <a:ln w="9525">
            <a:noFill/>
            <a:miter lim="800000"/>
            <a:headEnd/>
            <a:tailEnd/>
          </a:ln>
        </p:spPr>
        <p:txBody>
          <a:bodyPr>
            <a:spAutoFit/>
          </a:bodyPr>
          <a:lstStyle/>
          <a:p>
            <a:r>
              <a:rPr lang="en-US" sz="800">
                <a:latin typeface="Georgia" pitchFamily="18" charset="0"/>
              </a:rPr>
              <a:t>EXPRES WAY</a:t>
            </a:r>
          </a:p>
        </p:txBody>
      </p:sp>
      <p:sp>
        <p:nvSpPr>
          <p:cNvPr id="17416" name="TextBox 16"/>
          <p:cNvSpPr txBox="1">
            <a:spLocks noChangeArrowheads="1"/>
          </p:cNvSpPr>
          <p:nvPr/>
        </p:nvSpPr>
        <p:spPr bwMode="auto">
          <a:xfrm rot="4047362">
            <a:off x="4387057" y="5580856"/>
            <a:ext cx="1600200" cy="338137"/>
          </a:xfrm>
          <a:prstGeom prst="rect">
            <a:avLst/>
          </a:prstGeom>
          <a:noFill/>
          <a:ln w="9525">
            <a:noFill/>
            <a:miter lim="800000"/>
            <a:headEnd/>
            <a:tailEnd/>
          </a:ln>
        </p:spPr>
        <p:txBody>
          <a:bodyPr>
            <a:spAutoFit/>
          </a:bodyPr>
          <a:lstStyle/>
          <a:p>
            <a:pPr algn="ctr"/>
            <a:r>
              <a:rPr lang="en-US" sz="800" b="1">
                <a:latin typeface="Georgia" pitchFamily="18" charset="0"/>
              </a:rPr>
              <a:t>Dhamtari- Bilaspur Expressway</a:t>
            </a:r>
          </a:p>
        </p:txBody>
      </p:sp>
      <p:sp>
        <p:nvSpPr>
          <p:cNvPr id="17417" name="TextBox 17"/>
          <p:cNvSpPr txBox="1">
            <a:spLocks noChangeArrowheads="1"/>
          </p:cNvSpPr>
          <p:nvPr/>
        </p:nvSpPr>
        <p:spPr bwMode="auto">
          <a:xfrm rot="1107712">
            <a:off x="7275404" y="385652"/>
            <a:ext cx="1438043" cy="461665"/>
          </a:xfrm>
          <a:prstGeom prst="rect">
            <a:avLst/>
          </a:prstGeom>
          <a:noFill/>
          <a:ln w="9525">
            <a:noFill/>
            <a:miter lim="800000"/>
            <a:headEnd/>
            <a:tailEnd/>
          </a:ln>
        </p:spPr>
        <p:txBody>
          <a:bodyPr wrap="square">
            <a:spAutoFit/>
          </a:bodyPr>
          <a:lstStyle/>
          <a:p>
            <a:pPr algn="ctr">
              <a:lnSpc>
                <a:spcPct val="150000"/>
              </a:lnSpc>
            </a:pPr>
            <a:r>
              <a:rPr lang="en-US" sz="800" b="1" dirty="0" err="1">
                <a:latin typeface="Georgia" pitchFamily="18" charset="0"/>
              </a:rPr>
              <a:t>Durg</a:t>
            </a:r>
            <a:r>
              <a:rPr lang="en-US" sz="800" b="1" dirty="0">
                <a:latin typeface="Georgia" pitchFamily="18" charset="0"/>
              </a:rPr>
              <a:t> – </a:t>
            </a:r>
            <a:r>
              <a:rPr lang="en-US" sz="800" b="1" dirty="0" err="1">
                <a:latin typeface="Georgia" pitchFamily="18" charset="0"/>
              </a:rPr>
              <a:t>Mahasamund</a:t>
            </a:r>
            <a:r>
              <a:rPr lang="en-US" sz="800" b="1" dirty="0">
                <a:latin typeface="Georgia" pitchFamily="18" charset="0"/>
              </a:rPr>
              <a:t> Expressway</a:t>
            </a:r>
          </a:p>
        </p:txBody>
      </p:sp>
      <p:sp>
        <p:nvSpPr>
          <p:cNvPr id="17418" name="TextBox 18"/>
          <p:cNvSpPr txBox="1">
            <a:spLocks noChangeArrowheads="1"/>
          </p:cNvSpPr>
          <p:nvPr/>
        </p:nvSpPr>
        <p:spPr bwMode="auto">
          <a:xfrm rot="744705">
            <a:off x="7961494" y="1494912"/>
            <a:ext cx="685800" cy="307975"/>
          </a:xfrm>
          <a:prstGeom prst="rect">
            <a:avLst/>
          </a:prstGeom>
          <a:noFill/>
          <a:ln w="9525">
            <a:noFill/>
            <a:miter lim="800000"/>
            <a:headEnd/>
            <a:tailEnd/>
          </a:ln>
        </p:spPr>
        <p:txBody>
          <a:bodyPr>
            <a:spAutoFit/>
          </a:bodyPr>
          <a:lstStyle/>
          <a:p>
            <a:r>
              <a:rPr lang="en-US" sz="700" b="1" dirty="0">
                <a:latin typeface="Georgia" pitchFamily="18" charset="0"/>
              </a:rPr>
              <a:t>Towards Kolkata</a:t>
            </a:r>
          </a:p>
        </p:txBody>
      </p:sp>
      <p:sp>
        <p:nvSpPr>
          <p:cNvPr id="17419" name="TextBox 19"/>
          <p:cNvSpPr txBox="1">
            <a:spLocks noChangeArrowheads="1"/>
          </p:cNvSpPr>
          <p:nvPr/>
        </p:nvSpPr>
        <p:spPr bwMode="auto">
          <a:xfrm rot="744705">
            <a:off x="5435600" y="831850"/>
            <a:ext cx="685800" cy="307975"/>
          </a:xfrm>
          <a:prstGeom prst="rect">
            <a:avLst/>
          </a:prstGeom>
          <a:noFill/>
          <a:ln w="9525">
            <a:noFill/>
            <a:miter lim="800000"/>
            <a:headEnd/>
            <a:tailEnd/>
          </a:ln>
        </p:spPr>
        <p:txBody>
          <a:bodyPr>
            <a:spAutoFit/>
          </a:bodyPr>
          <a:lstStyle/>
          <a:p>
            <a:r>
              <a:rPr lang="en-US" sz="700" b="1">
                <a:latin typeface="Georgia" pitchFamily="18" charset="0"/>
              </a:rPr>
              <a:t>Towards Mumbai</a:t>
            </a:r>
          </a:p>
        </p:txBody>
      </p:sp>
      <p:sp>
        <p:nvSpPr>
          <p:cNvPr id="17420" name="TextBox 20"/>
          <p:cNvSpPr txBox="1">
            <a:spLocks noChangeArrowheads="1"/>
          </p:cNvSpPr>
          <p:nvPr/>
        </p:nvSpPr>
        <p:spPr bwMode="auto">
          <a:xfrm rot="4121027">
            <a:off x="4878388" y="4348162"/>
            <a:ext cx="685800" cy="307975"/>
          </a:xfrm>
          <a:prstGeom prst="rect">
            <a:avLst/>
          </a:prstGeom>
          <a:noFill/>
          <a:ln w="9525">
            <a:noFill/>
            <a:miter lim="800000"/>
            <a:headEnd/>
            <a:tailEnd/>
          </a:ln>
        </p:spPr>
        <p:txBody>
          <a:bodyPr>
            <a:spAutoFit/>
          </a:bodyPr>
          <a:lstStyle/>
          <a:p>
            <a:pPr algn="ctr"/>
            <a:r>
              <a:rPr lang="en-US" sz="700" b="1">
                <a:latin typeface="Georgia" pitchFamily="18" charset="0"/>
              </a:rPr>
              <a:t>Towards Nagpur</a:t>
            </a:r>
          </a:p>
        </p:txBody>
      </p:sp>
      <p:sp>
        <p:nvSpPr>
          <p:cNvPr id="17421" name="TextBox 21"/>
          <p:cNvSpPr txBox="1">
            <a:spLocks noChangeArrowheads="1"/>
          </p:cNvSpPr>
          <p:nvPr/>
        </p:nvSpPr>
        <p:spPr bwMode="auto">
          <a:xfrm rot="4122707">
            <a:off x="5611019" y="6161881"/>
            <a:ext cx="685800" cy="306388"/>
          </a:xfrm>
          <a:prstGeom prst="rect">
            <a:avLst/>
          </a:prstGeom>
          <a:noFill/>
          <a:ln w="9525">
            <a:noFill/>
            <a:miter lim="800000"/>
            <a:headEnd/>
            <a:tailEnd/>
          </a:ln>
        </p:spPr>
        <p:txBody>
          <a:bodyPr>
            <a:spAutoFit/>
          </a:bodyPr>
          <a:lstStyle/>
          <a:p>
            <a:pPr algn="ctr"/>
            <a:r>
              <a:rPr lang="en-US" sz="700" b="1">
                <a:latin typeface="Georgia" pitchFamily="18" charset="0"/>
              </a:rPr>
              <a:t>Towards Vizag</a:t>
            </a:r>
          </a:p>
        </p:txBody>
      </p:sp>
      <p:sp>
        <p:nvSpPr>
          <p:cNvPr id="17422" name="Rectangle 14"/>
          <p:cNvSpPr>
            <a:spLocks noChangeArrowheads="1"/>
          </p:cNvSpPr>
          <p:nvPr/>
        </p:nvSpPr>
        <p:spPr bwMode="auto">
          <a:xfrm>
            <a:off x="381000" y="2359561"/>
            <a:ext cx="4114800" cy="800219"/>
          </a:xfrm>
          <a:prstGeom prst="rect">
            <a:avLst/>
          </a:prstGeom>
          <a:noFill/>
          <a:ln w="9525">
            <a:noFill/>
            <a:miter lim="800000"/>
            <a:headEnd/>
            <a:tailEnd/>
          </a:ln>
        </p:spPr>
        <p:txBody>
          <a:bodyPr>
            <a:spAutoFit/>
          </a:bodyPr>
          <a:lstStyle/>
          <a:p>
            <a:pPr algn="ctr">
              <a:lnSpc>
                <a:spcPct val="115000"/>
              </a:lnSpc>
              <a:spcBef>
                <a:spcPts val="275"/>
              </a:spcBef>
              <a:spcAft>
                <a:spcPts val="1000"/>
              </a:spcAft>
            </a:pPr>
            <a:r>
              <a:rPr lang="en-GB" sz="2000" b="1" dirty="0">
                <a:solidFill>
                  <a:srgbClr val="FF0000"/>
                </a:solidFill>
                <a:latin typeface="Georgia" pitchFamily="18" charset="0"/>
              </a:rPr>
              <a:t>‘Mobility of all, affordable, equitable and safe’</a:t>
            </a:r>
          </a:p>
        </p:txBody>
      </p:sp>
      <p:sp>
        <p:nvSpPr>
          <p:cNvPr id="17423" name="TextBox 25"/>
          <p:cNvSpPr txBox="1">
            <a:spLocks noChangeArrowheads="1"/>
          </p:cNvSpPr>
          <p:nvPr/>
        </p:nvSpPr>
        <p:spPr bwMode="auto">
          <a:xfrm>
            <a:off x="5562600" y="5562600"/>
            <a:ext cx="1143000" cy="338138"/>
          </a:xfrm>
          <a:prstGeom prst="rect">
            <a:avLst/>
          </a:prstGeom>
          <a:solidFill>
            <a:schemeClr val="bg1"/>
          </a:solidFill>
          <a:ln w="9525">
            <a:noFill/>
            <a:miter lim="800000"/>
            <a:headEnd/>
            <a:tailEnd/>
          </a:ln>
        </p:spPr>
        <p:txBody>
          <a:bodyPr>
            <a:spAutoFit/>
          </a:bodyPr>
          <a:lstStyle/>
          <a:p>
            <a:pPr algn="ctr"/>
            <a:r>
              <a:rPr lang="en-US" sz="800" b="1">
                <a:latin typeface="Georgia" pitchFamily="18" charset="0"/>
              </a:rPr>
              <a:t>Proposed Railway Station</a:t>
            </a:r>
          </a:p>
        </p:txBody>
      </p:sp>
      <p:sp>
        <p:nvSpPr>
          <p:cNvPr id="25" name="Rectangle 24"/>
          <p:cNvSpPr/>
          <p:nvPr/>
        </p:nvSpPr>
        <p:spPr>
          <a:xfrm rot="4128969">
            <a:off x="5322094" y="5680869"/>
            <a:ext cx="546100" cy="185738"/>
          </a:xfrm>
          <a:prstGeom prst="rect">
            <a:avLst/>
          </a:prstGeom>
          <a:solidFill>
            <a:srgbClr val="FF6600">
              <a:alpha val="3098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Freeform 30"/>
          <p:cNvSpPr/>
          <p:nvPr/>
        </p:nvSpPr>
        <p:spPr>
          <a:xfrm>
            <a:off x="7112000" y="1041400"/>
            <a:ext cx="865188" cy="342900"/>
          </a:xfrm>
          <a:custGeom>
            <a:avLst/>
            <a:gdLst>
              <a:gd name="connsiteX0" fmla="*/ 5953 w 879266"/>
              <a:gd name="connsiteY0" fmla="*/ 274495 h 412607"/>
              <a:gd name="connsiteX1" fmla="*/ 48816 w 879266"/>
              <a:gd name="connsiteY1" fmla="*/ 279257 h 412607"/>
              <a:gd name="connsiteX2" fmla="*/ 72628 w 879266"/>
              <a:gd name="connsiteY2" fmla="*/ 288782 h 412607"/>
              <a:gd name="connsiteX3" fmla="*/ 86916 w 879266"/>
              <a:gd name="connsiteY3" fmla="*/ 293545 h 412607"/>
              <a:gd name="connsiteX4" fmla="*/ 98822 w 879266"/>
              <a:gd name="connsiteY4" fmla="*/ 300689 h 412607"/>
              <a:gd name="connsiteX5" fmla="*/ 108347 w 879266"/>
              <a:gd name="connsiteY5" fmla="*/ 303070 h 412607"/>
              <a:gd name="connsiteX6" fmla="*/ 129778 w 879266"/>
              <a:gd name="connsiteY6" fmla="*/ 312595 h 412607"/>
              <a:gd name="connsiteX7" fmla="*/ 146447 w 879266"/>
              <a:gd name="connsiteY7" fmla="*/ 317357 h 412607"/>
              <a:gd name="connsiteX8" fmla="*/ 163116 w 879266"/>
              <a:gd name="connsiteY8" fmla="*/ 322120 h 412607"/>
              <a:gd name="connsiteX9" fmla="*/ 239316 w 879266"/>
              <a:gd name="connsiteY9" fmla="*/ 324501 h 412607"/>
              <a:gd name="connsiteX10" fmla="*/ 282178 w 879266"/>
              <a:gd name="connsiteY10" fmla="*/ 331645 h 412607"/>
              <a:gd name="connsiteX11" fmla="*/ 296466 w 879266"/>
              <a:gd name="connsiteY11" fmla="*/ 336407 h 412607"/>
              <a:gd name="connsiteX12" fmla="*/ 336947 w 879266"/>
              <a:gd name="connsiteY12" fmla="*/ 338789 h 412607"/>
              <a:gd name="connsiteX13" fmla="*/ 344091 w 879266"/>
              <a:gd name="connsiteY13" fmla="*/ 341170 h 412607"/>
              <a:gd name="connsiteX14" fmla="*/ 382191 w 879266"/>
              <a:gd name="connsiteY14" fmla="*/ 345932 h 412607"/>
              <a:gd name="connsiteX15" fmla="*/ 389335 w 879266"/>
              <a:gd name="connsiteY15" fmla="*/ 348314 h 412607"/>
              <a:gd name="connsiteX16" fmla="*/ 396478 w 879266"/>
              <a:gd name="connsiteY16" fmla="*/ 353076 h 412607"/>
              <a:gd name="connsiteX17" fmla="*/ 472678 w 879266"/>
              <a:gd name="connsiteY17" fmla="*/ 360220 h 412607"/>
              <a:gd name="connsiteX18" fmla="*/ 494110 w 879266"/>
              <a:gd name="connsiteY18" fmla="*/ 364982 h 412607"/>
              <a:gd name="connsiteX19" fmla="*/ 536972 w 879266"/>
              <a:gd name="connsiteY19" fmla="*/ 367364 h 412607"/>
              <a:gd name="connsiteX20" fmla="*/ 551260 w 879266"/>
              <a:gd name="connsiteY20" fmla="*/ 374507 h 412607"/>
              <a:gd name="connsiteX21" fmla="*/ 558403 w 879266"/>
              <a:gd name="connsiteY21" fmla="*/ 376889 h 412607"/>
              <a:gd name="connsiteX22" fmla="*/ 565547 w 879266"/>
              <a:gd name="connsiteY22" fmla="*/ 381651 h 412607"/>
              <a:gd name="connsiteX23" fmla="*/ 589360 w 879266"/>
              <a:gd name="connsiteY23" fmla="*/ 388795 h 412607"/>
              <a:gd name="connsiteX24" fmla="*/ 596503 w 879266"/>
              <a:gd name="connsiteY24" fmla="*/ 391176 h 412607"/>
              <a:gd name="connsiteX25" fmla="*/ 603647 w 879266"/>
              <a:gd name="connsiteY25" fmla="*/ 395939 h 412607"/>
              <a:gd name="connsiteX26" fmla="*/ 646510 w 879266"/>
              <a:gd name="connsiteY26" fmla="*/ 400701 h 412607"/>
              <a:gd name="connsiteX27" fmla="*/ 675085 w 879266"/>
              <a:gd name="connsiteY27" fmla="*/ 403082 h 412607"/>
              <a:gd name="connsiteX28" fmla="*/ 722710 w 879266"/>
              <a:gd name="connsiteY28" fmla="*/ 407845 h 412607"/>
              <a:gd name="connsiteX29" fmla="*/ 729853 w 879266"/>
              <a:gd name="connsiteY29" fmla="*/ 410226 h 412607"/>
              <a:gd name="connsiteX30" fmla="*/ 765572 w 879266"/>
              <a:gd name="connsiteY30" fmla="*/ 412607 h 412607"/>
              <a:gd name="connsiteX31" fmla="*/ 767953 w 879266"/>
              <a:gd name="connsiteY31" fmla="*/ 393557 h 412607"/>
              <a:gd name="connsiteX32" fmla="*/ 775097 w 879266"/>
              <a:gd name="connsiteY32" fmla="*/ 388795 h 412607"/>
              <a:gd name="connsiteX33" fmla="*/ 779860 w 879266"/>
              <a:gd name="connsiteY33" fmla="*/ 381651 h 412607"/>
              <a:gd name="connsiteX34" fmla="*/ 782241 w 879266"/>
              <a:gd name="connsiteY34" fmla="*/ 374507 h 412607"/>
              <a:gd name="connsiteX35" fmla="*/ 784622 w 879266"/>
              <a:gd name="connsiteY35" fmla="*/ 362601 h 412607"/>
              <a:gd name="connsiteX36" fmla="*/ 789385 w 879266"/>
              <a:gd name="connsiteY36" fmla="*/ 353076 h 412607"/>
              <a:gd name="connsiteX37" fmla="*/ 791766 w 879266"/>
              <a:gd name="connsiteY37" fmla="*/ 345932 h 412607"/>
              <a:gd name="connsiteX38" fmla="*/ 798910 w 879266"/>
              <a:gd name="connsiteY38" fmla="*/ 341170 h 412607"/>
              <a:gd name="connsiteX39" fmla="*/ 813197 w 879266"/>
              <a:gd name="connsiteY39" fmla="*/ 317357 h 412607"/>
              <a:gd name="connsiteX40" fmla="*/ 820341 w 879266"/>
              <a:gd name="connsiteY40" fmla="*/ 307832 h 412607"/>
              <a:gd name="connsiteX41" fmla="*/ 827485 w 879266"/>
              <a:gd name="connsiteY41" fmla="*/ 303070 h 412607"/>
              <a:gd name="connsiteX42" fmla="*/ 834628 w 879266"/>
              <a:gd name="connsiteY42" fmla="*/ 295926 h 412607"/>
              <a:gd name="connsiteX43" fmla="*/ 837010 w 879266"/>
              <a:gd name="connsiteY43" fmla="*/ 248301 h 412607"/>
              <a:gd name="connsiteX44" fmla="*/ 841772 w 879266"/>
              <a:gd name="connsiteY44" fmla="*/ 231632 h 412607"/>
              <a:gd name="connsiteX45" fmla="*/ 844153 w 879266"/>
              <a:gd name="connsiteY45" fmla="*/ 214964 h 412607"/>
              <a:gd name="connsiteX46" fmla="*/ 846535 w 879266"/>
              <a:gd name="connsiteY46" fmla="*/ 205439 h 412607"/>
              <a:gd name="connsiteX47" fmla="*/ 848916 w 879266"/>
              <a:gd name="connsiteY47" fmla="*/ 188770 h 412607"/>
              <a:gd name="connsiteX48" fmla="*/ 860822 w 879266"/>
              <a:gd name="connsiteY48" fmla="*/ 174482 h 412607"/>
              <a:gd name="connsiteX49" fmla="*/ 875110 w 879266"/>
              <a:gd name="connsiteY49" fmla="*/ 157814 h 412607"/>
              <a:gd name="connsiteX50" fmla="*/ 877491 w 879266"/>
              <a:gd name="connsiteY50" fmla="*/ 150670 h 412607"/>
              <a:gd name="connsiteX51" fmla="*/ 863203 w 879266"/>
              <a:gd name="connsiteY51" fmla="*/ 145907 h 412607"/>
              <a:gd name="connsiteX52" fmla="*/ 856060 w 879266"/>
              <a:gd name="connsiteY52" fmla="*/ 141145 h 412607"/>
              <a:gd name="connsiteX53" fmla="*/ 851297 w 879266"/>
              <a:gd name="connsiteY53" fmla="*/ 134001 h 412607"/>
              <a:gd name="connsiteX54" fmla="*/ 834628 w 879266"/>
              <a:gd name="connsiteY54" fmla="*/ 124476 h 412607"/>
              <a:gd name="connsiteX55" fmla="*/ 827485 w 879266"/>
              <a:gd name="connsiteY55" fmla="*/ 119714 h 412607"/>
              <a:gd name="connsiteX56" fmla="*/ 820341 w 879266"/>
              <a:gd name="connsiteY56" fmla="*/ 117332 h 412607"/>
              <a:gd name="connsiteX57" fmla="*/ 813197 w 879266"/>
              <a:gd name="connsiteY57" fmla="*/ 112570 h 412607"/>
              <a:gd name="connsiteX58" fmla="*/ 798910 w 879266"/>
              <a:gd name="connsiteY58" fmla="*/ 107807 h 412607"/>
              <a:gd name="connsiteX59" fmla="*/ 784622 w 879266"/>
              <a:gd name="connsiteY59" fmla="*/ 98282 h 412607"/>
              <a:gd name="connsiteX60" fmla="*/ 777478 w 879266"/>
              <a:gd name="connsiteY60" fmla="*/ 95901 h 412607"/>
              <a:gd name="connsiteX61" fmla="*/ 756047 w 879266"/>
              <a:gd name="connsiteY61" fmla="*/ 79232 h 412607"/>
              <a:gd name="connsiteX62" fmla="*/ 741760 w 879266"/>
              <a:gd name="connsiteY62" fmla="*/ 74470 h 412607"/>
              <a:gd name="connsiteX63" fmla="*/ 734616 w 879266"/>
              <a:gd name="connsiteY63" fmla="*/ 72089 h 412607"/>
              <a:gd name="connsiteX64" fmla="*/ 363141 w 879266"/>
              <a:gd name="connsiteY64" fmla="*/ 69707 h 412607"/>
              <a:gd name="connsiteX65" fmla="*/ 284560 w 879266"/>
              <a:gd name="connsiteY65" fmla="*/ 74470 h 412607"/>
              <a:gd name="connsiteX66" fmla="*/ 248841 w 879266"/>
              <a:gd name="connsiteY66" fmla="*/ 81614 h 412607"/>
              <a:gd name="connsiteX67" fmla="*/ 241697 w 879266"/>
              <a:gd name="connsiteY67" fmla="*/ 83995 h 412607"/>
              <a:gd name="connsiteX68" fmla="*/ 225028 w 879266"/>
              <a:gd name="connsiteY68" fmla="*/ 93520 h 412607"/>
              <a:gd name="connsiteX69" fmla="*/ 196453 w 879266"/>
              <a:gd name="connsiteY69" fmla="*/ 100664 h 412607"/>
              <a:gd name="connsiteX70" fmla="*/ 182166 w 879266"/>
              <a:gd name="connsiteY70" fmla="*/ 110189 h 412607"/>
              <a:gd name="connsiteX71" fmla="*/ 175022 w 879266"/>
              <a:gd name="connsiteY71" fmla="*/ 114951 h 412607"/>
              <a:gd name="connsiteX72" fmla="*/ 155972 w 879266"/>
              <a:gd name="connsiteY72" fmla="*/ 119714 h 412607"/>
              <a:gd name="connsiteX73" fmla="*/ 151210 w 879266"/>
              <a:gd name="connsiteY73" fmla="*/ 126857 h 412607"/>
              <a:gd name="connsiteX74" fmla="*/ 132160 w 879266"/>
              <a:gd name="connsiteY74" fmla="*/ 131620 h 412607"/>
              <a:gd name="connsiteX75" fmla="*/ 108347 w 879266"/>
              <a:gd name="connsiteY75" fmla="*/ 136382 h 412607"/>
              <a:gd name="connsiteX76" fmla="*/ 101203 w 879266"/>
              <a:gd name="connsiteY76" fmla="*/ 141145 h 412607"/>
              <a:gd name="connsiteX77" fmla="*/ 89297 w 879266"/>
              <a:gd name="connsiteY77" fmla="*/ 155432 h 412607"/>
              <a:gd name="connsiteX78" fmla="*/ 82153 w 879266"/>
              <a:gd name="connsiteY78" fmla="*/ 157814 h 412607"/>
              <a:gd name="connsiteX79" fmla="*/ 67866 w 879266"/>
              <a:gd name="connsiteY79" fmla="*/ 164957 h 412607"/>
              <a:gd name="connsiteX80" fmla="*/ 63103 w 879266"/>
              <a:gd name="connsiteY80" fmla="*/ 172101 h 412607"/>
              <a:gd name="connsiteX81" fmla="*/ 55960 w 879266"/>
              <a:gd name="connsiteY81" fmla="*/ 176864 h 412607"/>
              <a:gd name="connsiteX82" fmla="*/ 46435 w 879266"/>
              <a:gd name="connsiteY82" fmla="*/ 191151 h 412607"/>
              <a:gd name="connsiteX83" fmla="*/ 27385 w 879266"/>
              <a:gd name="connsiteY83" fmla="*/ 219726 h 412607"/>
              <a:gd name="connsiteX84" fmla="*/ 15478 w 879266"/>
              <a:gd name="connsiteY84" fmla="*/ 234014 h 412607"/>
              <a:gd name="connsiteX85" fmla="*/ 10716 w 879266"/>
              <a:gd name="connsiteY85" fmla="*/ 241157 h 412607"/>
              <a:gd name="connsiteX86" fmla="*/ 13097 w 879266"/>
              <a:gd name="connsiteY86" fmla="*/ 267351 h 412607"/>
              <a:gd name="connsiteX87" fmla="*/ 5953 w 879266"/>
              <a:gd name="connsiteY87" fmla="*/ 274495 h 412607"/>
              <a:gd name="connsiteX0" fmla="*/ 5953 w 879266"/>
              <a:gd name="connsiteY0" fmla="*/ 204788 h 342900"/>
              <a:gd name="connsiteX1" fmla="*/ 48816 w 879266"/>
              <a:gd name="connsiteY1" fmla="*/ 209550 h 342900"/>
              <a:gd name="connsiteX2" fmla="*/ 72628 w 879266"/>
              <a:gd name="connsiteY2" fmla="*/ 219075 h 342900"/>
              <a:gd name="connsiteX3" fmla="*/ 86916 w 879266"/>
              <a:gd name="connsiteY3" fmla="*/ 223838 h 342900"/>
              <a:gd name="connsiteX4" fmla="*/ 98822 w 879266"/>
              <a:gd name="connsiteY4" fmla="*/ 230982 h 342900"/>
              <a:gd name="connsiteX5" fmla="*/ 108347 w 879266"/>
              <a:gd name="connsiteY5" fmla="*/ 233363 h 342900"/>
              <a:gd name="connsiteX6" fmla="*/ 129778 w 879266"/>
              <a:gd name="connsiteY6" fmla="*/ 242888 h 342900"/>
              <a:gd name="connsiteX7" fmla="*/ 146447 w 879266"/>
              <a:gd name="connsiteY7" fmla="*/ 247650 h 342900"/>
              <a:gd name="connsiteX8" fmla="*/ 163116 w 879266"/>
              <a:gd name="connsiteY8" fmla="*/ 252413 h 342900"/>
              <a:gd name="connsiteX9" fmla="*/ 239316 w 879266"/>
              <a:gd name="connsiteY9" fmla="*/ 254794 h 342900"/>
              <a:gd name="connsiteX10" fmla="*/ 282178 w 879266"/>
              <a:gd name="connsiteY10" fmla="*/ 261938 h 342900"/>
              <a:gd name="connsiteX11" fmla="*/ 296466 w 879266"/>
              <a:gd name="connsiteY11" fmla="*/ 266700 h 342900"/>
              <a:gd name="connsiteX12" fmla="*/ 336947 w 879266"/>
              <a:gd name="connsiteY12" fmla="*/ 269082 h 342900"/>
              <a:gd name="connsiteX13" fmla="*/ 344091 w 879266"/>
              <a:gd name="connsiteY13" fmla="*/ 271463 h 342900"/>
              <a:gd name="connsiteX14" fmla="*/ 382191 w 879266"/>
              <a:gd name="connsiteY14" fmla="*/ 276225 h 342900"/>
              <a:gd name="connsiteX15" fmla="*/ 389335 w 879266"/>
              <a:gd name="connsiteY15" fmla="*/ 278607 h 342900"/>
              <a:gd name="connsiteX16" fmla="*/ 396478 w 879266"/>
              <a:gd name="connsiteY16" fmla="*/ 283369 h 342900"/>
              <a:gd name="connsiteX17" fmla="*/ 472678 w 879266"/>
              <a:gd name="connsiteY17" fmla="*/ 290513 h 342900"/>
              <a:gd name="connsiteX18" fmla="*/ 494110 w 879266"/>
              <a:gd name="connsiteY18" fmla="*/ 295275 h 342900"/>
              <a:gd name="connsiteX19" fmla="*/ 536972 w 879266"/>
              <a:gd name="connsiteY19" fmla="*/ 297657 h 342900"/>
              <a:gd name="connsiteX20" fmla="*/ 551260 w 879266"/>
              <a:gd name="connsiteY20" fmla="*/ 304800 h 342900"/>
              <a:gd name="connsiteX21" fmla="*/ 558403 w 879266"/>
              <a:gd name="connsiteY21" fmla="*/ 307182 h 342900"/>
              <a:gd name="connsiteX22" fmla="*/ 565547 w 879266"/>
              <a:gd name="connsiteY22" fmla="*/ 311944 h 342900"/>
              <a:gd name="connsiteX23" fmla="*/ 589360 w 879266"/>
              <a:gd name="connsiteY23" fmla="*/ 319088 h 342900"/>
              <a:gd name="connsiteX24" fmla="*/ 596503 w 879266"/>
              <a:gd name="connsiteY24" fmla="*/ 321469 h 342900"/>
              <a:gd name="connsiteX25" fmla="*/ 603647 w 879266"/>
              <a:gd name="connsiteY25" fmla="*/ 326232 h 342900"/>
              <a:gd name="connsiteX26" fmla="*/ 646510 w 879266"/>
              <a:gd name="connsiteY26" fmla="*/ 330994 h 342900"/>
              <a:gd name="connsiteX27" fmla="*/ 675085 w 879266"/>
              <a:gd name="connsiteY27" fmla="*/ 333375 h 342900"/>
              <a:gd name="connsiteX28" fmla="*/ 722710 w 879266"/>
              <a:gd name="connsiteY28" fmla="*/ 338138 h 342900"/>
              <a:gd name="connsiteX29" fmla="*/ 729853 w 879266"/>
              <a:gd name="connsiteY29" fmla="*/ 340519 h 342900"/>
              <a:gd name="connsiteX30" fmla="*/ 765572 w 879266"/>
              <a:gd name="connsiteY30" fmla="*/ 342900 h 342900"/>
              <a:gd name="connsiteX31" fmla="*/ 767953 w 879266"/>
              <a:gd name="connsiteY31" fmla="*/ 323850 h 342900"/>
              <a:gd name="connsiteX32" fmla="*/ 775097 w 879266"/>
              <a:gd name="connsiteY32" fmla="*/ 319088 h 342900"/>
              <a:gd name="connsiteX33" fmla="*/ 779860 w 879266"/>
              <a:gd name="connsiteY33" fmla="*/ 311944 h 342900"/>
              <a:gd name="connsiteX34" fmla="*/ 782241 w 879266"/>
              <a:gd name="connsiteY34" fmla="*/ 304800 h 342900"/>
              <a:gd name="connsiteX35" fmla="*/ 784622 w 879266"/>
              <a:gd name="connsiteY35" fmla="*/ 292894 h 342900"/>
              <a:gd name="connsiteX36" fmla="*/ 789385 w 879266"/>
              <a:gd name="connsiteY36" fmla="*/ 283369 h 342900"/>
              <a:gd name="connsiteX37" fmla="*/ 791766 w 879266"/>
              <a:gd name="connsiteY37" fmla="*/ 276225 h 342900"/>
              <a:gd name="connsiteX38" fmla="*/ 798910 w 879266"/>
              <a:gd name="connsiteY38" fmla="*/ 271463 h 342900"/>
              <a:gd name="connsiteX39" fmla="*/ 813197 w 879266"/>
              <a:gd name="connsiteY39" fmla="*/ 247650 h 342900"/>
              <a:gd name="connsiteX40" fmla="*/ 820341 w 879266"/>
              <a:gd name="connsiteY40" fmla="*/ 238125 h 342900"/>
              <a:gd name="connsiteX41" fmla="*/ 827485 w 879266"/>
              <a:gd name="connsiteY41" fmla="*/ 233363 h 342900"/>
              <a:gd name="connsiteX42" fmla="*/ 834628 w 879266"/>
              <a:gd name="connsiteY42" fmla="*/ 226219 h 342900"/>
              <a:gd name="connsiteX43" fmla="*/ 837010 w 879266"/>
              <a:gd name="connsiteY43" fmla="*/ 178594 h 342900"/>
              <a:gd name="connsiteX44" fmla="*/ 841772 w 879266"/>
              <a:gd name="connsiteY44" fmla="*/ 161925 h 342900"/>
              <a:gd name="connsiteX45" fmla="*/ 844153 w 879266"/>
              <a:gd name="connsiteY45" fmla="*/ 145257 h 342900"/>
              <a:gd name="connsiteX46" fmla="*/ 846535 w 879266"/>
              <a:gd name="connsiteY46" fmla="*/ 135732 h 342900"/>
              <a:gd name="connsiteX47" fmla="*/ 848916 w 879266"/>
              <a:gd name="connsiteY47" fmla="*/ 119063 h 342900"/>
              <a:gd name="connsiteX48" fmla="*/ 860822 w 879266"/>
              <a:gd name="connsiteY48" fmla="*/ 104775 h 342900"/>
              <a:gd name="connsiteX49" fmla="*/ 875110 w 879266"/>
              <a:gd name="connsiteY49" fmla="*/ 88107 h 342900"/>
              <a:gd name="connsiteX50" fmla="*/ 877491 w 879266"/>
              <a:gd name="connsiteY50" fmla="*/ 80963 h 342900"/>
              <a:gd name="connsiteX51" fmla="*/ 863203 w 879266"/>
              <a:gd name="connsiteY51" fmla="*/ 76200 h 342900"/>
              <a:gd name="connsiteX52" fmla="*/ 856060 w 879266"/>
              <a:gd name="connsiteY52" fmla="*/ 71438 h 342900"/>
              <a:gd name="connsiteX53" fmla="*/ 851297 w 879266"/>
              <a:gd name="connsiteY53" fmla="*/ 64294 h 342900"/>
              <a:gd name="connsiteX54" fmla="*/ 834628 w 879266"/>
              <a:gd name="connsiteY54" fmla="*/ 54769 h 342900"/>
              <a:gd name="connsiteX55" fmla="*/ 827485 w 879266"/>
              <a:gd name="connsiteY55" fmla="*/ 50007 h 342900"/>
              <a:gd name="connsiteX56" fmla="*/ 820341 w 879266"/>
              <a:gd name="connsiteY56" fmla="*/ 47625 h 342900"/>
              <a:gd name="connsiteX57" fmla="*/ 813197 w 879266"/>
              <a:gd name="connsiteY57" fmla="*/ 42863 h 342900"/>
              <a:gd name="connsiteX58" fmla="*/ 798910 w 879266"/>
              <a:gd name="connsiteY58" fmla="*/ 38100 h 342900"/>
              <a:gd name="connsiteX59" fmla="*/ 784622 w 879266"/>
              <a:gd name="connsiteY59" fmla="*/ 28575 h 342900"/>
              <a:gd name="connsiteX60" fmla="*/ 777478 w 879266"/>
              <a:gd name="connsiteY60" fmla="*/ 26194 h 342900"/>
              <a:gd name="connsiteX61" fmla="*/ 756047 w 879266"/>
              <a:gd name="connsiteY61" fmla="*/ 9525 h 342900"/>
              <a:gd name="connsiteX62" fmla="*/ 741760 w 879266"/>
              <a:gd name="connsiteY62" fmla="*/ 4763 h 342900"/>
              <a:gd name="connsiteX63" fmla="*/ 363141 w 879266"/>
              <a:gd name="connsiteY63" fmla="*/ 0 h 342900"/>
              <a:gd name="connsiteX64" fmla="*/ 284560 w 879266"/>
              <a:gd name="connsiteY64" fmla="*/ 4763 h 342900"/>
              <a:gd name="connsiteX65" fmla="*/ 248841 w 879266"/>
              <a:gd name="connsiteY65" fmla="*/ 11907 h 342900"/>
              <a:gd name="connsiteX66" fmla="*/ 241697 w 879266"/>
              <a:gd name="connsiteY66" fmla="*/ 14288 h 342900"/>
              <a:gd name="connsiteX67" fmla="*/ 225028 w 879266"/>
              <a:gd name="connsiteY67" fmla="*/ 23813 h 342900"/>
              <a:gd name="connsiteX68" fmla="*/ 196453 w 879266"/>
              <a:gd name="connsiteY68" fmla="*/ 30957 h 342900"/>
              <a:gd name="connsiteX69" fmla="*/ 182166 w 879266"/>
              <a:gd name="connsiteY69" fmla="*/ 40482 h 342900"/>
              <a:gd name="connsiteX70" fmla="*/ 175022 w 879266"/>
              <a:gd name="connsiteY70" fmla="*/ 45244 h 342900"/>
              <a:gd name="connsiteX71" fmla="*/ 155972 w 879266"/>
              <a:gd name="connsiteY71" fmla="*/ 50007 h 342900"/>
              <a:gd name="connsiteX72" fmla="*/ 151210 w 879266"/>
              <a:gd name="connsiteY72" fmla="*/ 57150 h 342900"/>
              <a:gd name="connsiteX73" fmla="*/ 132160 w 879266"/>
              <a:gd name="connsiteY73" fmla="*/ 61913 h 342900"/>
              <a:gd name="connsiteX74" fmla="*/ 108347 w 879266"/>
              <a:gd name="connsiteY74" fmla="*/ 66675 h 342900"/>
              <a:gd name="connsiteX75" fmla="*/ 101203 w 879266"/>
              <a:gd name="connsiteY75" fmla="*/ 71438 h 342900"/>
              <a:gd name="connsiteX76" fmla="*/ 89297 w 879266"/>
              <a:gd name="connsiteY76" fmla="*/ 85725 h 342900"/>
              <a:gd name="connsiteX77" fmla="*/ 82153 w 879266"/>
              <a:gd name="connsiteY77" fmla="*/ 88107 h 342900"/>
              <a:gd name="connsiteX78" fmla="*/ 67866 w 879266"/>
              <a:gd name="connsiteY78" fmla="*/ 95250 h 342900"/>
              <a:gd name="connsiteX79" fmla="*/ 63103 w 879266"/>
              <a:gd name="connsiteY79" fmla="*/ 102394 h 342900"/>
              <a:gd name="connsiteX80" fmla="*/ 55960 w 879266"/>
              <a:gd name="connsiteY80" fmla="*/ 107157 h 342900"/>
              <a:gd name="connsiteX81" fmla="*/ 46435 w 879266"/>
              <a:gd name="connsiteY81" fmla="*/ 121444 h 342900"/>
              <a:gd name="connsiteX82" fmla="*/ 27385 w 879266"/>
              <a:gd name="connsiteY82" fmla="*/ 150019 h 342900"/>
              <a:gd name="connsiteX83" fmla="*/ 15478 w 879266"/>
              <a:gd name="connsiteY83" fmla="*/ 164307 h 342900"/>
              <a:gd name="connsiteX84" fmla="*/ 10716 w 879266"/>
              <a:gd name="connsiteY84" fmla="*/ 171450 h 342900"/>
              <a:gd name="connsiteX85" fmla="*/ 13097 w 879266"/>
              <a:gd name="connsiteY85" fmla="*/ 197644 h 342900"/>
              <a:gd name="connsiteX86" fmla="*/ 5953 w 879266"/>
              <a:gd name="connsiteY86" fmla="*/ 204788 h 342900"/>
              <a:gd name="connsiteX0" fmla="*/ 5953 w 879266"/>
              <a:gd name="connsiteY0" fmla="*/ 204788 h 342900"/>
              <a:gd name="connsiteX1" fmla="*/ 48816 w 879266"/>
              <a:gd name="connsiteY1" fmla="*/ 209550 h 342900"/>
              <a:gd name="connsiteX2" fmla="*/ 72628 w 879266"/>
              <a:gd name="connsiteY2" fmla="*/ 219075 h 342900"/>
              <a:gd name="connsiteX3" fmla="*/ 86916 w 879266"/>
              <a:gd name="connsiteY3" fmla="*/ 223838 h 342900"/>
              <a:gd name="connsiteX4" fmla="*/ 98822 w 879266"/>
              <a:gd name="connsiteY4" fmla="*/ 230982 h 342900"/>
              <a:gd name="connsiteX5" fmla="*/ 108347 w 879266"/>
              <a:gd name="connsiteY5" fmla="*/ 233363 h 342900"/>
              <a:gd name="connsiteX6" fmla="*/ 129778 w 879266"/>
              <a:gd name="connsiteY6" fmla="*/ 242888 h 342900"/>
              <a:gd name="connsiteX7" fmla="*/ 146447 w 879266"/>
              <a:gd name="connsiteY7" fmla="*/ 247650 h 342900"/>
              <a:gd name="connsiteX8" fmla="*/ 163116 w 879266"/>
              <a:gd name="connsiteY8" fmla="*/ 252413 h 342900"/>
              <a:gd name="connsiteX9" fmla="*/ 239316 w 879266"/>
              <a:gd name="connsiteY9" fmla="*/ 254794 h 342900"/>
              <a:gd name="connsiteX10" fmla="*/ 282178 w 879266"/>
              <a:gd name="connsiteY10" fmla="*/ 261938 h 342900"/>
              <a:gd name="connsiteX11" fmla="*/ 296466 w 879266"/>
              <a:gd name="connsiteY11" fmla="*/ 266700 h 342900"/>
              <a:gd name="connsiteX12" fmla="*/ 336947 w 879266"/>
              <a:gd name="connsiteY12" fmla="*/ 269082 h 342900"/>
              <a:gd name="connsiteX13" fmla="*/ 344091 w 879266"/>
              <a:gd name="connsiteY13" fmla="*/ 271463 h 342900"/>
              <a:gd name="connsiteX14" fmla="*/ 382191 w 879266"/>
              <a:gd name="connsiteY14" fmla="*/ 276225 h 342900"/>
              <a:gd name="connsiteX15" fmla="*/ 389335 w 879266"/>
              <a:gd name="connsiteY15" fmla="*/ 278607 h 342900"/>
              <a:gd name="connsiteX16" fmla="*/ 396478 w 879266"/>
              <a:gd name="connsiteY16" fmla="*/ 283369 h 342900"/>
              <a:gd name="connsiteX17" fmla="*/ 472678 w 879266"/>
              <a:gd name="connsiteY17" fmla="*/ 290513 h 342900"/>
              <a:gd name="connsiteX18" fmla="*/ 494110 w 879266"/>
              <a:gd name="connsiteY18" fmla="*/ 295275 h 342900"/>
              <a:gd name="connsiteX19" fmla="*/ 536972 w 879266"/>
              <a:gd name="connsiteY19" fmla="*/ 297657 h 342900"/>
              <a:gd name="connsiteX20" fmla="*/ 551260 w 879266"/>
              <a:gd name="connsiteY20" fmla="*/ 304800 h 342900"/>
              <a:gd name="connsiteX21" fmla="*/ 558403 w 879266"/>
              <a:gd name="connsiteY21" fmla="*/ 307182 h 342900"/>
              <a:gd name="connsiteX22" fmla="*/ 565547 w 879266"/>
              <a:gd name="connsiteY22" fmla="*/ 311944 h 342900"/>
              <a:gd name="connsiteX23" fmla="*/ 589360 w 879266"/>
              <a:gd name="connsiteY23" fmla="*/ 319088 h 342900"/>
              <a:gd name="connsiteX24" fmla="*/ 596503 w 879266"/>
              <a:gd name="connsiteY24" fmla="*/ 321469 h 342900"/>
              <a:gd name="connsiteX25" fmla="*/ 603647 w 879266"/>
              <a:gd name="connsiteY25" fmla="*/ 326232 h 342900"/>
              <a:gd name="connsiteX26" fmla="*/ 646510 w 879266"/>
              <a:gd name="connsiteY26" fmla="*/ 330994 h 342900"/>
              <a:gd name="connsiteX27" fmla="*/ 675085 w 879266"/>
              <a:gd name="connsiteY27" fmla="*/ 333375 h 342900"/>
              <a:gd name="connsiteX28" fmla="*/ 722710 w 879266"/>
              <a:gd name="connsiteY28" fmla="*/ 338138 h 342900"/>
              <a:gd name="connsiteX29" fmla="*/ 729853 w 879266"/>
              <a:gd name="connsiteY29" fmla="*/ 340519 h 342900"/>
              <a:gd name="connsiteX30" fmla="*/ 765572 w 879266"/>
              <a:gd name="connsiteY30" fmla="*/ 342900 h 342900"/>
              <a:gd name="connsiteX31" fmla="*/ 767953 w 879266"/>
              <a:gd name="connsiteY31" fmla="*/ 323850 h 342900"/>
              <a:gd name="connsiteX32" fmla="*/ 775097 w 879266"/>
              <a:gd name="connsiteY32" fmla="*/ 319088 h 342900"/>
              <a:gd name="connsiteX33" fmla="*/ 779860 w 879266"/>
              <a:gd name="connsiteY33" fmla="*/ 311944 h 342900"/>
              <a:gd name="connsiteX34" fmla="*/ 782241 w 879266"/>
              <a:gd name="connsiteY34" fmla="*/ 304800 h 342900"/>
              <a:gd name="connsiteX35" fmla="*/ 784622 w 879266"/>
              <a:gd name="connsiteY35" fmla="*/ 292894 h 342900"/>
              <a:gd name="connsiteX36" fmla="*/ 789385 w 879266"/>
              <a:gd name="connsiteY36" fmla="*/ 283369 h 342900"/>
              <a:gd name="connsiteX37" fmla="*/ 791766 w 879266"/>
              <a:gd name="connsiteY37" fmla="*/ 276225 h 342900"/>
              <a:gd name="connsiteX38" fmla="*/ 798910 w 879266"/>
              <a:gd name="connsiteY38" fmla="*/ 271463 h 342900"/>
              <a:gd name="connsiteX39" fmla="*/ 813197 w 879266"/>
              <a:gd name="connsiteY39" fmla="*/ 247650 h 342900"/>
              <a:gd name="connsiteX40" fmla="*/ 820341 w 879266"/>
              <a:gd name="connsiteY40" fmla="*/ 238125 h 342900"/>
              <a:gd name="connsiteX41" fmla="*/ 827485 w 879266"/>
              <a:gd name="connsiteY41" fmla="*/ 233363 h 342900"/>
              <a:gd name="connsiteX42" fmla="*/ 837010 w 879266"/>
              <a:gd name="connsiteY42" fmla="*/ 178594 h 342900"/>
              <a:gd name="connsiteX43" fmla="*/ 841772 w 879266"/>
              <a:gd name="connsiteY43" fmla="*/ 161925 h 342900"/>
              <a:gd name="connsiteX44" fmla="*/ 844153 w 879266"/>
              <a:gd name="connsiteY44" fmla="*/ 145257 h 342900"/>
              <a:gd name="connsiteX45" fmla="*/ 846535 w 879266"/>
              <a:gd name="connsiteY45" fmla="*/ 135732 h 342900"/>
              <a:gd name="connsiteX46" fmla="*/ 848916 w 879266"/>
              <a:gd name="connsiteY46" fmla="*/ 119063 h 342900"/>
              <a:gd name="connsiteX47" fmla="*/ 860822 w 879266"/>
              <a:gd name="connsiteY47" fmla="*/ 104775 h 342900"/>
              <a:gd name="connsiteX48" fmla="*/ 875110 w 879266"/>
              <a:gd name="connsiteY48" fmla="*/ 88107 h 342900"/>
              <a:gd name="connsiteX49" fmla="*/ 877491 w 879266"/>
              <a:gd name="connsiteY49" fmla="*/ 80963 h 342900"/>
              <a:gd name="connsiteX50" fmla="*/ 863203 w 879266"/>
              <a:gd name="connsiteY50" fmla="*/ 76200 h 342900"/>
              <a:gd name="connsiteX51" fmla="*/ 856060 w 879266"/>
              <a:gd name="connsiteY51" fmla="*/ 71438 h 342900"/>
              <a:gd name="connsiteX52" fmla="*/ 851297 w 879266"/>
              <a:gd name="connsiteY52" fmla="*/ 64294 h 342900"/>
              <a:gd name="connsiteX53" fmla="*/ 834628 w 879266"/>
              <a:gd name="connsiteY53" fmla="*/ 54769 h 342900"/>
              <a:gd name="connsiteX54" fmla="*/ 827485 w 879266"/>
              <a:gd name="connsiteY54" fmla="*/ 50007 h 342900"/>
              <a:gd name="connsiteX55" fmla="*/ 820341 w 879266"/>
              <a:gd name="connsiteY55" fmla="*/ 47625 h 342900"/>
              <a:gd name="connsiteX56" fmla="*/ 813197 w 879266"/>
              <a:gd name="connsiteY56" fmla="*/ 42863 h 342900"/>
              <a:gd name="connsiteX57" fmla="*/ 798910 w 879266"/>
              <a:gd name="connsiteY57" fmla="*/ 38100 h 342900"/>
              <a:gd name="connsiteX58" fmla="*/ 784622 w 879266"/>
              <a:gd name="connsiteY58" fmla="*/ 28575 h 342900"/>
              <a:gd name="connsiteX59" fmla="*/ 777478 w 879266"/>
              <a:gd name="connsiteY59" fmla="*/ 26194 h 342900"/>
              <a:gd name="connsiteX60" fmla="*/ 756047 w 879266"/>
              <a:gd name="connsiteY60" fmla="*/ 9525 h 342900"/>
              <a:gd name="connsiteX61" fmla="*/ 741760 w 879266"/>
              <a:gd name="connsiteY61" fmla="*/ 4763 h 342900"/>
              <a:gd name="connsiteX62" fmla="*/ 363141 w 879266"/>
              <a:gd name="connsiteY62" fmla="*/ 0 h 342900"/>
              <a:gd name="connsiteX63" fmla="*/ 284560 w 879266"/>
              <a:gd name="connsiteY63" fmla="*/ 4763 h 342900"/>
              <a:gd name="connsiteX64" fmla="*/ 248841 w 879266"/>
              <a:gd name="connsiteY64" fmla="*/ 11907 h 342900"/>
              <a:gd name="connsiteX65" fmla="*/ 241697 w 879266"/>
              <a:gd name="connsiteY65" fmla="*/ 14288 h 342900"/>
              <a:gd name="connsiteX66" fmla="*/ 225028 w 879266"/>
              <a:gd name="connsiteY66" fmla="*/ 23813 h 342900"/>
              <a:gd name="connsiteX67" fmla="*/ 196453 w 879266"/>
              <a:gd name="connsiteY67" fmla="*/ 30957 h 342900"/>
              <a:gd name="connsiteX68" fmla="*/ 182166 w 879266"/>
              <a:gd name="connsiteY68" fmla="*/ 40482 h 342900"/>
              <a:gd name="connsiteX69" fmla="*/ 175022 w 879266"/>
              <a:gd name="connsiteY69" fmla="*/ 45244 h 342900"/>
              <a:gd name="connsiteX70" fmla="*/ 155972 w 879266"/>
              <a:gd name="connsiteY70" fmla="*/ 50007 h 342900"/>
              <a:gd name="connsiteX71" fmla="*/ 151210 w 879266"/>
              <a:gd name="connsiteY71" fmla="*/ 57150 h 342900"/>
              <a:gd name="connsiteX72" fmla="*/ 132160 w 879266"/>
              <a:gd name="connsiteY72" fmla="*/ 61913 h 342900"/>
              <a:gd name="connsiteX73" fmla="*/ 108347 w 879266"/>
              <a:gd name="connsiteY73" fmla="*/ 66675 h 342900"/>
              <a:gd name="connsiteX74" fmla="*/ 101203 w 879266"/>
              <a:gd name="connsiteY74" fmla="*/ 71438 h 342900"/>
              <a:gd name="connsiteX75" fmla="*/ 89297 w 879266"/>
              <a:gd name="connsiteY75" fmla="*/ 85725 h 342900"/>
              <a:gd name="connsiteX76" fmla="*/ 82153 w 879266"/>
              <a:gd name="connsiteY76" fmla="*/ 88107 h 342900"/>
              <a:gd name="connsiteX77" fmla="*/ 67866 w 879266"/>
              <a:gd name="connsiteY77" fmla="*/ 95250 h 342900"/>
              <a:gd name="connsiteX78" fmla="*/ 63103 w 879266"/>
              <a:gd name="connsiteY78" fmla="*/ 102394 h 342900"/>
              <a:gd name="connsiteX79" fmla="*/ 55960 w 879266"/>
              <a:gd name="connsiteY79" fmla="*/ 107157 h 342900"/>
              <a:gd name="connsiteX80" fmla="*/ 46435 w 879266"/>
              <a:gd name="connsiteY80" fmla="*/ 121444 h 342900"/>
              <a:gd name="connsiteX81" fmla="*/ 27385 w 879266"/>
              <a:gd name="connsiteY81" fmla="*/ 150019 h 342900"/>
              <a:gd name="connsiteX82" fmla="*/ 15478 w 879266"/>
              <a:gd name="connsiteY82" fmla="*/ 164307 h 342900"/>
              <a:gd name="connsiteX83" fmla="*/ 10716 w 879266"/>
              <a:gd name="connsiteY83" fmla="*/ 171450 h 342900"/>
              <a:gd name="connsiteX84" fmla="*/ 13097 w 879266"/>
              <a:gd name="connsiteY84" fmla="*/ 197644 h 342900"/>
              <a:gd name="connsiteX85" fmla="*/ 5953 w 879266"/>
              <a:gd name="connsiteY85" fmla="*/ 204788 h 342900"/>
              <a:gd name="connsiteX0" fmla="*/ 5953 w 879266"/>
              <a:gd name="connsiteY0" fmla="*/ 204788 h 342900"/>
              <a:gd name="connsiteX1" fmla="*/ 48816 w 879266"/>
              <a:gd name="connsiteY1" fmla="*/ 209550 h 342900"/>
              <a:gd name="connsiteX2" fmla="*/ 72628 w 879266"/>
              <a:gd name="connsiteY2" fmla="*/ 219075 h 342900"/>
              <a:gd name="connsiteX3" fmla="*/ 86916 w 879266"/>
              <a:gd name="connsiteY3" fmla="*/ 223838 h 342900"/>
              <a:gd name="connsiteX4" fmla="*/ 98822 w 879266"/>
              <a:gd name="connsiteY4" fmla="*/ 230982 h 342900"/>
              <a:gd name="connsiteX5" fmla="*/ 108347 w 879266"/>
              <a:gd name="connsiteY5" fmla="*/ 233363 h 342900"/>
              <a:gd name="connsiteX6" fmla="*/ 129778 w 879266"/>
              <a:gd name="connsiteY6" fmla="*/ 242888 h 342900"/>
              <a:gd name="connsiteX7" fmla="*/ 146447 w 879266"/>
              <a:gd name="connsiteY7" fmla="*/ 247650 h 342900"/>
              <a:gd name="connsiteX8" fmla="*/ 163116 w 879266"/>
              <a:gd name="connsiteY8" fmla="*/ 252413 h 342900"/>
              <a:gd name="connsiteX9" fmla="*/ 239316 w 879266"/>
              <a:gd name="connsiteY9" fmla="*/ 254794 h 342900"/>
              <a:gd name="connsiteX10" fmla="*/ 282178 w 879266"/>
              <a:gd name="connsiteY10" fmla="*/ 261938 h 342900"/>
              <a:gd name="connsiteX11" fmla="*/ 296466 w 879266"/>
              <a:gd name="connsiteY11" fmla="*/ 266700 h 342900"/>
              <a:gd name="connsiteX12" fmla="*/ 336947 w 879266"/>
              <a:gd name="connsiteY12" fmla="*/ 269082 h 342900"/>
              <a:gd name="connsiteX13" fmla="*/ 344091 w 879266"/>
              <a:gd name="connsiteY13" fmla="*/ 271463 h 342900"/>
              <a:gd name="connsiteX14" fmla="*/ 382191 w 879266"/>
              <a:gd name="connsiteY14" fmla="*/ 276225 h 342900"/>
              <a:gd name="connsiteX15" fmla="*/ 389335 w 879266"/>
              <a:gd name="connsiteY15" fmla="*/ 278607 h 342900"/>
              <a:gd name="connsiteX16" fmla="*/ 396478 w 879266"/>
              <a:gd name="connsiteY16" fmla="*/ 283369 h 342900"/>
              <a:gd name="connsiteX17" fmla="*/ 472678 w 879266"/>
              <a:gd name="connsiteY17" fmla="*/ 290513 h 342900"/>
              <a:gd name="connsiteX18" fmla="*/ 494110 w 879266"/>
              <a:gd name="connsiteY18" fmla="*/ 295275 h 342900"/>
              <a:gd name="connsiteX19" fmla="*/ 536972 w 879266"/>
              <a:gd name="connsiteY19" fmla="*/ 297657 h 342900"/>
              <a:gd name="connsiteX20" fmla="*/ 551260 w 879266"/>
              <a:gd name="connsiteY20" fmla="*/ 304800 h 342900"/>
              <a:gd name="connsiteX21" fmla="*/ 558403 w 879266"/>
              <a:gd name="connsiteY21" fmla="*/ 307182 h 342900"/>
              <a:gd name="connsiteX22" fmla="*/ 565547 w 879266"/>
              <a:gd name="connsiteY22" fmla="*/ 311944 h 342900"/>
              <a:gd name="connsiteX23" fmla="*/ 589360 w 879266"/>
              <a:gd name="connsiteY23" fmla="*/ 319088 h 342900"/>
              <a:gd name="connsiteX24" fmla="*/ 596503 w 879266"/>
              <a:gd name="connsiteY24" fmla="*/ 321469 h 342900"/>
              <a:gd name="connsiteX25" fmla="*/ 603647 w 879266"/>
              <a:gd name="connsiteY25" fmla="*/ 326232 h 342900"/>
              <a:gd name="connsiteX26" fmla="*/ 646510 w 879266"/>
              <a:gd name="connsiteY26" fmla="*/ 330994 h 342900"/>
              <a:gd name="connsiteX27" fmla="*/ 675085 w 879266"/>
              <a:gd name="connsiteY27" fmla="*/ 333375 h 342900"/>
              <a:gd name="connsiteX28" fmla="*/ 722710 w 879266"/>
              <a:gd name="connsiteY28" fmla="*/ 338138 h 342900"/>
              <a:gd name="connsiteX29" fmla="*/ 729853 w 879266"/>
              <a:gd name="connsiteY29" fmla="*/ 340519 h 342900"/>
              <a:gd name="connsiteX30" fmla="*/ 765572 w 879266"/>
              <a:gd name="connsiteY30" fmla="*/ 342900 h 342900"/>
              <a:gd name="connsiteX31" fmla="*/ 767953 w 879266"/>
              <a:gd name="connsiteY31" fmla="*/ 323850 h 342900"/>
              <a:gd name="connsiteX32" fmla="*/ 775097 w 879266"/>
              <a:gd name="connsiteY32" fmla="*/ 319088 h 342900"/>
              <a:gd name="connsiteX33" fmla="*/ 779860 w 879266"/>
              <a:gd name="connsiteY33" fmla="*/ 311944 h 342900"/>
              <a:gd name="connsiteX34" fmla="*/ 782241 w 879266"/>
              <a:gd name="connsiteY34" fmla="*/ 304800 h 342900"/>
              <a:gd name="connsiteX35" fmla="*/ 784622 w 879266"/>
              <a:gd name="connsiteY35" fmla="*/ 292894 h 342900"/>
              <a:gd name="connsiteX36" fmla="*/ 789385 w 879266"/>
              <a:gd name="connsiteY36" fmla="*/ 283369 h 342900"/>
              <a:gd name="connsiteX37" fmla="*/ 791766 w 879266"/>
              <a:gd name="connsiteY37" fmla="*/ 276225 h 342900"/>
              <a:gd name="connsiteX38" fmla="*/ 798910 w 879266"/>
              <a:gd name="connsiteY38" fmla="*/ 271463 h 342900"/>
              <a:gd name="connsiteX39" fmla="*/ 813197 w 879266"/>
              <a:gd name="connsiteY39" fmla="*/ 247650 h 342900"/>
              <a:gd name="connsiteX40" fmla="*/ 820341 w 879266"/>
              <a:gd name="connsiteY40" fmla="*/ 238125 h 342900"/>
              <a:gd name="connsiteX41" fmla="*/ 837010 w 879266"/>
              <a:gd name="connsiteY41" fmla="*/ 178594 h 342900"/>
              <a:gd name="connsiteX42" fmla="*/ 841772 w 879266"/>
              <a:gd name="connsiteY42" fmla="*/ 161925 h 342900"/>
              <a:gd name="connsiteX43" fmla="*/ 844153 w 879266"/>
              <a:gd name="connsiteY43" fmla="*/ 145257 h 342900"/>
              <a:gd name="connsiteX44" fmla="*/ 846535 w 879266"/>
              <a:gd name="connsiteY44" fmla="*/ 135732 h 342900"/>
              <a:gd name="connsiteX45" fmla="*/ 848916 w 879266"/>
              <a:gd name="connsiteY45" fmla="*/ 119063 h 342900"/>
              <a:gd name="connsiteX46" fmla="*/ 860822 w 879266"/>
              <a:gd name="connsiteY46" fmla="*/ 104775 h 342900"/>
              <a:gd name="connsiteX47" fmla="*/ 875110 w 879266"/>
              <a:gd name="connsiteY47" fmla="*/ 88107 h 342900"/>
              <a:gd name="connsiteX48" fmla="*/ 877491 w 879266"/>
              <a:gd name="connsiteY48" fmla="*/ 80963 h 342900"/>
              <a:gd name="connsiteX49" fmla="*/ 863203 w 879266"/>
              <a:gd name="connsiteY49" fmla="*/ 76200 h 342900"/>
              <a:gd name="connsiteX50" fmla="*/ 856060 w 879266"/>
              <a:gd name="connsiteY50" fmla="*/ 71438 h 342900"/>
              <a:gd name="connsiteX51" fmla="*/ 851297 w 879266"/>
              <a:gd name="connsiteY51" fmla="*/ 64294 h 342900"/>
              <a:gd name="connsiteX52" fmla="*/ 834628 w 879266"/>
              <a:gd name="connsiteY52" fmla="*/ 54769 h 342900"/>
              <a:gd name="connsiteX53" fmla="*/ 827485 w 879266"/>
              <a:gd name="connsiteY53" fmla="*/ 50007 h 342900"/>
              <a:gd name="connsiteX54" fmla="*/ 820341 w 879266"/>
              <a:gd name="connsiteY54" fmla="*/ 47625 h 342900"/>
              <a:gd name="connsiteX55" fmla="*/ 813197 w 879266"/>
              <a:gd name="connsiteY55" fmla="*/ 42863 h 342900"/>
              <a:gd name="connsiteX56" fmla="*/ 798910 w 879266"/>
              <a:gd name="connsiteY56" fmla="*/ 38100 h 342900"/>
              <a:gd name="connsiteX57" fmla="*/ 784622 w 879266"/>
              <a:gd name="connsiteY57" fmla="*/ 28575 h 342900"/>
              <a:gd name="connsiteX58" fmla="*/ 777478 w 879266"/>
              <a:gd name="connsiteY58" fmla="*/ 26194 h 342900"/>
              <a:gd name="connsiteX59" fmla="*/ 756047 w 879266"/>
              <a:gd name="connsiteY59" fmla="*/ 9525 h 342900"/>
              <a:gd name="connsiteX60" fmla="*/ 741760 w 879266"/>
              <a:gd name="connsiteY60" fmla="*/ 4763 h 342900"/>
              <a:gd name="connsiteX61" fmla="*/ 363141 w 879266"/>
              <a:gd name="connsiteY61" fmla="*/ 0 h 342900"/>
              <a:gd name="connsiteX62" fmla="*/ 284560 w 879266"/>
              <a:gd name="connsiteY62" fmla="*/ 4763 h 342900"/>
              <a:gd name="connsiteX63" fmla="*/ 248841 w 879266"/>
              <a:gd name="connsiteY63" fmla="*/ 11907 h 342900"/>
              <a:gd name="connsiteX64" fmla="*/ 241697 w 879266"/>
              <a:gd name="connsiteY64" fmla="*/ 14288 h 342900"/>
              <a:gd name="connsiteX65" fmla="*/ 225028 w 879266"/>
              <a:gd name="connsiteY65" fmla="*/ 23813 h 342900"/>
              <a:gd name="connsiteX66" fmla="*/ 196453 w 879266"/>
              <a:gd name="connsiteY66" fmla="*/ 30957 h 342900"/>
              <a:gd name="connsiteX67" fmla="*/ 182166 w 879266"/>
              <a:gd name="connsiteY67" fmla="*/ 40482 h 342900"/>
              <a:gd name="connsiteX68" fmla="*/ 175022 w 879266"/>
              <a:gd name="connsiteY68" fmla="*/ 45244 h 342900"/>
              <a:gd name="connsiteX69" fmla="*/ 155972 w 879266"/>
              <a:gd name="connsiteY69" fmla="*/ 50007 h 342900"/>
              <a:gd name="connsiteX70" fmla="*/ 151210 w 879266"/>
              <a:gd name="connsiteY70" fmla="*/ 57150 h 342900"/>
              <a:gd name="connsiteX71" fmla="*/ 132160 w 879266"/>
              <a:gd name="connsiteY71" fmla="*/ 61913 h 342900"/>
              <a:gd name="connsiteX72" fmla="*/ 108347 w 879266"/>
              <a:gd name="connsiteY72" fmla="*/ 66675 h 342900"/>
              <a:gd name="connsiteX73" fmla="*/ 101203 w 879266"/>
              <a:gd name="connsiteY73" fmla="*/ 71438 h 342900"/>
              <a:gd name="connsiteX74" fmla="*/ 89297 w 879266"/>
              <a:gd name="connsiteY74" fmla="*/ 85725 h 342900"/>
              <a:gd name="connsiteX75" fmla="*/ 82153 w 879266"/>
              <a:gd name="connsiteY75" fmla="*/ 88107 h 342900"/>
              <a:gd name="connsiteX76" fmla="*/ 67866 w 879266"/>
              <a:gd name="connsiteY76" fmla="*/ 95250 h 342900"/>
              <a:gd name="connsiteX77" fmla="*/ 63103 w 879266"/>
              <a:gd name="connsiteY77" fmla="*/ 102394 h 342900"/>
              <a:gd name="connsiteX78" fmla="*/ 55960 w 879266"/>
              <a:gd name="connsiteY78" fmla="*/ 107157 h 342900"/>
              <a:gd name="connsiteX79" fmla="*/ 46435 w 879266"/>
              <a:gd name="connsiteY79" fmla="*/ 121444 h 342900"/>
              <a:gd name="connsiteX80" fmla="*/ 27385 w 879266"/>
              <a:gd name="connsiteY80" fmla="*/ 150019 h 342900"/>
              <a:gd name="connsiteX81" fmla="*/ 15478 w 879266"/>
              <a:gd name="connsiteY81" fmla="*/ 164307 h 342900"/>
              <a:gd name="connsiteX82" fmla="*/ 10716 w 879266"/>
              <a:gd name="connsiteY82" fmla="*/ 171450 h 342900"/>
              <a:gd name="connsiteX83" fmla="*/ 13097 w 879266"/>
              <a:gd name="connsiteY83" fmla="*/ 197644 h 342900"/>
              <a:gd name="connsiteX84" fmla="*/ 5953 w 879266"/>
              <a:gd name="connsiteY84" fmla="*/ 204788 h 342900"/>
              <a:gd name="connsiteX0" fmla="*/ 5953 w 879266"/>
              <a:gd name="connsiteY0" fmla="*/ 204788 h 342900"/>
              <a:gd name="connsiteX1" fmla="*/ 48816 w 879266"/>
              <a:gd name="connsiteY1" fmla="*/ 209550 h 342900"/>
              <a:gd name="connsiteX2" fmla="*/ 72628 w 879266"/>
              <a:gd name="connsiteY2" fmla="*/ 219075 h 342900"/>
              <a:gd name="connsiteX3" fmla="*/ 86916 w 879266"/>
              <a:gd name="connsiteY3" fmla="*/ 223838 h 342900"/>
              <a:gd name="connsiteX4" fmla="*/ 98822 w 879266"/>
              <a:gd name="connsiteY4" fmla="*/ 230982 h 342900"/>
              <a:gd name="connsiteX5" fmla="*/ 108347 w 879266"/>
              <a:gd name="connsiteY5" fmla="*/ 233363 h 342900"/>
              <a:gd name="connsiteX6" fmla="*/ 129778 w 879266"/>
              <a:gd name="connsiteY6" fmla="*/ 242888 h 342900"/>
              <a:gd name="connsiteX7" fmla="*/ 146447 w 879266"/>
              <a:gd name="connsiteY7" fmla="*/ 247650 h 342900"/>
              <a:gd name="connsiteX8" fmla="*/ 163116 w 879266"/>
              <a:gd name="connsiteY8" fmla="*/ 252413 h 342900"/>
              <a:gd name="connsiteX9" fmla="*/ 239316 w 879266"/>
              <a:gd name="connsiteY9" fmla="*/ 254794 h 342900"/>
              <a:gd name="connsiteX10" fmla="*/ 282178 w 879266"/>
              <a:gd name="connsiteY10" fmla="*/ 261938 h 342900"/>
              <a:gd name="connsiteX11" fmla="*/ 296466 w 879266"/>
              <a:gd name="connsiteY11" fmla="*/ 266700 h 342900"/>
              <a:gd name="connsiteX12" fmla="*/ 336947 w 879266"/>
              <a:gd name="connsiteY12" fmla="*/ 269082 h 342900"/>
              <a:gd name="connsiteX13" fmla="*/ 344091 w 879266"/>
              <a:gd name="connsiteY13" fmla="*/ 271463 h 342900"/>
              <a:gd name="connsiteX14" fmla="*/ 382191 w 879266"/>
              <a:gd name="connsiteY14" fmla="*/ 276225 h 342900"/>
              <a:gd name="connsiteX15" fmla="*/ 389335 w 879266"/>
              <a:gd name="connsiteY15" fmla="*/ 278607 h 342900"/>
              <a:gd name="connsiteX16" fmla="*/ 396478 w 879266"/>
              <a:gd name="connsiteY16" fmla="*/ 283369 h 342900"/>
              <a:gd name="connsiteX17" fmla="*/ 472678 w 879266"/>
              <a:gd name="connsiteY17" fmla="*/ 290513 h 342900"/>
              <a:gd name="connsiteX18" fmla="*/ 494110 w 879266"/>
              <a:gd name="connsiteY18" fmla="*/ 295275 h 342900"/>
              <a:gd name="connsiteX19" fmla="*/ 536972 w 879266"/>
              <a:gd name="connsiteY19" fmla="*/ 297657 h 342900"/>
              <a:gd name="connsiteX20" fmla="*/ 551260 w 879266"/>
              <a:gd name="connsiteY20" fmla="*/ 304800 h 342900"/>
              <a:gd name="connsiteX21" fmla="*/ 558403 w 879266"/>
              <a:gd name="connsiteY21" fmla="*/ 307182 h 342900"/>
              <a:gd name="connsiteX22" fmla="*/ 565547 w 879266"/>
              <a:gd name="connsiteY22" fmla="*/ 311944 h 342900"/>
              <a:gd name="connsiteX23" fmla="*/ 589360 w 879266"/>
              <a:gd name="connsiteY23" fmla="*/ 319088 h 342900"/>
              <a:gd name="connsiteX24" fmla="*/ 596503 w 879266"/>
              <a:gd name="connsiteY24" fmla="*/ 321469 h 342900"/>
              <a:gd name="connsiteX25" fmla="*/ 603647 w 879266"/>
              <a:gd name="connsiteY25" fmla="*/ 326232 h 342900"/>
              <a:gd name="connsiteX26" fmla="*/ 646510 w 879266"/>
              <a:gd name="connsiteY26" fmla="*/ 330994 h 342900"/>
              <a:gd name="connsiteX27" fmla="*/ 675085 w 879266"/>
              <a:gd name="connsiteY27" fmla="*/ 333375 h 342900"/>
              <a:gd name="connsiteX28" fmla="*/ 722710 w 879266"/>
              <a:gd name="connsiteY28" fmla="*/ 338138 h 342900"/>
              <a:gd name="connsiteX29" fmla="*/ 729853 w 879266"/>
              <a:gd name="connsiteY29" fmla="*/ 340519 h 342900"/>
              <a:gd name="connsiteX30" fmla="*/ 765572 w 879266"/>
              <a:gd name="connsiteY30" fmla="*/ 342900 h 342900"/>
              <a:gd name="connsiteX31" fmla="*/ 767953 w 879266"/>
              <a:gd name="connsiteY31" fmla="*/ 323850 h 342900"/>
              <a:gd name="connsiteX32" fmla="*/ 775097 w 879266"/>
              <a:gd name="connsiteY32" fmla="*/ 319088 h 342900"/>
              <a:gd name="connsiteX33" fmla="*/ 779860 w 879266"/>
              <a:gd name="connsiteY33" fmla="*/ 311944 h 342900"/>
              <a:gd name="connsiteX34" fmla="*/ 782241 w 879266"/>
              <a:gd name="connsiteY34" fmla="*/ 304800 h 342900"/>
              <a:gd name="connsiteX35" fmla="*/ 784622 w 879266"/>
              <a:gd name="connsiteY35" fmla="*/ 292894 h 342900"/>
              <a:gd name="connsiteX36" fmla="*/ 789385 w 879266"/>
              <a:gd name="connsiteY36" fmla="*/ 283369 h 342900"/>
              <a:gd name="connsiteX37" fmla="*/ 791766 w 879266"/>
              <a:gd name="connsiteY37" fmla="*/ 276225 h 342900"/>
              <a:gd name="connsiteX38" fmla="*/ 798910 w 879266"/>
              <a:gd name="connsiteY38" fmla="*/ 271463 h 342900"/>
              <a:gd name="connsiteX39" fmla="*/ 813197 w 879266"/>
              <a:gd name="connsiteY39" fmla="*/ 247650 h 342900"/>
              <a:gd name="connsiteX40" fmla="*/ 837010 w 879266"/>
              <a:gd name="connsiteY40" fmla="*/ 178594 h 342900"/>
              <a:gd name="connsiteX41" fmla="*/ 841772 w 879266"/>
              <a:gd name="connsiteY41" fmla="*/ 161925 h 342900"/>
              <a:gd name="connsiteX42" fmla="*/ 844153 w 879266"/>
              <a:gd name="connsiteY42" fmla="*/ 145257 h 342900"/>
              <a:gd name="connsiteX43" fmla="*/ 846535 w 879266"/>
              <a:gd name="connsiteY43" fmla="*/ 135732 h 342900"/>
              <a:gd name="connsiteX44" fmla="*/ 848916 w 879266"/>
              <a:gd name="connsiteY44" fmla="*/ 119063 h 342900"/>
              <a:gd name="connsiteX45" fmla="*/ 860822 w 879266"/>
              <a:gd name="connsiteY45" fmla="*/ 104775 h 342900"/>
              <a:gd name="connsiteX46" fmla="*/ 875110 w 879266"/>
              <a:gd name="connsiteY46" fmla="*/ 88107 h 342900"/>
              <a:gd name="connsiteX47" fmla="*/ 877491 w 879266"/>
              <a:gd name="connsiteY47" fmla="*/ 80963 h 342900"/>
              <a:gd name="connsiteX48" fmla="*/ 863203 w 879266"/>
              <a:gd name="connsiteY48" fmla="*/ 76200 h 342900"/>
              <a:gd name="connsiteX49" fmla="*/ 856060 w 879266"/>
              <a:gd name="connsiteY49" fmla="*/ 71438 h 342900"/>
              <a:gd name="connsiteX50" fmla="*/ 851297 w 879266"/>
              <a:gd name="connsiteY50" fmla="*/ 64294 h 342900"/>
              <a:gd name="connsiteX51" fmla="*/ 834628 w 879266"/>
              <a:gd name="connsiteY51" fmla="*/ 54769 h 342900"/>
              <a:gd name="connsiteX52" fmla="*/ 827485 w 879266"/>
              <a:gd name="connsiteY52" fmla="*/ 50007 h 342900"/>
              <a:gd name="connsiteX53" fmla="*/ 820341 w 879266"/>
              <a:gd name="connsiteY53" fmla="*/ 47625 h 342900"/>
              <a:gd name="connsiteX54" fmla="*/ 813197 w 879266"/>
              <a:gd name="connsiteY54" fmla="*/ 42863 h 342900"/>
              <a:gd name="connsiteX55" fmla="*/ 798910 w 879266"/>
              <a:gd name="connsiteY55" fmla="*/ 38100 h 342900"/>
              <a:gd name="connsiteX56" fmla="*/ 784622 w 879266"/>
              <a:gd name="connsiteY56" fmla="*/ 28575 h 342900"/>
              <a:gd name="connsiteX57" fmla="*/ 777478 w 879266"/>
              <a:gd name="connsiteY57" fmla="*/ 26194 h 342900"/>
              <a:gd name="connsiteX58" fmla="*/ 756047 w 879266"/>
              <a:gd name="connsiteY58" fmla="*/ 9525 h 342900"/>
              <a:gd name="connsiteX59" fmla="*/ 741760 w 879266"/>
              <a:gd name="connsiteY59" fmla="*/ 4763 h 342900"/>
              <a:gd name="connsiteX60" fmla="*/ 363141 w 879266"/>
              <a:gd name="connsiteY60" fmla="*/ 0 h 342900"/>
              <a:gd name="connsiteX61" fmla="*/ 284560 w 879266"/>
              <a:gd name="connsiteY61" fmla="*/ 4763 h 342900"/>
              <a:gd name="connsiteX62" fmla="*/ 248841 w 879266"/>
              <a:gd name="connsiteY62" fmla="*/ 11907 h 342900"/>
              <a:gd name="connsiteX63" fmla="*/ 241697 w 879266"/>
              <a:gd name="connsiteY63" fmla="*/ 14288 h 342900"/>
              <a:gd name="connsiteX64" fmla="*/ 225028 w 879266"/>
              <a:gd name="connsiteY64" fmla="*/ 23813 h 342900"/>
              <a:gd name="connsiteX65" fmla="*/ 196453 w 879266"/>
              <a:gd name="connsiteY65" fmla="*/ 30957 h 342900"/>
              <a:gd name="connsiteX66" fmla="*/ 182166 w 879266"/>
              <a:gd name="connsiteY66" fmla="*/ 40482 h 342900"/>
              <a:gd name="connsiteX67" fmla="*/ 175022 w 879266"/>
              <a:gd name="connsiteY67" fmla="*/ 45244 h 342900"/>
              <a:gd name="connsiteX68" fmla="*/ 155972 w 879266"/>
              <a:gd name="connsiteY68" fmla="*/ 50007 h 342900"/>
              <a:gd name="connsiteX69" fmla="*/ 151210 w 879266"/>
              <a:gd name="connsiteY69" fmla="*/ 57150 h 342900"/>
              <a:gd name="connsiteX70" fmla="*/ 132160 w 879266"/>
              <a:gd name="connsiteY70" fmla="*/ 61913 h 342900"/>
              <a:gd name="connsiteX71" fmla="*/ 108347 w 879266"/>
              <a:gd name="connsiteY71" fmla="*/ 66675 h 342900"/>
              <a:gd name="connsiteX72" fmla="*/ 101203 w 879266"/>
              <a:gd name="connsiteY72" fmla="*/ 71438 h 342900"/>
              <a:gd name="connsiteX73" fmla="*/ 89297 w 879266"/>
              <a:gd name="connsiteY73" fmla="*/ 85725 h 342900"/>
              <a:gd name="connsiteX74" fmla="*/ 82153 w 879266"/>
              <a:gd name="connsiteY74" fmla="*/ 88107 h 342900"/>
              <a:gd name="connsiteX75" fmla="*/ 67866 w 879266"/>
              <a:gd name="connsiteY75" fmla="*/ 95250 h 342900"/>
              <a:gd name="connsiteX76" fmla="*/ 63103 w 879266"/>
              <a:gd name="connsiteY76" fmla="*/ 102394 h 342900"/>
              <a:gd name="connsiteX77" fmla="*/ 55960 w 879266"/>
              <a:gd name="connsiteY77" fmla="*/ 107157 h 342900"/>
              <a:gd name="connsiteX78" fmla="*/ 46435 w 879266"/>
              <a:gd name="connsiteY78" fmla="*/ 121444 h 342900"/>
              <a:gd name="connsiteX79" fmla="*/ 27385 w 879266"/>
              <a:gd name="connsiteY79" fmla="*/ 150019 h 342900"/>
              <a:gd name="connsiteX80" fmla="*/ 15478 w 879266"/>
              <a:gd name="connsiteY80" fmla="*/ 164307 h 342900"/>
              <a:gd name="connsiteX81" fmla="*/ 10716 w 879266"/>
              <a:gd name="connsiteY81" fmla="*/ 171450 h 342900"/>
              <a:gd name="connsiteX82" fmla="*/ 13097 w 879266"/>
              <a:gd name="connsiteY82" fmla="*/ 197644 h 342900"/>
              <a:gd name="connsiteX83" fmla="*/ 5953 w 879266"/>
              <a:gd name="connsiteY83" fmla="*/ 204788 h 342900"/>
              <a:gd name="connsiteX0" fmla="*/ 5953 w 879266"/>
              <a:gd name="connsiteY0" fmla="*/ 204788 h 342900"/>
              <a:gd name="connsiteX1" fmla="*/ 48816 w 879266"/>
              <a:gd name="connsiteY1" fmla="*/ 209550 h 342900"/>
              <a:gd name="connsiteX2" fmla="*/ 72628 w 879266"/>
              <a:gd name="connsiteY2" fmla="*/ 219075 h 342900"/>
              <a:gd name="connsiteX3" fmla="*/ 86916 w 879266"/>
              <a:gd name="connsiteY3" fmla="*/ 223838 h 342900"/>
              <a:gd name="connsiteX4" fmla="*/ 98822 w 879266"/>
              <a:gd name="connsiteY4" fmla="*/ 230982 h 342900"/>
              <a:gd name="connsiteX5" fmla="*/ 108347 w 879266"/>
              <a:gd name="connsiteY5" fmla="*/ 233363 h 342900"/>
              <a:gd name="connsiteX6" fmla="*/ 129778 w 879266"/>
              <a:gd name="connsiteY6" fmla="*/ 242888 h 342900"/>
              <a:gd name="connsiteX7" fmla="*/ 146447 w 879266"/>
              <a:gd name="connsiteY7" fmla="*/ 247650 h 342900"/>
              <a:gd name="connsiteX8" fmla="*/ 163116 w 879266"/>
              <a:gd name="connsiteY8" fmla="*/ 252413 h 342900"/>
              <a:gd name="connsiteX9" fmla="*/ 239316 w 879266"/>
              <a:gd name="connsiteY9" fmla="*/ 254794 h 342900"/>
              <a:gd name="connsiteX10" fmla="*/ 282178 w 879266"/>
              <a:gd name="connsiteY10" fmla="*/ 261938 h 342900"/>
              <a:gd name="connsiteX11" fmla="*/ 296466 w 879266"/>
              <a:gd name="connsiteY11" fmla="*/ 266700 h 342900"/>
              <a:gd name="connsiteX12" fmla="*/ 336947 w 879266"/>
              <a:gd name="connsiteY12" fmla="*/ 269082 h 342900"/>
              <a:gd name="connsiteX13" fmla="*/ 344091 w 879266"/>
              <a:gd name="connsiteY13" fmla="*/ 271463 h 342900"/>
              <a:gd name="connsiteX14" fmla="*/ 382191 w 879266"/>
              <a:gd name="connsiteY14" fmla="*/ 276225 h 342900"/>
              <a:gd name="connsiteX15" fmla="*/ 389335 w 879266"/>
              <a:gd name="connsiteY15" fmla="*/ 278607 h 342900"/>
              <a:gd name="connsiteX16" fmla="*/ 396478 w 879266"/>
              <a:gd name="connsiteY16" fmla="*/ 283369 h 342900"/>
              <a:gd name="connsiteX17" fmla="*/ 472678 w 879266"/>
              <a:gd name="connsiteY17" fmla="*/ 290513 h 342900"/>
              <a:gd name="connsiteX18" fmla="*/ 494110 w 879266"/>
              <a:gd name="connsiteY18" fmla="*/ 295275 h 342900"/>
              <a:gd name="connsiteX19" fmla="*/ 536972 w 879266"/>
              <a:gd name="connsiteY19" fmla="*/ 297657 h 342900"/>
              <a:gd name="connsiteX20" fmla="*/ 551260 w 879266"/>
              <a:gd name="connsiteY20" fmla="*/ 304800 h 342900"/>
              <a:gd name="connsiteX21" fmla="*/ 558403 w 879266"/>
              <a:gd name="connsiteY21" fmla="*/ 307182 h 342900"/>
              <a:gd name="connsiteX22" fmla="*/ 565547 w 879266"/>
              <a:gd name="connsiteY22" fmla="*/ 311944 h 342900"/>
              <a:gd name="connsiteX23" fmla="*/ 589360 w 879266"/>
              <a:gd name="connsiteY23" fmla="*/ 319088 h 342900"/>
              <a:gd name="connsiteX24" fmla="*/ 596503 w 879266"/>
              <a:gd name="connsiteY24" fmla="*/ 321469 h 342900"/>
              <a:gd name="connsiteX25" fmla="*/ 603647 w 879266"/>
              <a:gd name="connsiteY25" fmla="*/ 326232 h 342900"/>
              <a:gd name="connsiteX26" fmla="*/ 646510 w 879266"/>
              <a:gd name="connsiteY26" fmla="*/ 330994 h 342900"/>
              <a:gd name="connsiteX27" fmla="*/ 675085 w 879266"/>
              <a:gd name="connsiteY27" fmla="*/ 333375 h 342900"/>
              <a:gd name="connsiteX28" fmla="*/ 722710 w 879266"/>
              <a:gd name="connsiteY28" fmla="*/ 338138 h 342900"/>
              <a:gd name="connsiteX29" fmla="*/ 729853 w 879266"/>
              <a:gd name="connsiteY29" fmla="*/ 340519 h 342900"/>
              <a:gd name="connsiteX30" fmla="*/ 765572 w 879266"/>
              <a:gd name="connsiteY30" fmla="*/ 342900 h 342900"/>
              <a:gd name="connsiteX31" fmla="*/ 767953 w 879266"/>
              <a:gd name="connsiteY31" fmla="*/ 323850 h 342900"/>
              <a:gd name="connsiteX32" fmla="*/ 775097 w 879266"/>
              <a:gd name="connsiteY32" fmla="*/ 319088 h 342900"/>
              <a:gd name="connsiteX33" fmla="*/ 779860 w 879266"/>
              <a:gd name="connsiteY33" fmla="*/ 311944 h 342900"/>
              <a:gd name="connsiteX34" fmla="*/ 782241 w 879266"/>
              <a:gd name="connsiteY34" fmla="*/ 304800 h 342900"/>
              <a:gd name="connsiteX35" fmla="*/ 784622 w 879266"/>
              <a:gd name="connsiteY35" fmla="*/ 292894 h 342900"/>
              <a:gd name="connsiteX36" fmla="*/ 789385 w 879266"/>
              <a:gd name="connsiteY36" fmla="*/ 283369 h 342900"/>
              <a:gd name="connsiteX37" fmla="*/ 791766 w 879266"/>
              <a:gd name="connsiteY37" fmla="*/ 276225 h 342900"/>
              <a:gd name="connsiteX38" fmla="*/ 798910 w 879266"/>
              <a:gd name="connsiteY38" fmla="*/ 271463 h 342900"/>
              <a:gd name="connsiteX39" fmla="*/ 837010 w 879266"/>
              <a:gd name="connsiteY39" fmla="*/ 178594 h 342900"/>
              <a:gd name="connsiteX40" fmla="*/ 841772 w 879266"/>
              <a:gd name="connsiteY40" fmla="*/ 161925 h 342900"/>
              <a:gd name="connsiteX41" fmla="*/ 844153 w 879266"/>
              <a:gd name="connsiteY41" fmla="*/ 145257 h 342900"/>
              <a:gd name="connsiteX42" fmla="*/ 846535 w 879266"/>
              <a:gd name="connsiteY42" fmla="*/ 135732 h 342900"/>
              <a:gd name="connsiteX43" fmla="*/ 848916 w 879266"/>
              <a:gd name="connsiteY43" fmla="*/ 119063 h 342900"/>
              <a:gd name="connsiteX44" fmla="*/ 860822 w 879266"/>
              <a:gd name="connsiteY44" fmla="*/ 104775 h 342900"/>
              <a:gd name="connsiteX45" fmla="*/ 875110 w 879266"/>
              <a:gd name="connsiteY45" fmla="*/ 88107 h 342900"/>
              <a:gd name="connsiteX46" fmla="*/ 877491 w 879266"/>
              <a:gd name="connsiteY46" fmla="*/ 80963 h 342900"/>
              <a:gd name="connsiteX47" fmla="*/ 863203 w 879266"/>
              <a:gd name="connsiteY47" fmla="*/ 76200 h 342900"/>
              <a:gd name="connsiteX48" fmla="*/ 856060 w 879266"/>
              <a:gd name="connsiteY48" fmla="*/ 71438 h 342900"/>
              <a:gd name="connsiteX49" fmla="*/ 851297 w 879266"/>
              <a:gd name="connsiteY49" fmla="*/ 64294 h 342900"/>
              <a:gd name="connsiteX50" fmla="*/ 834628 w 879266"/>
              <a:gd name="connsiteY50" fmla="*/ 54769 h 342900"/>
              <a:gd name="connsiteX51" fmla="*/ 827485 w 879266"/>
              <a:gd name="connsiteY51" fmla="*/ 50007 h 342900"/>
              <a:gd name="connsiteX52" fmla="*/ 820341 w 879266"/>
              <a:gd name="connsiteY52" fmla="*/ 47625 h 342900"/>
              <a:gd name="connsiteX53" fmla="*/ 813197 w 879266"/>
              <a:gd name="connsiteY53" fmla="*/ 42863 h 342900"/>
              <a:gd name="connsiteX54" fmla="*/ 798910 w 879266"/>
              <a:gd name="connsiteY54" fmla="*/ 38100 h 342900"/>
              <a:gd name="connsiteX55" fmla="*/ 784622 w 879266"/>
              <a:gd name="connsiteY55" fmla="*/ 28575 h 342900"/>
              <a:gd name="connsiteX56" fmla="*/ 777478 w 879266"/>
              <a:gd name="connsiteY56" fmla="*/ 26194 h 342900"/>
              <a:gd name="connsiteX57" fmla="*/ 756047 w 879266"/>
              <a:gd name="connsiteY57" fmla="*/ 9525 h 342900"/>
              <a:gd name="connsiteX58" fmla="*/ 741760 w 879266"/>
              <a:gd name="connsiteY58" fmla="*/ 4763 h 342900"/>
              <a:gd name="connsiteX59" fmla="*/ 363141 w 879266"/>
              <a:gd name="connsiteY59" fmla="*/ 0 h 342900"/>
              <a:gd name="connsiteX60" fmla="*/ 284560 w 879266"/>
              <a:gd name="connsiteY60" fmla="*/ 4763 h 342900"/>
              <a:gd name="connsiteX61" fmla="*/ 248841 w 879266"/>
              <a:gd name="connsiteY61" fmla="*/ 11907 h 342900"/>
              <a:gd name="connsiteX62" fmla="*/ 241697 w 879266"/>
              <a:gd name="connsiteY62" fmla="*/ 14288 h 342900"/>
              <a:gd name="connsiteX63" fmla="*/ 225028 w 879266"/>
              <a:gd name="connsiteY63" fmla="*/ 23813 h 342900"/>
              <a:gd name="connsiteX64" fmla="*/ 196453 w 879266"/>
              <a:gd name="connsiteY64" fmla="*/ 30957 h 342900"/>
              <a:gd name="connsiteX65" fmla="*/ 182166 w 879266"/>
              <a:gd name="connsiteY65" fmla="*/ 40482 h 342900"/>
              <a:gd name="connsiteX66" fmla="*/ 175022 w 879266"/>
              <a:gd name="connsiteY66" fmla="*/ 45244 h 342900"/>
              <a:gd name="connsiteX67" fmla="*/ 155972 w 879266"/>
              <a:gd name="connsiteY67" fmla="*/ 50007 h 342900"/>
              <a:gd name="connsiteX68" fmla="*/ 151210 w 879266"/>
              <a:gd name="connsiteY68" fmla="*/ 57150 h 342900"/>
              <a:gd name="connsiteX69" fmla="*/ 132160 w 879266"/>
              <a:gd name="connsiteY69" fmla="*/ 61913 h 342900"/>
              <a:gd name="connsiteX70" fmla="*/ 108347 w 879266"/>
              <a:gd name="connsiteY70" fmla="*/ 66675 h 342900"/>
              <a:gd name="connsiteX71" fmla="*/ 101203 w 879266"/>
              <a:gd name="connsiteY71" fmla="*/ 71438 h 342900"/>
              <a:gd name="connsiteX72" fmla="*/ 89297 w 879266"/>
              <a:gd name="connsiteY72" fmla="*/ 85725 h 342900"/>
              <a:gd name="connsiteX73" fmla="*/ 82153 w 879266"/>
              <a:gd name="connsiteY73" fmla="*/ 88107 h 342900"/>
              <a:gd name="connsiteX74" fmla="*/ 67866 w 879266"/>
              <a:gd name="connsiteY74" fmla="*/ 95250 h 342900"/>
              <a:gd name="connsiteX75" fmla="*/ 63103 w 879266"/>
              <a:gd name="connsiteY75" fmla="*/ 102394 h 342900"/>
              <a:gd name="connsiteX76" fmla="*/ 55960 w 879266"/>
              <a:gd name="connsiteY76" fmla="*/ 107157 h 342900"/>
              <a:gd name="connsiteX77" fmla="*/ 46435 w 879266"/>
              <a:gd name="connsiteY77" fmla="*/ 121444 h 342900"/>
              <a:gd name="connsiteX78" fmla="*/ 27385 w 879266"/>
              <a:gd name="connsiteY78" fmla="*/ 150019 h 342900"/>
              <a:gd name="connsiteX79" fmla="*/ 15478 w 879266"/>
              <a:gd name="connsiteY79" fmla="*/ 164307 h 342900"/>
              <a:gd name="connsiteX80" fmla="*/ 10716 w 879266"/>
              <a:gd name="connsiteY80" fmla="*/ 171450 h 342900"/>
              <a:gd name="connsiteX81" fmla="*/ 13097 w 879266"/>
              <a:gd name="connsiteY81" fmla="*/ 197644 h 342900"/>
              <a:gd name="connsiteX82" fmla="*/ 5953 w 879266"/>
              <a:gd name="connsiteY82" fmla="*/ 204788 h 342900"/>
              <a:gd name="connsiteX0" fmla="*/ 5953 w 879143"/>
              <a:gd name="connsiteY0" fmla="*/ 204788 h 342900"/>
              <a:gd name="connsiteX1" fmla="*/ 48816 w 879143"/>
              <a:gd name="connsiteY1" fmla="*/ 209550 h 342900"/>
              <a:gd name="connsiteX2" fmla="*/ 72628 w 879143"/>
              <a:gd name="connsiteY2" fmla="*/ 219075 h 342900"/>
              <a:gd name="connsiteX3" fmla="*/ 86916 w 879143"/>
              <a:gd name="connsiteY3" fmla="*/ 223838 h 342900"/>
              <a:gd name="connsiteX4" fmla="*/ 98822 w 879143"/>
              <a:gd name="connsiteY4" fmla="*/ 230982 h 342900"/>
              <a:gd name="connsiteX5" fmla="*/ 108347 w 879143"/>
              <a:gd name="connsiteY5" fmla="*/ 233363 h 342900"/>
              <a:gd name="connsiteX6" fmla="*/ 129778 w 879143"/>
              <a:gd name="connsiteY6" fmla="*/ 242888 h 342900"/>
              <a:gd name="connsiteX7" fmla="*/ 146447 w 879143"/>
              <a:gd name="connsiteY7" fmla="*/ 247650 h 342900"/>
              <a:gd name="connsiteX8" fmla="*/ 163116 w 879143"/>
              <a:gd name="connsiteY8" fmla="*/ 252413 h 342900"/>
              <a:gd name="connsiteX9" fmla="*/ 239316 w 879143"/>
              <a:gd name="connsiteY9" fmla="*/ 254794 h 342900"/>
              <a:gd name="connsiteX10" fmla="*/ 282178 w 879143"/>
              <a:gd name="connsiteY10" fmla="*/ 261938 h 342900"/>
              <a:gd name="connsiteX11" fmla="*/ 296466 w 879143"/>
              <a:gd name="connsiteY11" fmla="*/ 266700 h 342900"/>
              <a:gd name="connsiteX12" fmla="*/ 336947 w 879143"/>
              <a:gd name="connsiteY12" fmla="*/ 269082 h 342900"/>
              <a:gd name="connsiteX13" fmla="*/ 344091 w 879143"/>
              <a:gd name="connsiteY13" fmla="*/ 271463 h 342900"/>
              <a:gd name="connsiteX14" fmla="*/ 382191 w 879143"/>
              <a:gd name="connsiteY14" fmla="*/ 276225 h 342900"/>
              <a:gd name="connsiteX15" fmla="*/ 389335 w 879143"/>
              <a:gd name="connsiteY15" fmla="*/ 278607 h 342900"/>
              <a:gd name="connsiteX16" fmla="*/ 396478 w 879143"/>
              <a:gd name="connsiteY16" fmla="*/ 283369 h 342900"/>
              <a:gd name="connsiteX17" fmla="*/ 472678 w 879143"/>
              <a:gd name="connsiteY17" fmla="*/ 290513 h 342900"/>
              <a:gd name="connsiteX18" fmla="*/ 494110 w 879143"/>
              <a:gd name="connsiteY18" fmla="*/ 295275 h 342900"/>
              <a:gd name="connsiteX19" fmla="*/ 536972 w 879143"/>
              <a:gd name="connsiteY19" fmla="*/ 297657 h 342900"/>
              <a:gd name="connsiteX20" fmla="*/ 551260 w 879143"/>
              <a:gd name="connsiteY20" fmla="*/ 304800 h 342900"/>
              <a:gd name="connsiteX21" fmla="*/ 558403 w 879143"/>
              <a:gd name="connsiteY21" fmla="*/ 307182 h 342900"/>
              <a:gd name="connsiteX22" fmla="*/ 565547 w 879143"/>
              <a:gd name="connsiteY22" fmla="*/ 311944 h 342900"/>
              <a:gd name="connsiteX23" fmla="*/ 589360 w 879143"/>
              <a:gd name="connsiteY23" fmla="*/ 319088 h 342900"/>
              <a:gd name="connsiteX24" fmla="*/ 596503 w 879143"/>
              <a:gd name="connsiteY24" fmla="*/ 321469 h 342900"/>
              <a:gd name="connsiteX25" fmla="*/ 603647 w 879143"/>
              <a:gd name="connsiteY25" fmla="*/ 326232 h 342900"/>
              <a:gd name="connsiteX26" fmla="*/ 646510 w 879143"/>
              <a:gd name="connsiteY26" fmla="*/ 330994 h 342900"/>
              <a:gd name="connsiteX27" fmla="*/ 675085 w 879143"/>
              <a:gd name="connsiteY27" fmla="*/ 333375 h 342900"/>
              <a:gd name="connsiteX28" fmla="*/ 722710 w 879143"/>
              <a:gd name="connsiteY28" fmla="*/ 338138 h 342900"/>
              <a:gd name="connsiteX29" fmla="*/ 729853 w 879143"/>
              <a:gd name="connsiteY29" fmla="*/ 340519 h 342900"/>
              <a:gd name="connsiteX30" fmla="*/ 765572 w 879143"/>
              <a:gd name="connsiteY30" fmla="*/ 342900 h 342900"/>
              <a:gd name="connsiteX31" fmla="*/ 767953 w 879143"/>
              <a:gd name="connsiteY31" fmla="*/ 323850 h 342900"/>
              <a:gd name="connsiteX32" fmla="*/ 775097 w 879143"/>
              <a:gd name="connsiteY32" fmla="*/ 319088 h 342900"/>
              <a:gd name="connsiteX33" fmla="*/ 779860 w 879143"/>
              <a:gd name="connsiteY33" fmla="*/ 311944 h 342900"/>
              <a:gd name="connsiteX34" fmla="*/ 782241 w 879143"/>
              <a:gd name="connsiteY34" fmla="*/ 304800 h 342900"/>
              <a:gd name="connsiteX35" fmla="*/ 784622 w 879143"/>
              <a:gd name="connsiteY35" fmla="*/ 292894 h 342900"/>
              <a:gd name="connsiteX36" fmla="*/ 789385 w 879143"/>
              <a:gd name="connsiteY36" fmla="*/ 283369 h 342900"/>
              <a:gd name="connsiteX37" fmla="*/ 791766 w 879143"/>
              <a:gd name="connsiteY37" fmla="*/ 276225 h 342900"/>
              <a:gd name="connsiteX38" fmla="*/ 798910 w 879143"/>
              <a:gd name="connsiteY38" fmla="*/ 271463 h 342900"/>
              <a:gd name="connsiteX39" fmla="*/ 837010 w 879143"/>
              <a:gd name="connsiteY39" fmla="*/ 178594 h 342900"/>
              <a:gd name="connsiteX40" fmla="*/ 841772 w 879143"/>
              <a:gd name="connsiteY40" fmla="*/ 161925 h 342900"/>
              <a:gd name="connsiteX41" fmla="*/ 844153 w 879143"/>
              <a:gd name="connsiteY41" fmla="*/ 145257 h 342900"/>
              <a:gd name="connsiteX42" fmla="*/ 846535 w 879143"/>
              <a:gd name="connsiteY42" fmla="*/ 135732 h 342900"/>
              <a:gd name="connsiteX43" fmla="*/ 848916 w 879143"/>
              <a:gd name="connsiteY43" fmla="*/ 119063 h 342900"/>
              <a:gd name="connsiteX44" fmla="*/ 860822 w 879143"/>
              <a:gd name="connsiteY44" fmla="*/ 104775 h 342900"/>
              <a:gd name="connsiteX45" fmla="*/ 875110 w 879143"/>
              <a:gd name="connsiteY45" fmla="*/ 88107 h 342900"/>
              <a:gd name="connsiteX46" fmla="*/ 863203 w 879143"/>
              <a:gd name="connsiteY46" fmla="*/ 76200 h 342900"/>
              <a:gd name="connsiteX47" fmla="*/ 856060 w 879143"/>
              <a:gd name="connsiteY47" fmla="*/ 71438 h 342900"/>
              <a:gd name="connsiteX48" fmla="*/ 851297 w 879143"/>
              <a:gd name="connsiteY48" fmla="*/ 64294 h 342900"/>
              <a:gd name="connsiteX49" fmla="*/ 834628 w 879143"/>
              <a:gd name="connsiteY49" fmla="*/ 54769 h 342900"/>
              <a:gd name="connsiteX50" fmla="*/ 827485 w 879143"/>
              <a:gd name="connsiteY50" fmla="*/ 50007 h 342900"/>
              <a:gd name="connsiteX51" fmla="*/ 820341 w 879143"/>
              <a:gd name="connsiteY51" fmla="*/ 47625 h 342900"/>
              <a:gd name="connsiteX52" fmla="*/ 813197 w 879143"/>
              <a:gd name="connsiteY52" fmla="*/ 42863 h 342900"/>
              <a:gd name="connsiteX53" fmla="*/ 798910 w 879143"/>
              <a:gd name="connsiteY53" fmla="*/ 38100 h 342900"/>
              <a:gd name="connsiteX54" fmla="*/ 784622 w 879143"/>
              <a:gd name="connsiteY54" fmla="*/ 28575 h 342900"/>
              <a:gd name="connsiteX55" fmla="*/ 777478 w 879143"/>
              <a:gd name="connsiteY55" fmla="*/ 26194 h 342900"/>
              <a:gd name="connsiteX56" fmla="*/ 756047 w 879143"/>
              <a:gd name="connsiteY56" fmla="*/ 9525 h 342900"/>
              <a:gd name="connsiteX57" fmla="*/ 741760 w 879143"/>
              <a:gd name="connsiteY57" fmla="*/ 4763 h 342900"/>
              <a:gd name="connsiteX58" fmla="*/ 363141 w 879143"/>
              <a:gd name="connsiteY58" fmla="*/ 0 h 342900"/>
              <a:gd name="connsiteX59" fmla="*/ 284560 w 879143"/>
              <a:gd name="connsiteY59" fmla="*/ 4763 h 342900"/>
              <a:gd name="connsiteX60" fmla="*/ 248841 w 879143"/>
              <a:gd name="connsiteY60" fmla="*/ 11907 h 342900"/>
              <a:gd name="connsiteX61" fmla="*/ 241697 w 879143"/>
              <a:gd name="connsiteY61" fmla="*/ 14288 h 342900"/>
              <a:gd name="connsiteX62" fmla="*/ 225028 w 879143"/>
              <a:gd name="connsiteY62" fmla="*/ 23813 h 342900"/>
              <a:gd name="connsiteX63" fmla="*/ 196453 w 879143"/>
              <a:gd name="connsiteY63" fmla="*/ 30957 h 342900"/>
              <a:gd name="connsiteX64" fmla="*/ 182166 w 879143"/>
              <a:gd name="connsiteY64" fmla="*/ 40482 h 342900"/>
              <a:gd name="connsiteX65" fmla="*/ 175022 w 879143"/>
              <a:gd name="connsiteY65" fmla="*/ 45244 h 342900"/>
              <a:gd name="connsiteX66" fmla="*/ 155972 w 879143"/>
              <a:gd name="connsiteY66" fmla="*/ 50007 h 342900"/>
              <a:gd name="connsiteX67" fmla="*/ 151210 w 879143"/>
              <a:gd name="connsiteY67" fmla="*/ 57150 h 342900"/>
              <a:gd name="connsiteX68" fmla="*/ 132160 w 879143"/>
              <a:gd name="connsiteY68" fmla="*/ 61913 h 342900"/>
              <a:gd name="connsiteX69" fmla="*/ 108347 w 879143"/>
              <a:gd name="connsiteY69" fmla="*/ 66675 h 342900"/>
              <a:gd name="connsiteX70" fmla="*/ 101203 w 879143"/>
              <a:gd name="connsiteY70" fmla="*/ 71438 h 342900"/>
              <a:gd name="connsiteX71" fmla="*/ 89297 w 879143"/>
              <a:gd name="connsiteY71" fmla="*/ 85725 h 342900"/>
              <a:gd name="connsiteX72" fmla="*/ 82153 w 879143"/>
              <a:gd name="connsiteY72" fmla="*/ 88107 h 342900"/>
              <a:gd name="connsiteX73" fmla="*/ 67866 w 879143"/>
              <a:gd name="connsiteY73" fmla="*/ 95250 h 342900"/>
              <a:gd name="connsiteX74" fmla="*/ 63103 w 879143"/>
              <a:gd name="connsiteY74" fmla="*/ 102394 h 342900"/>
              <a:gd name="connsiteX75" fmla="*/ 55960 w 879143"/>
              <a:gd name="connsiteY75" fmla="*/ 107157 h 342900"/>
              <a:gd name="connsiteX76" fmla="*/ 46435 w 879143"/>
              <a:gd name="connsiteY76" fmla="*/ 121444 h 342900"/>
              <a:gd name="connsiteX77" fmla="*/ 27385 w 879143"/>
              <a:gd name="connsiteY77" fmla="*/ 150019 h 342900"/>
              <a:gd name="connsiteX78" fmla="*/ 15478 w 879143"/>
              <a:gd name="connsiteY78" fmla="*/ 164307 h 342900"/>
              <a:gd name="connsiteX79" fmla="*/ 10716 w 879143"/>
              <a:gd name="connsiteY79" fmla="*/ 171450 h 342900"/>
              <a:gd name="connsiteX80" fmla="*/ 13097 w 879143"/>
              <a:gd name="connsiteY80" fmla="*/ 197644 h 342900"/>
              <a:gd name="connsiteX81" fmla="*/ 5953 w 879143"/>
              <a:gd name="connsiteY81"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767953 w 863997"/>
              <a:gd name="connsiteY31" fmla="*/ 323850 h 342900"/>
              <a:gd name="connsiteX32" fmla="*/ 775097 w 863997"/>
              <a:gd name="connsiteY32" fmla="*/ 319088 h 342900"/>
              <a:gd name="connsiteX33" fmla="*/ 779860 w 863997"/>
              <a:gd name="connsiteY33" fmla="*/ 311944 h 342900"/>
              <a:gd name="connsiteX34" fmla="*/ 782241 w 863997"/>
              <a:gd name="connsiteY34" fmla="*/ 304800 h 342900"/>
              <a:gd name="connsiteX35" fmla="*/ 784622 w 863997"/>
              <a:gd name="connsiteY35" fmla="*/ 292894 h 342900"/>
              <a:gd name="connsiteX36" fmla="*/ 789385 w 863997"/>
              <a:gd name="connsiteY36" fmla="*/ 283369 h 342900"/>
              <a:gd name="connsiteX37" fmla="*/ 791766 w 863997"/>
              <a:gd name="connsiteY37" fmla="*/ 276225 h 342900"/>
              <a:gd name="connsiteX38" fmla="*/ 798910 w 863997"/>
              <a:gd name="connsiteY38" fmla="*/ 271463 h 342900"/>
              <a:gd name="connsiteX39" fmla="*/ 837010 w 863997"/>
              <a:gd name="connsiteY39" fmla="*/ 178594 h 342900"/>
              <a:gd name="connsiteX40" fmla="*/ 841772 w 863997"/>
              <a:gd name="connsiteY40" fmla="*/ 161925 h 342900"/>
              <a:gd name="connsiteX41" fmla="*/ 844153 w 863997"/>
              <a:gd name="connsiteY41" fmla="*/ 145257 h 342900"/>
              <a:gd name="connsiteX42" fmla="*/ 846535 w 863997"/>
              <a:gd name="connsiteY42" fmla="*/ 135732 h 342900"/>
              <a:gd name="connsiteX43" fmla="*/ 848916 w 863997"/>
              <a:gd name="connsiteY43" fmla="*/ 119063 h 342900"/>
              <a:gd name="connsiteX44" fmla="*/ 860822 w 863997"/>
              <a:gd name="connsiteY44" fmla="*/ 104775 h 342900"/>
              <a:gd name="connsiteX45" fmla="*/ 863203 w 863997"/>
              <a:gd name="connsiteY45" fmla="*/ 76200 h 342900"/>
              <a:gd name="connsiteX46" fmla="*/ 856060 w 863997"/>
              <a:gd name="connsiteY46" fmla="*/ 71438 h 342900"/>
              <a:gd name="connsiteX47" fmla="*/ 851297 w 863997"/>
              <a:gd name="connsiteY47" fmla="*/ 64294 h 342900"/>
              <a:gd name="connsiteX48" fmla="*/ 834628 w 863997"/>
              <a:gd name="connsiteY48" fmla="*/ 54769 h 342900"/>
              <a:gd name="connsiteX49" fmla="*/ 827485 w 863997"/>
              <a:gd name="connsiteY49" fmla="*/ 50007 h 342900"/>
              <a:gd name="connsiteX50" fmla="*/ 820341 w 863997"/>
              <a:gd name="connsiteY50" fmla="*/ 47625 h 342900"/>
              <a:gd name="connsiteX51" fmla="*/ 813197 w 863997"/>
              <a:gd name="connsiteY51" fmla="*/ 42863 h 342900"/>
              <a:gd name="connsiteX52" fmla="*/ 798910 w 863997"/>
              <a:gd name="connsiteY52" fmla="*/ 38100 h 342900"/>
              <a:gd name="connsiteX53" fmla="*/ 784622 w 863997"/>
              <a:gd name="connsiteY53" fmla="*/ 28575 h 342900"/>
              <a:gd name="connsiteX54" fmla="*/ 777478 w 863997"/>
              <a:gd name="connsiteY54" fmla="*/ 26194 h 342900"/>
              <a:gd name="connsiteX55" fmla="*/ 756047 w 863997"/>
              <a:gd name="connsiteY55" fmla="*/ 9525 h 342900"/>
              <a:gd name="connsiteX56" fmla="*/ 741760 w 863997"/>
              <a:gd name="connsiteY56" fmla="*/ 4763 h 342900"/>
              <a:gd name="connsiteX57" fmla="*/ 363141 w 863997"/>
              <a:gd name="connsiteY57" fmla="*/ 0 h 342900"/>
              <a:gd name="connsiteX58" fmla="*/ 284560 w 863997"/>
              <a:gd name="connsiteY58" fmla="*/ 4763 h 342900"/>
              <a:gd name="connsiteX59" fmla="*/ 248841 w 863997"/>
              <a:gd name="connsiteY59" fmla="*/ 11907 h 342900"/>
              <a:gd name="connsiteX60" fmla="*/ 241697 w 863997"/>
              <a:gd name="connsiteY60" fmla="*/ 14288 h 342900"/>
              <a:gd name="connsiteX61" fmla="*/ 225028 w 863997"/>
              <a:gd name="connsiteY61" fmla="*/ 23813 h 342900"/>
              <a:gd name="connsiteX62" fmla="*/ 196453 w 863997"/>
              <a:gd name="connsiteY62" fmla="*/ 30957 h 342900"/>
              <a:gd name="connsiteX63" fmla="*/ 182166 w 863997"/>
              <a:gd name="connsiteY63" fmla="*/ 40482 h 342900"/>
              <a:gd name="connsiteX64" fmla="*/ 175022 w 863997"/>
              <a:gd name="connsiteY64" fmla="*/ 45244 h 342900"/>
              <a:gd name="connsiteX65" fmla="*/ 155972 w 863997"/>
              <a:gd name="connsiteY65" fmla="*/ 50007 h 342900"/>
              <a:gd name="connsiteX66" fmla="*/ 151210 w 863997"/>
              <a:gd name="connsiteY66" fmla="*/ 57150 h 342900"/>
              <a:gd name="connsiteX67" fmla="*/ 132160 w 863997"/>
              <a:gd name="connsiteY67" fmla="*/ 61913 h 342900"/>
              <a:gd name="connsiteX68" fmla="*/ 108347 w 863997"/>
              <a:gd name="connsiteY68" fmla="*/ 66675 h 342900"/>
              <a:gd name="connsiteX69" fmla="*/ 101203 w 863997"/>
              <a:gd name="connsiteY69" fmla="*/ 71438 h 342900"/>
              <a:gd name="connsiteX70" fmla="*/ 89297 w 863997"/>
              <a:gd name="connsiteY70" fmla="*/ 85725 h 342900"/>
              <a:gd name="connsiteX71" fmla="*/ 82153 w 863997"/>
              <a:gd name="connsiteY71" fmla="*/ 88107 h 342900"/>
              <a:gd name="connsiteX72" fmla="*/ 67866 w 863997"/>
              <a:gd name="connsiteY72" fmla="*/ 95250 h 342900"/>
              <a:gd name="connsiteX73" fmla="*/ 63103 w 863997"/>
              <a:gd name="connsiteY73" fmla="*/ 102394 h 342900"/>
              <a:gd name="connsiteX74" fmla="*/ 55960 w 863997"/>
              <a:gd name="connsiteY74" fmla="*/ 107157 h 342900"/>
              <a:gd name="connsiteX75" fmla="*/ 46435 w 863997"/>
              <a:gd name="connsiteY75" fmla="*/ 121444 h 342900"/>
              <a:gd name="connsiteX76" fmla="*/ 27385 w 863997"/>
              <a:gd name="connsiteY76" fmla="*/ 150019 h 342900"/>
              <a:gd name="connsiteX77" fmla="*/ 15478 w 863997"/>
              <a:gd name="connsiteY77" fmla="*/ 164307 h 342900"/>
              <a:gd name="connsiteX78" fmla="*/ 10716 w 863997"/>
              <a:gd name="connsiteY78" fmla="*/ 171450 h 342900"/>
              <a:gd name="connsiteX79" fmla="*/ 13097 w 863997"/>
              <a:gd name="connsiteY79" fmla="*/ 197644 h 342900"/>
              <a:gd name="connsiteX80" fmla="*/ 5953 w 863997"/>
              <a:gd name="connsiteY80"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767953 w 863997"/>
              <a:gd name="connsiteY31" fmla="*/ 323850 h 342900"/>
              <a:gd name="connsiteX32" fmla="*/ 775097 w 863997"/>
              <a:gd name="connsiteY32" fmla="*/ 319088 h 342900"/>
              <a:gd name="connsiteX33" fmla="*/ 779860 w 863997"/>
              <a:gd name="connsiteY33" fmla="*/ 311944 h 342900"/>
              <a:gd name="connsiteX34" fmla="*/ 784622 w 863997"/>
              <a:gd name="connsiteY34" fmla="*/ 292894 h 342900"/>
              <a:gd name="connsiteX35" fmla="*/ 789385 w 863997"/>
              <a:gd name="connsiteY35" fmla="*/ 283369 h 342900"/>
              <a:gd name="connsiteX36" fmla="*/ 791766 w 863997"/>
              <a:gd name="connsiteY36" fmla="*/ 276225 h 342900"/>
              <a:gd name="connsiteX37" fmla="*/ 798910 w 863997"/>
              <a:gd name="connsiteY37" fmla="*/ 271463 h 342900"/>
              <a:gd name="connsiteX38" fmla="*/ 837010 w 863997"/>
              <a:gd name="connsiteY38" fmla="*/ 178594 h 342900"/>
              <a:gd name="connsiteX39" fmla="*/ 841772 w 863997"/>
              <a:gd name="connsiteY39" fmla="*/ 161925 h 342900"/>
              <a:gd name="connsiteX40" fmla="*/ 844153 w 863997"/>
              <a:gd name="connsiteY40" fmla="*/ 145257 h 342900"/>
              <a:gd name="connsiteX41" fmla="*/ 846535 w 863997"/>
              <a:gd name="connsiteY41" fmla="*/ 135732 h 342900"/>
              <a:gd name="connsiteX42" fmla="*/ 848916 w 863997"/>
              <a:gd name="connsiteY42" fmla="*/ 119063 h 342900"/>
              <a:gd name="connsiteX43" fmla="*/ 860822 w 863997"/>
              <a:gd name="connsiteY43" fmla="*/ 104775 h 342900"/>
              <a:gd name="connsiteX44" fmla="*/ 863203 w 863997"/>
              <a:gd name="connsiteY44" fmla="*/ 76200 h 342900"/>
              <a:gd name="connsiteX45" fmla="*/ 856060 w 863997"/>
              <a:gd name="connsiteY45" fmla="*/ 71438 h 342900"/>
              <a:gd name="connsiteX46" fmla="*/ 851297 w 863997"/>
              <a:gd name="connsiteY46" fmla="*/ 64294 h 342900"/>
              <a:gd name="connsiteX47" fmla="*/ 834628 w 863997"/>
              <a:gd name="connsiteY47" fmla="*/ 54769 h 342900"/>
              <a:gd name="connsiteX48" fmla="*/ 827485 w 863997"/>
              <a:gd name="connsiteY48" fmla="*/ 50007 h 342900"/>
              <a:gd name="connsiteX49" fmla="*/ 820341 w 863997"/>
              <a:gd name="connsiteY49" fmla="*/ 47625 h 342900"/>
              <a:gd name="connsiteX50" fmla="*/ 813197 w 863997"/>
              <a:gd name="connsiteY50" fmla="*/ 42863 h 342900"/>
              <a:gd name="connsiteX51" fmla="*/ 798910 w 863997"/>
              <a:gd name="connsiteY51" fmla="*/ 38100 h 342900"/>
              <a:gd name="connsiteX52" fmla="*/ 784622 w 863997"/>
              <a:gd name="connsiteY52" fmla="*/ 28575 h 342900"/>
              <a:gd name="connsiteX53" fmla="*/ 777478 w 863997"/>
              <a:gd name="connsiteY53" fmla="*/ 26194 h 342900"/>
              <a:gd name="connsiteX54" fmla="*/ 756047 w 863997"/>
              <a:gd name="connsiteY54" fmla="*/ 9525 h 342900"/>
              <a:gd name="connsiteX55" fmla="*/ 741760 w 863997"/>
              <a:gd name="connsiteY55" fmla="*/ 4763 h 342900"/>
              <a:gd name="connsiteX56" fmla="*/ 363141 w 863997"/>
              <a:gd name="connsiteY56" fmla="*/ 0 h 342900"/>
              <a:gd name="connsiteX57" fmla="*/ 284560 w 863997"/>
              <a:gd name="connsiteY57" fmla="*/ 4763 h 342900"/>
              <a:gd name="connsiteX58" fmla="*/ 248841 w 863997"/>
              <a:gd name="connsiteY58" fmla="*/ 11907 h 342900"/>
              <a:gd name="connsiteX59" fmla="*/ 241697 w 863997"/>
              <a:gd name="connsiteY59" fmla="*/ 14288 h 342900"/>
              <a:gd name="connsiteX60" fmla="*/ 225028 w 863997"/>
              <a:gd name="connsiteY60" fmla="*/ 23813 h 342900"/>
              <a:gd name="connsiteX61" fmla="*/ 196453 w 863997"/>
              <a:gd name="connsiteY61" fmla="*/ 30957 h 342900"/>
              <a:gd name="connsiteX62" fmla="*/ 182166 w 863997"/>
              <a:gd name="connsiteY62" fmla="*/ 40482 h 342900"/>
              <a:gd name="connsiteX63" fmla="*/ 175022 w 863997"/>
              <a:gd name="connsiteY63" fmla="*/ 45244 h 342900"/>
              <a:gd name="connsiteX64" fmla="*/ 155972 w 863997"/>
              <a:gd name="connsiteY64" fmla="*/ 50007 h 342900"/>
              <a:gd name="connsiteX65" fmla="*/ 151210 w 863997"/>
              <a:gd name="connsiteY65" fmla="*/ 57150 h 342900"/>
              <a:gd name="connsiteX66" fmla="*/ 132160 w 863997"/>
              <a:gd name="connsiteY66" fmla="*/ 61913 h 342900"/>
              <a:gd name="connsiteX67" fmla="*/ 108347 w 863997"/>
              <a:gd name="connsiteY67" fmla="*/ 66675 h 342900"/>
              <a:gd name="connsiteX68" fmla="*/ 101203 w 863997"/>
              <a:gd name="connsiteY68" fmla="*/ 71438 h 342900"/>
              <a:gd name="connsiteX69" fmla="*/ 89297 w 863997"/>
              <a:gd name="connsiteY69" fmla="*/ 85725 h 342900"/>
              <a:gd name="connsiteX70" fmla="*/ 82153 w 863997"/>
              <a:gd name="connsiteY70" fmla="*/ 88107 h 342900"/>
              <a:gd name="connsiteX71" fmla="*/ 67866 w 863997"/>
              <a:gd name="connsiteY71" fmla="*/ 95250 h 342900"/>
              <a:gd name="connsiteX72" fmla="*/ 63103 w 863997"/>
              <a:gd name="connsiteY72" fmla="*/ 102394 h 342900"/>
              <a:gd name="connsiteX73" fmla="*/ 55960 w 863997"/>
              <a:gd name="connsiteY73" fmla="*/ 107157 h 342900"/>
              <a:gd name="connsiteX74" fmla="*/ 46435 w 863997"/>
              <a:gd name="connsiteY74" fmla="*/ 121444 h 342900"/>
              <a:gd name="connsiteX75" fmla="*/ 27385 w 863997"/>
              <a:gd name="connsiteY75" fmla="*/ 150019 h 342900"/>
              <a:gd name="connsiteX76" fmla="*/ 15478 w 863997"/>
              <a:gd name="connsiteY76" fmla="*/ 164307 h 342900"/>
              <a:gd name="connsiteX77" fmla="*/ 10716 w 863997"/>
              <a:gd name="connsiteY77" fmla="*/ 171450 h 342900"/>
              <a:gd name="connsiteX78" fmla="*/ 13097 w 863997"/>
              <a:gd name="connsiteY78" fmla="*/ 197644 h 342900"/>
              <a:gd name="connsiteX79" fmla="*/ 5953 w 863997"/>
              <a:gd name="connsiteY79"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767953 w 863997"/>
              <a:gd name="connsiteY31" fmla="*/ 323850 h 342900"/>
              <a:gd name="connsiteX32" fmla="*/ 775097 w 863997"/>
              <a:gd name="connsiteY32" fmla="*/ 319088 h 342900"/>
              <a:gd name="connsiteX33" fmla="*/ 779860 w 863997"/>
              <a:gd name="connsiteY33" fmla="*/ 311944 h 342900"/>
              <a:gd name="connsiteX34" fmla="*/ 784622 w 863997"/>
              <a:gd name="connsiteY34" fmla="*/ 292894 h 342900"/>
              <a:gd name="connsiteX35" fmla="*/ 789385 w 863997"/>
              <a:gd name="connsiteY35" fmla="*/ 283369 h 342900"/>
              <a:gd name="connsiteX36" fmla="*/ 798910 w 863997"/>
              <a:gd name="connsiteY36" fmla="*/ 271463 h 342900"/>
              <a:gd name="connsiteX37" fmla="*/ 837010 w 863997"/>
              <a:gd name="connsiteY37" fmla="*/ 178594 h 342900"/>
              <a:gd name="connsiteX38" fmla="*/ 841772 w 863997"/>
              <a:gd name="connsiteY38" fmla="*/ 161925 h 342900"/>
              <a:gd name="connsiteX39" fmla="*/ 844153 w 863997"/>
              <a:gd name="connsiteY39" fmla="*/ 145257 h 342900"/>
              <a:gd name="connsiteX40" fmla="*/ 846535 w 863997"/>
              <a:gd name="connsiteY40" fmla="*/ 135732 h 342900"/>
              <a:gd name="connsiteX41" fmla="*/ 848916 w 863997"/>
              <a:gd name="connsiteY41" fmla="*/ 119063 h 342900"/>
              <a:gd name="connsiteX42" fmla="*/ 860822 w 863997"/>
              <a:gd name="connsiteY42" fmla="*/ 104775 h 342900"/>
              <a:gd name="connsiteX43" fmla="*/ 863203 w 863997"/>
              <a:gd name="connsiteY43" fmla="*/ 76200 h 342900"/>
              <a:gd name="connsiteX44" fmla="*/ 856060 w 863997"/>
              <a:gd name="connsiteY44" fmla="*/ 71438 h 342900"/>
              <a:gd name="connsiteX45" fmla="*/ 851297 w 863997"/>
              <a:gd name="connsiteY45" fmla="*/ 64294 h 342900"/>
              <a:gd name="connsiteX46" fmla="*/ 834628 w 863997"/>
              <a:gd name="connsiteY46" fmla="*/ 54769 h 342900"/>
              <a:gd name="connsiteX47" fmla="*/ 827485 w 863997"/>
              <a:gd name="connsiteY47" fmla="*/ 50007 h 342900"/>
              <a:gd name="connsiteX48" fmla="*/ 820341 w 863997"/>
              <a:gd name="connsiteY48" fmla="*/ 47625 h 342900"/>
              <a:gd name="connsiteX49" fmla="*/ 813197 w 863997"/>
              <a:gd name="connsiteY49" fmla="*/ 42863 h 342900"/>
              <a:gd name="connsiteX50" fmla="*/ 798910 w 863997"/>
              <a:gd name="connsiteY50" fmla="*/ 38100 h 342900"/>
              <a:gd name="connsiteX51" fmla="*/ 784622 w 863997"/>
              <a:gd name="connsiteY51" fmla="*/ 28575 h 342900"/>
              <a:gd name="connsiteX52" fmla="*/ 777478 w 863997"/>
              <a:gd name="connsiteY52" fmla="*/ 26194 h 342900"/>
              <a:gd name="connsiteX53" fmla="*/ 756047 w 863997"/>
              <a:gd name="connsiteY53" fmla="*/ 9525 h 342900"/>
              <a:gd name="connsiteX54" fmla="*/ 741760 w 863997"/>
              <a:gd name="connsiteY54" fmla="*/ 4763 h 342900"/>
              <a:gd name="connsiteX55" fmla="*/ 363141 w 863997"/>
              <a:gd name="connsiteY55" fmla="*/ 0 h 342900"/>
              <a:gd name="connsiteX56" fmla="*/ 284560 w 863997"/>
              <a:gd name="connsiteY56" fmla="*/ 4763 h 342900"/>
              <a:gd name="connsiteX57" fmla="*/ 248841 w 863997"/>
              <a:gd name="connsiteY57" fmla="*/ 11907 h 342900"/>
              <a:gd name="connsiteX58" fmla="*/ 241697 w 863997"/>
              <a:gd name="connsiteY58" fmla="*/ 14288 h 342900"/>
              <a:gd name="connsiteX59" fmla="*/ 225028 w 863997"/>
              <a:gd name="connsiteY59" fmla="*/ 23813 h 342900"/>
              <a:gd name="connsiteX60" fmla="*/ 196453 w 863997"/>
              <a:gd name="connsiteY60" fmla="*/ 30957 h 342900"/>
              <a:gd name="connsiteX61" fmla="*/ 182166 w 863997"/>
              <a:gd name="connsiteY61" fmla="*/ 40482 h 342900"/>
              <a:gd name="connsiteX62" fmla="*/ 175022 w 863997"/>
              <a:gd name="connsiteY62" fmla="*/ 45244 h 342900"/>
              <a:gd name="connsiteX63" fmla="*/ 155972 w 863997"/>
              <a:gd name="connsiteY63" fmla="*/ 50007 h 342900"/>
              <a:gd name="connsiteX64" fmla="*/ 151210 w 863997"/>
              <a:gd name="connsiteY64" fmla="*/ 57150 h 342900"/>
              <a:gd name="connsiteX65" fmla="*/ 132160 w 863997"/>
              <a:gd name="connsiteY65" fmla="*/ 61913 h 342900"/>
              <a:gd name="connsiteX66" fmla="*/ 108347 w 863997"/>
              <a:gd name="connsiteY66" fmla="*/ 66675 h 342900"/>
              <a:gd name="connsiteX67" fmla="*/ 101203 w 863997"/>
              <a:gd name="connsiteY67" fmla="*/ 71438 h 342900"/>
              <a:gd name="connsiteX68" fmla="*/ 89297 w 863997"/>
              <a:gd name="connsiteY68" fmla="*/ 85725 h 342900"/>
              <a:gd name="connsiteX69" fmla="*/ 82153 w 863997"/>
              <a:gd name="connsiteY69" fmla="*/ 88107 h 342900"/>
              <a:gd name="connsiteX70" fmla="*/ 67866 w 863997"/>
              <a:gd name="connsiteY70" fmla="*/ 95250 h 342900"/>
              <a:gd name="connsiteX71" fmla="*/ 63103 w 863997"/>
              <a:gd name="connsiteY71" fmla="*/ 102394 h 342900"/>
              <a:gd name="connsiteX72" fmla="*/ 55960 w 863997"/>
              <a:gd name="connsiteY72" fmla="*/ 107157 h 342900"/>
              <a:gd name="connsiteX73" fmla="*/ 46435 w 863997"/>
              <a:gd name="connsiteY73" fmla="*/ 121444 h 342900"/>
              <a:gd name="connsiteX74" fmla="*/ 27385 w 863997"/>
              <a:gd name="connsiteY74" fmla="*/ 150019 h 342900"/>
              <a:gd name="connsiteX75" fmla="*/ 15478 w 863997"/>
              <a:gd name="connsiteY75" fmla="*/ 164307 h 342900"/>
              <a:gd name="connsiteX76" fmla="*/ 10716 w 863997"/>
              <a:gd name="connsiteY76" fmla="*/ 171450 h 342900"/>
              <a:gd name="connsiteX77" fmla="*/ 13097 w 863997"/>
              <a:gd name="connsiteY77" fmla="*/ 197644 h 342900"/>
              <a:gd name="connsiteX78" fmla="*/ 5953 w 863997"/>
              <a:gd name="connsiteY78"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767953 w 863997"/>
              <a:gd name="connsiteY31" fmla="*/ 323850 h 342900"/>
              <a:gd name="connsiteX32" fmla="*/ 775097 w 863997"/>
              <a:gd name="connsiteY32" fmla="*/ 319088 h 342900"/>
              <a:gd name="connsiteX33" fmla="*/ 779860 w 863997"/>
              <a:gd name="connsiteY33" fmla="*/ 311944 h 342900"/>
              <a:gd name="connsiteX34" fmla="*/ 784622 w 863997"/>
              <a:gd name="connsiteY34" fmla="*/ 292894 h 342900"/>
              <a:gd name="connsiteX35" fmla="*/ 789385 w 863997"/>
              <a:gd name="connsiteY35" fmla="*/ 283369 h 342900"/>
              <a:gd name="connsiteX36" fmla="*/ 837010 w 863997"/>
              <a:gd name="connsiteY36" fmla="*/ 178594 h 342900"/>
              <a:gd name="connsiteX37" fmla="*/ 841772 w 863997"/>
              <a:gd name="connsiteY37" fmla="*/ 161925 h 342900"/>
              <a:gd name="connsiteX38" fmla="*/ 844153 w 863997"/>
              <a:gd name="connsiteY38" fmla="*/ 145257 h 342900"/>
              <a:gd name="connsiteX39" fmla="*/ 846535 w 863997"/>
              <a:gd name="connsiteY39" fmla="*/ 135732 h 342900"/>
              <a:gd name="connsiteX40" fmla="*/ 848916 w 863997"/>
              <a:gd name="connsiteY40" fmla="*/ 119063 h 342900"/>
              <a:gd name="connsiteX41" fmla="*/ 860822 w 863997"/>
              <a:gd name="connsiteY41" fmla="*/ 104775 h 342900"/>
              <a:gd name="connsiteX42" fmla="*/ 863203 w 863997"/>
              <a:gd name="connsiteY42" fmla="*/ 76200 h 342900"/>
              <a:gd name="connsiteX43" fmla="*/ 856060 w 863997"/>
              <a:gd name="connsiteY43" fmla="*/ 71438 h 342900"/>
              <a:gd name="connsiteX44" fmla="*/ 851297 w 863997"/>
              <a:gd name="connsiteY44" fmla="*/ 64294 h 342900"/>
              <a:gd name="connsiteX45" fmla="*/ 834628 w 863997"/>
              <a:gd name="connsiteY45" fmla="*/ 54769 h 342900"/>
              <a:gd name="connsiteX46" fmla="*/ 827485 w 863997"/>
              <a:gd name="connsiteY46" fmla="*/ 50007 h 342900"/>
              <a:gd name="connsiteX47" fmla="*/ 820341 w 863997"/>
              <a:gd name="connsiteY47" fmla="*/ 47625 h 342900"/>
              <a:gd name="connsiteX48" fmla="*/ 813197 w 863997"/>
              <a:gd name="connsiteY48" fmla="*/ 42863 h 342900"/>
              <a:gd name="connsiteX49" fmla="*/ 798910 w 863997"/>
              <a:gd name="connsiteY49" fmla="*/ 38100 h 342900"/>
              <a:gd name="connsiteX50" fmla="*/ 784622 w 863997"/>
              <a:gd name="connsiteY50" fmla="*/ 28575 h 342900"/>
              <a:gd name="connsiteX51" fmla="*/ 777478 w 863997"/>
              <a:gd name="connsiteY51" fmla="*/ 26194 h 342900"/>
              <a:gd name="connsiteX52" fmla="*/ 756047 w 863997"/>
              <a:gd name="connsiteY52" fmla="*/ 9525 h 342900"/>
              <a:gd name="connsiteX53" fmla="*/ 741760 w 863997"/>
              <a:gd name="connsiteY53" fmla="*/ 4763 h 342900"/>
              <a:gd name="connsiteX54" fmla="*/ 363141 w 863997"/>
              <a:gd name="connsiteY54" fmla="*/ 0 h 342900"/>
              <a:gd name="connsiteX55" fmla="*/ 284560 w 863997"/>
              <a:gd name="connsiteY55" fmla="*/ 4763 h 342900"/>
              <a:gd name="connsiteX56" fmla="*/ 248841 w 863997"/>
              <a:gd name="connsiteY56" fmla="*/ 11907 h 342900"/>
              <a:gd name="connsiteX57" fmla="*/ 241697 w 863997"/>
              <a:gd name="connsiteY57" fmla="*/ 14288 h 342900"/>
              <a:gd name="connsiteX58" fmla="*/ 225028 w 863997"/>
              <a:gd name="connsiteY58" fmla="*/ 23813 h 342900"/>
              <a:gd name="connsiteX59" fmla="*/ 196453 w 863997"/>
              <a:gd name="connsiteY59" fmla="*/ 30957 h 342900"/>
              <a:gd name="connsiteX60" fmla="*/ 182166 w 863997"/>
              <a:gd name="connsiteY60" fmla="*/ 40482 h 342900"/>
              <a:gd name="connsiteX61" fmla="*/ 175022 w 863997"/>
              <a:gd name="connsiteY61" fmla="*/ 45244 h 342900"/>
              <a:gd name="connsiteX62" fmla="*/ 155972 w 863997"/>
              <a:gd name="connsiteY62" fmla="*/ 50007 h 342900"/>
              <a:gd name="connsiteX63" fmla="*/ 151210 w 863997"/>
              <a:gd name="connsiteY63" fmla="*/ 57150 h 342900"/>
              <a:gd name="connsiteX64" fmla="*/ 132160 w 863997"/>
              <a:gd name="connsiteY64" fmla="*/ 61913 h 342900"/>
              <a:gd name="connsiteX65" fmla="*/ 108347 w 863997"/>
              <a:gd name="connsiteY65" fmla="*/ 66675 h 342900"/>
              <a:gd name="connsiteX66" fmla="*/ 101203 w 863997"/>
              <a:gd name="connsiteY66" fmla="*/ 71438 h 342900"/>
              <a:gd name="connsiteX67" fmla="*/ 89297 w 863997"/>
              <a:gd name="connsiteY67" fmla="*/ 85725 h 342900"/>
              <a:gd name="connsiteX68" fmla="*/ 82153 w 863997"/>
              <a:gd name="connsiteY68" fmla="*/ 88107 h 342900"/>
              <a:gd name="connsiteX69" fmla="*/ 67866 w 863997"/>
              <a:gd name="connsiteY69" fmla="*/ 95250 h 342900"/>
              <a:gd name="connsiteX70" fmla="*/ 63103 w 863997"/>
              <a:gd name="connsiteY70" fmla="*/ 102394 h 342900"/>
              <a:gd name="connsiteX71" fmla="*/ 55960 w 863997"/>
              <a:gd name="connsiteY71" fmla="*/ 107157 h 342900"/>
              <a:gd name="connsiteX72" fmla="*/ 46435 w 863997"/>
              <a:gd name="connsiteY72" fmla="*/ 121444 h 342900"/>
              <a:gd name="connsiteX73" fmla="*/ 27385 w 863997"/>
              <a:gd name="connsiteY73" fmla="*/ 150019 h 342900"/>
              <a:gd name="connsiteX74" fmla="*/ 15478 w 863997"/>
              <a:gd name="connsiteY74" fmla="*/ 164307 h 342900"/>
              <a:gd name="connsiteX75" fmla="*/ 10716 w 863997"/>
              <a:gd name="connsiteY75" fmla="*/ 171450 h 342900"/>
              <a:gd name="connsiteX76" fmla="*/ 13097 w 863997"/>
              <a:gd name="connsiteY76" fmla="*/ 197644 h 342900"/>
              <a:gd name="connsiteX77" fmla="*/ 5953 w 863997"/>
              <a:gd name="connsiteY77"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767953 w 863997"/>
              <a:gd name="connsiteY31" fmla="*/ 323850 h 342900"/>
              <a:gd name="connsiteX32" fmla="*/ 775097 w 863997"/>
              <a:gd name="connsiteY32" fmla="*/ 319088 h 342900"/>
              <a:gd name="connsiteX33" fmla="*/ 779860 w 863997"/>
              <a:gd name="connsiteY33" fmla="*/ 311944 h 342900"/>
              <a:gd name="connsiteX34" fmla="*/ 784622 w 863997"/>
              <a:gd name="connsiteY34" fmla="*/ 292894 h 342900"/>
              <a:gd name="connsiteX35" fmla="*/ 837010 w 863997"/>
              <a:gd name="connsiteY35" fmla="*/ 178594 h 342900"/>
              <a:gd name="connsiteX36" fmla="*/ 841772 w 863997"/>
              <a:gd name="connsiteY36" fmla="*/ 161925 h 342900"/>
              <a:gd name="connsiteX37" fmla="*/ 844153 w 863997"/>
              <a:gd name="connsiteY37" fmla="*/ 145257 h 342900"/>
              <a:gd name="connsiteX38" fmla="*/ 846535 w 863997"/>
              <a:gd name="connsiteY38" fmla="*/ 135732 h 342900"/>
              <a:gd name="connsiteX39" fmla="*/ 848916 w 863997"/>
              <a:gd name="connsiteY39" fmla="*/ 119063 h 342900"/>
              <a:gd name="connsiteX40" fmla="*/ 860822 w 863997"/>
              <a:gd name="connsiteY40" fmla="*/ 104775 h 342900"/>
              <a:gd name="connsiteX41" fmla="*/ 863203 w 863997"/>
              <a:gd name="connsiteY41" fmla="*/ 76200 h 342900"/>
              <a:gd name="connsiteX42" fmla="*/ 856060 w 863997"/>
              <a:gd name="connsiteY42" fmla="*/ 71438 h 342900"/>
              <a:gd name="connsiteX43" fmla="*/ 851297 w 863997"/>
              <a:gd name="connsiteY43" fmla="*/ 64294 h 342900"/>
              <a:gd name="connsiteX44" fmla="*/ 834628 w 863997"/>
              <a:gd name="connsiteY44" fmla="*/ 54769 h 342900"/>
              <a:gd name="connsiteX45" fmla="*/ 827485 w 863997"/>
              <a:gd name="connsiteY45" fmla="*/ 50007 h 342900"/>
              <a:gd name="connsiteX46" fmla="*/ 820341 w 863997"/>
              <a:gd name="connsiteY46" fmla="*/ 47625 h 342900"/>
              <a:gd name="connsiteX47" fmla="*/ 813197 w 863997"/>
              <a:gd name="connsiteY47" fmla="*/ 42863 h 342900"/>
              <a:gd name="connsiteX48" fmla="*/ 798910 w 863997"/>
              <a:gd name="connsiteY48" fmla="*/ 38100 h 342900"/>
              <a:gd name="connsiteX49" fmla="*/ 784622 w 863997"/>
              <a:gd name="connsiteY49" fmla="*/ 28575 h 342900"/>
              <a:gd name="connsiteX50" fmla="*/ 777478 w 863997"/>
              <a:gd name="connsiteY50" fmla="*/ 26194 h 342900"/>
              <a:gd name="connsiteX51" fmla="*/ 756047 w 863997"/>
              <a:gd name="connsiteY51" fmla="*/ 9525 h 342900"/>
              <a:gd name="connsiteX52" fmla="*/ 741760 w 863997"/>
              <a:gd name="connsiteY52" fmla="*/ 4763 h 342900"/>
              <a:gd name="connsiteX53" fmla="*/ 363141 w 863997"/>
              <a:gd name="connsiteY53" fmla="*/ 0 h 342900"/>
              <a:gd name="connsiteX54" fmla="*/ 284560 w 863997"/>
              <a:gd name="connsiteY54" fmla="*/ 4763 h 342900"/>
              <a:gd name="connsiteX55" fmla="*/ 248841 w 863997"/>
              <a:gd name="connsiteY55" fmla="*/ 11907 h 342900"/>
              <a:gd name="connsiteX56" fmla="*/ 241697 w 863997"/>
              <a:gd name="connsiteY56" fmla="*/ 14288 h 342900"/>
              <a:gd name="connsiteX57" fmla="*/ 225028 w 863997"/>
              <a:gd name="connsiteY57" fmla="*/ 23813 h 342900"/>
              <a:gd name="connsiteX58" fmla="*/ 196453 w 863997"/>
              <a:gd name="connsiteY58" fmla="*/ 30957 h 342900"/>
              <a:gd name="connsiteX59" fmla="*/ 182166 w 863997"/>
              <a:gd name="connsiteY59" fmla="*/ 40482 h 342900"/>
              <a:gd name="connsiteX60" fmla="*/ 175022 w 863997"/>
              <a:gd name="connsiteY60" fmla="*/ 45244 h 342900"/>
              <a:gd name="connsiteX61" fmla="*/ 155972 w 863997"/>
              <a:gd name="connsiteY61" fmla="*/ 50007 h 342900"/>
              <a:gd name="connsiteX62" fmla="*/ 151210 w 863997"/>
              <a:gd name="connsiteY62" fmla="*/ 57150 h 342900"/>
              <a:gd name="connsiteX63" fmla="*/ 132160 w 863997"/>
              <a:gd name="connsiteY63" fmla="*/ 61913 h 342900"/>
              <a:gd name="connsiteX64" fmla="*/ 108347 w 863997"/>
              <a:gd name="connsiteY64" fmla="*/ 66675 h 342900"/>
              <a:gd name="connsiteX65" fmla="*/ 101203 w 863997"/>
              <a:gd name="connsiteY65" fmla="*/ 71438 h 342900"/>
              <a:gd name="connsiteX66" fmla="*/ 89297 w 863997"/>
              <a:gd name="connsiteY66" fmla="*/ 85725 h 342900"/>
              <a:gd name="connsiteX67" fmla="*/ 82153 w 863997"/>
              <a:gd name="connsiteY67" fmla="*/ 88107 h 342900"/>
              <a:gd name="connsiteX68" fmla="*/ 67866 w 863997"/>
              <a:gd name="connsiteY68" fmla="*/ 95250 h 342900"/>
              <a:gd name="connsiteX69" fmla="*/ 63103 w 863997"/>
              <a:gd name="connsiteY69" fmla="*/ 102394 h 342900"/>
              <a:gd name="connsiteX70" fmla="*/ 55960 w 863997"/>
              <a:gd name="connsiteY70" fmla="*/ 107157 h 342900"/>
              <a:gd name="connsiteX71" fmla="*/ 46435 w 863997"/>
              <a:gd name="connsiteY71" fmla="*/ 121444 h 342900"/>
              <a:gd name="connsiteX72" fmla="*/ 27385 w 863997"/>
              <a:gd name="connsiteY72" fmla="*/ 150019 h 342900"/>
              <a:gd name="connsiteX73" fmla="*/ 15478 w 863997"/>
              <a:gd name="connsiteY73" fmla="*/ 164307 h 342900"/>
              <a:gd name="connsiteX74" fmla="*/ 10716 w 863997"/>
              <a:gd name="connsiteY74" fmla="*/ 171450 h 342900"/>
              <a:gd name="connsiteX75" fmla="*/ 13097 w 863997"/>
              <a:gd name="connsiteY75" fmla="*/ 197644 h 342900"/>
              <a:gd name="connsiteX76" fmla="*/ 5953 w 863997"/>
              <a:gd name="connsiteY76"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767953 w 863997"/>
              <a:gd name="connsiteY31" fmla="*/ 323850 h 342900"/>
              <a:gd name="connsiteX32" fmla="*/ 775097 w 863997"/>
              <a:gd name="connsiteY32" fmla="*/ 319088 h 342900"/>
              <a:gd name="connsiteX33" fmla="*/ 779860 w 863997"/>
              <a:gd name="connsiteY33" fmla="*/ 311944 h 342900"/>
              <a:gd name="connsiteX34" fmla="*/ 837010 w 863997"/>
              <a:gd name="connsiteY34" fmla="*/ 178594 h 342900"/>
              <a:gd name="connsiteX35" fmla="*/ 841772 w 863997"/>
              <a:gd name="connsiteY35" fmla="*/ 161925 h 342900"/>
              <a:gd name="connsiteX36" fmla="*/ 844153 w 863997"/>
              <a:gd name="connsiteY36" fmla="*/ 145257 h 342900"/>
              <a:gd name="connsiteX37" fmla="*/ 846535 w 863997"/>
              <a:gd name="connsiteY37" fmla="*/ 135732 h 342900"/>
              <a:gd name="connsiteX38" fmla="*/ 848916 w 863997"/>
              <a:gd name="connsiteY38" fmla="*/ 119063 h 342900"/>
              <a:gd name="connsiteX39" fmla="*/ 860822 w 863997"/>
              <a:gd name="connsiteY39" fmla="*/ 104775 h 342900"/>
              <a:gd name="connsiteX40" fmla="*/ 863203 w 863997"/>
              <a:gd name="connsiteY40" fmla="*/ 76200 h 342900"/>
              <a:gd name="connsiteX41" fmla="*/ 856060 w 863997"/>
              <a:gd name="connsiteY41" fmla="*/ 71438 h 342900"/>
              <a:gd name="connsiteX42" fmla="*/ 851297 w 863997"/>
              <a:gd name="connsiteY42" fmla="*/ 64294 h 342900"/>
              <a:gd name="connsiteX43" fmla="*/ 834628 w 863997"/>
              <a:gd name="connsiteY43" fmla="*/ 54769 h 342900"/>
              <a:gd name="connsiteX44" fmla="*/ 827485 w 863997"/>
              <a:gd name="connsiteY44" fmla="*/ 50007 h 342900"/>
              <a:gd name="connsiteX45" fmla="*/ 820341 w 863997"/>
              <a:gd name="connsiteY45" fmla="*/ 47625 h 342900"/>
              <a:gd name="connsiteX46" fmla="*/ 813197 w 863997"/>
              <a:gd name="connsiteY46" fmla="*/ 42863 h 342900"/>
              <a:gd name="connsiteX47" fmla="*/ 798910 w 863997"/>
              <a:gd name="connsiteY47" fmla="*/ 38100 h 342900"/>
              <a:gd name="connsiteX48" fmla="*/ 784622 w 863997"/>
              <a:gd name="connsiteY48" fmla="*/ 28575 h 342900"/>
              <a:gd name="connsiteX49" fmla="*/ 777478 w 863997"/>
              <a:gd name="connsiteY49" fmla="*/ 26194 h 342900"/>
              <a:gd name="connsiteX50" fmla="*/ 756047 w 863997"/>
              <a:gd name="connsiteY50" fmla="*/ 9525 h 342900"/>
              <a:gd name="connsiteX51" fmla="*/ 741760 w 863997"/>
              <a:gd name="connsiteY51" fmla="*/ 4763 h 342900"/>
              <a:gd name="connsiteX52" fmla="*/ 363141 w 863997"/>
              <a:gd name="connsiteY52" fmla="*/ 0 h 342900"/>
              <a:gd name="connsiteX53" fmla="*/ 284560 w 863997"/>
              <a:gd name="connsiteY53" fmla="*/ 4763 h 342900"/>
              <a:gd name="connsiteX54" fmla="*/ 248841 w 863997"/>
              <a:gd name="connsiteY54" fmla="*/ 11907 h 342900"/>
              <a:gd name="connsiteX55" fmla="*/ 241697 w 863997"/>
              <a:gd name="connsiteY55" fmla="*/ 14288 h 342900"/>
              <a:gd name="connsiteX56" fmla="*/ 225028 w 863997"/>
              <a:gd name="connsiteY56" fmla="*/ 23813 h 342900"/>
              <a:gd name="connsiteX57" fmla="*/ 196453 w 863997"/>
              <a:gd name="connsiteY57" fmla="*/ 30957 h 342900"/>
              <a:gd name="connsiteX58" fmla="*/ 182166 w 863997"/>
              <a:gd name="connsiteY58" fmla="*/ 40482 h 342900"/>
              <a:gd name="connsiteX59" fmla="*/ 175022 w 863997"/>
              <a:gd name="connsiteY59" fmla="*/ 45244 h 342900"/>
              <a:gd name="connsiteX60" fmla="*/ 155972 w 863997"/>
              <a:gd name="connsiteY60" fmla="*/ 50007 h 342900"/>
              <a:gd name="connsiteX61" fmla="*/ 151210 w 863997"/>
              <a:gd name="connsiteY61" fmla="*/ 57150 h 342900"/>
              <a:gd name="connsiteX62" fmla="*/ 132160 w 863997"/>
              <a:gd name="connsiteY62" fmla="*/ 61913 h 342900"/>
              <a:gd name="connsiteX63" fmla="*/ 108347 w 863997"/>
              <a:gd name="connsiteY63" fmla="*/ 66675 h 342900"/>
              <a:gd name="connsiteX64" fmla="*/ 101203 w 863997"/>
              <a:gd name="connsiteY64" fmla="*/ 71438 h 342900"/>
              <a:gd name="connsiteX65" fmla="*/ 89297 w 863997"/>
              <a:gd name="connsiteY65" fmla="*/ 85725 h 342900"/>
              <a:gd name="connsiteX66" fmla="*/ 82153 w 863997"/>
              <a:gd name="connsiteY66" fmla="*/ 88107 h 342900"/>
              <a:gd name="connsiteX67" fmla="*/ 67866 w 863997"/>
              <a:gd name="connsiteY67" fmla="*/ 95250 h 342900"/>
              <a:gd name="connsiteX68" fmla="*/ 63103 w 863997"/>
              <a:gd name="connsiteY68" fmla="*/ 102394 h 342900"/>
              <a:gd name="connsiteX69" fmla="*/ 55960 w 863997"/>
              <a:gd name="connsiteY69" fmla="*/ 107157 h 342900"/>
              <a:gd name="connsiteX70" fmla="*/ 46435 w 863997"/>
              <a:gd name="connsiteY70" fmla="*/ 121444 h 342900"/>
              <a:gd name="connsiteX71" fmla="*/ 27385 w 863997"/>
              <a:gd name="connsiteY71" fmla="*/ 150019 h 342900"/>
              <a:gd name="connsiteX72" fmla="*/ 15478 w 863997"/>
              <a:gd name="connsiteY72" fmla="*/ 164307 h 342900"/>
              <a:gd name="connsiteX73" fmla="*/ 10716 w 863997"/>
              <a:gd name="connsiteY73" fmla="*/ 171450 h 342900"/>
              <a:gd name="connsiteX74" fmla="*/ 13097 w 863997"/>
              <a:gd name="connsiteY74" fmla="*/ 197644 h 342900"/>
              <a:gd name="connsiteX75" fmla="*/ 5953 w 863997"/>
              <a:gd name="connsiteY75" fmla="*/ 204788 h 342900"/>
              <a:gd name="connsiteX0" fmla="*/ 5953 w 863997"/>
              <a:gd name="connsiteY0" fmla="*/ 204788 h 343297"/>
              <a:gd name="connsiteX1" fmla="*/ 48816 w 863997"/>
              <a:gd name="connsiteY1" fmla="*/ 209550 h 343297"/>
              <a:gd name="connsiteX2" fmla="*/ 72628 w 863997"/>
              <a:gd name="connsiteY2" fmla="*/ 219075 h 343297"/>
              <a:gd name="connsiteX3" fmla="*/ 86916 w 863997"/>
              <a:gd name="connsiteY3" fmla="*/ 223838 h 343297"/>
              <a:gd name="connsiteX4" fmla="*/ 98822 w 863997"/>
              <a:gd name="connsiteY4" fmla="*/ 230982 h 343297"/>
              <a:gd name="connsiteX5" fmla="*/ 108347 w 863997"/>
              <a:gd name="connsiteY5" fmla="*/ 233363 h 343297"/>
              <a:gd name="connsiteX6" fmla="*/ 129778 w 863997"/>
              <a:gd name="connsiteY6" fmla="*/ 242888 h 343297"/>
              <a:gd name="connsiteX7" fmla="*/ 146447 w 863997"/>
              <a:gd name="connsiteY7" fmla="*/ 247650 h 343297"/>
              <a:gd name="connsiteX8" fmla="*/ 163116 w 863997"/>
              <a:gd name="connsiteY8" fmla="*/ 252413 h 343297"/>
              <a:gd name="connsiteX9" fmla="*/ 239316 w 863997"/>
              <a:gd name="connsiteY9" fmla="*/ 254794 h 343297"/>
              <a:gd name="connsiteX10" fmla="*/ 282178 w 863997"/>
              <a:gd name="connsiteY10" fmla="*/ 261938 h 343297"/>
              <a:gd name="connsiteX11" fmla="*/ 296466 w 863997"/>
              <a:gd name="connsiteY11" fmla="*/ 266700 h 343297"/>
              <a:gd name="connsiteX12" fmla="*/ 336947 w 863997"/>
              <a:gd name="connsiteY12" fmla="*/ 269082 h 343297"/>
              <a:gd name="connsiteX13" fmla="*/ 344091 w 863997"/>
              <a:gd name="connsiteY13" fmla="*/ 271463 h 343297"/>
              <a:gd name="connsiteX14" fmla="*/ 382191 w 863997"/>
              <a:gd name="connsiteY14" fmla="*/ 276225 h 343297"/>
              <a:gd name="connsiteX15" fmla="*/ 389335 w 863997"/>
              <a:gd name="connsiteY15" fmla="*/ 278607 h 343297"/>
              <a:gd name="connsiteX16" fmla="*/ 396478 w 863997"/>
              <a:gd name="connsiteY16" fmla="*/ 283369 h 343297"/>
              <a:gd name="connsiteX17" fmla="*/ 472678 w 863997"/>
              <a:gd name="connsiteY17" fmla="*/ 290513 h 343297"/>
              <a:gd name="connsiteX18" fmla="*/ 494110 w 863997"/>
              <a:gd name="connsiteY18" fmla="*/ 295275 h 343297"/>
              <a:gd name="connsiteX19" fmla="*/ 536972 w 863997"/>
              <a:gd name="connsiteY19" fmla="*/ 297657 h 343297"/>
              <a:gd name="connsiteX20" fmla="*/ 551260 w 863997"/>
              <a:gd name="connsiteY20" fmla="*/ 304800 h 343297"/>
              <a:gd name="connsiteX21" fmla="*/ 558403 w 863997"/>
              <a:gd name="connsiteY21" fmla="*/ 307182 h 343297"/>
              <a:gd name="connsiteX22" fmla="*/ 565547 w 863997"/>
              <a:gd name="connsiteY22" fmla="*/ 311944 h 343297"/>
              <a:gd name="connsiteX23" fmla="*/ 589360 w 863997"/>
              <a:gd name="connsiteY23" fmla="*/ 319088 h 343297"/>
              <a:gd name="connsiteX24" fmla="*/ 596503 w 863997"/>
              <a:gd name="connsiteY24" fmla="*/ 321469 h 343297"/>
              <a:gd name="connsiteX25" fmla="*/ 603647 w 863997"/>
              <a:gd name="connsiteY25" fmla="*/ 326232 h 343297"/>
              <a:gd name="connsiteX26" fmla="*/ 646510 w 863997"/>
              <a:gd name="connsiteY26" fmla="*/ 330994 h 343297"/>
              <a:gd name="connsiteX27" fmla="*/ 675085 w 863997"/>
              <a:gd name="connsiteY27" fmla="*/ 333375 h 343297"/>
              <a:gd name="connsiteX28" fmla="*/ 722710 w 863997"/>
              <a:gd name="connsiteY28" fmla="*/ 338138 h 343297"/>
              <a:gd name="connsiteX29" fmla="*/ 729853 w 863997"/>
              <a:gd name="connsiteY29" fmla="*/ 340519 h 343297"/>
              <a:gd name="connsiteX30" fmla="*/ 765572 w 863997"/>
              <a:gd name="connsiteY30" fmla="*/ 342900 h 343297"/>
              <a:gd name="connsiteX31" fmla="*/ 767953 w 863997"/>
              <a:gd name="connsiteY31" fmla="*/ 323850 h 343297"/>
              <a:gd name="connsiteX32" fmla="*/ 775097 w 863997"/>
              <a:gd name="connsiteY32" fmla="*/ 319088 h 343297"/>
              <a:gd name="connsiteX33" fmla="*/ 837010 w 863997"/>
              <a:gd name="connsiteY33" fmla="*/ 178594 h 343297"/>
              <a:gd name="connsiteX34" fmla="*/ 841772 w 863997"/>
              <a:gd name="connsiteY34" fmla="*/ 161925 h 343297"/>
              <a:gd name="connsiteX35" fmla="*/ 844153 w 863997"/>
              <a:gd name="connsiteY35" fmla="*/ 145257 h 343297"/>
              <a:gd name="connsiteX36" fmla="*/ 846535 w 863997"/>
              <a:gd name="connsiteY36" fmla="*/ 135732 h 343297"/>
              <a:gd name="connsiteX37" fmla="*/ 848916 w 863997"/>
              <a:gd name="connsiteY37" fmla="*/ 119063 h 343297"/>
              <a:gd name="connsiteX38" fmla="*/ 860822 w 863997"/>
              <a:gd name="connsiteY38" fmla="*/ 104775 h 343297"/>
              <a:gd name="connsiteX39" fmla="*/ 863203 w 863997"/>
              <a:gd name="connsiteY39" fmla="*/ 76200 h 343297"/>
              <a:gd name="connsiteX40" fmla="*/ 856060 w 863997"/>
              <a:gd name="connsiteY40" fmla="*/ 71438 h 343297"/>
              <a:gd name="connsiteX41" fmla="*/ 851297 w 863997"/>
              <a:gd name="connsiteY41" fmla="*/ 64294 h 343297"/>
              <a:gd name="connsiteX42" fmla="*/ 834628 w 863997"/>
              <a:gd name="connsiteY42" fmla="*/ 54769 h 343297"/>
              <a:gd name="connsiteX43" fmla="*/ 827485 w 863997"/>
              <a:gd name="connsiteY43" fmla="*/ 50007 h 343297"/>
              <a:gd name="connsiteX44" fmla="*/ 820341 w 863997"/>
              <a:gd name="connsiteY44" fmla="*/ 47625 h 343297"/>
              <a:gd name="connsiteX45" fmla="*/ 813197 w 863997"/>
              <a:gd name="connsiteY45" fmla="*/ 42863 h 343297"/>
              <a:gd name="connsiteX46" fmla="*/ 798910 w 863997"/>
              <a:gd name="connsiteY46" fmla="*/ 38100 h 343297"/>
              <a:gd name="connsiteX47" fmla="*/ 784622 w 863997"/>
              <a:gd name="connsiteY47" fmla="*/ 28575 h 343297"/>
              <a:gd name="connsiteX48" fmla="*/ 777478 w 863997"/>
              <a:gd name="connsiteY48" fmla="*/ 26194 h 343297"/>
              <a:gd name="connsiteX49" fmla="*/ 756047 w 863997"/>
              <a:gd name="connsiteY49" fmla="*/ 9525 h 343297"/>
              <a:gd name="connsiteX50" fmla="*/ 741760 w 863997"/>
              <a:gd name="connsiteY50" fmla="*/ 4763 h 343297"/>
              <a:gd name="connsiteX51" fmla="*/ 363141 w 863997"/>
              <a:gd name="connsiteY51" fmla="*/ 0 h 343297"/>
              <a:gd name="connsiteX52" fmla="*/ 284560 w 863997"/>
              <a:gd name="connsiteY52" fmla="*/ 4763 h 343297"/>
              <a:gd name="connsiteX53" fmla="*/ 248841 w 863997"/>
              <a:gd name="connsiteY53" fmla="*/ 11907 h 343297"/>
              <a:gd name="connsiteX54" fmla="*/ 241697 w 863997"/>
              <a:gd name="connsiteY54" fmla="*/ 14288 h 343297"/>
              <a:gd name="connsiteX55" fmla="*/ 225028 w 863997"/>
              <a:gd name="connsiteY55" fmla="*/ 23813 h 343297"/>
              <a:gd name="connsiteX56" fmla="*/ 196453 w 863997"/>
              <a:gd name="connsiteY56" fmla="*/ 30957 h 343297"/>
              <a:gd name="connsiteX57" fmla="*/ 182166 w 863997"/>
              <a:gd name="connsiteY57" fmla="*/ 40482 h 343297"/>
              <a:gd name="connsiteX58" fmla="*/ 175022 w 863997"/>
              <a:gd name="connsiteY58" fmla="*/ 45244 h 343297"/>
              <a:gd name="connsiteX59" fmla="*/ 155972 w 863997"/>
              <a:gd name="connsiteY59" fmla="*/ 50007 h 343297"/>
              <a:gd name="connsiteX60" fmla="*/ 151210 w 863997"/>
              <a:gd name="connsiteY60" fmla="*/ 57150 h 343297"/>
              <a:gd name="connsiteX61" fmla="*/ 132160 w 863997"/>
              <a:gd name="connsiteY61" fmla="*/ 61913 h 343297"/>
              <a:gd name="connsiteX62" fmla="*/ 108347 w 863997"/>
              <a:gd name="connsiteY62" fmla="*/ 66675 h 343297"/>
              <a:gd name="connsiteX63" fmla="*/ 101203 w 863997"/>
              <a:gd name="connsiteY63" fmla="*/ 71438 h 343297"/>
              <a:gd name="connsiteX64" fmla="*/ 89297 w 863997"/>
              <a:gd name="connsiteY64" fmla="*/ 85725 h 343297"/>
              <a:gd name="connsiteX65" fmla="*/ 82153 w 863997"/>
              <a:gd name="connsiteY65" fmla="*/ 88107 h 343297"/>
              <a:gd name="connsiteX66" fmla="*/ 67866 w 863997"/>
              <a:gd name="connsiteY66" fmla="*/ 95250 h 343297"/>
              <a:gd name="connsiteX67" fmla="*/ 63103 w 863997"/>
              <a:gd name="connsiteY67" fmla="*/ 102394 h 343297"/>
              <a:gd name="connsiteX68" fmla="*/ 55960 w 863997"/>
              <a:gd name="connsiteY68" fmla="*/ 107157 h 343297"/>
              <a:gd name="connsiteX69" fmla="*/ 46435 w 863997"/>
              <a:gd name="connsiteY69" fmla="*/ 121444 h 343297"/>
              <a:gd name="connsiteX70" fmla="*/ 27385 w 863997"/>
              <a:gd name="connsiteY70" fmla="*/ 150019 h 343297"/>
              <a:gd name="connsiteX71" fmla="*/ 15478 w 863997"/>
              <a:gd name="connsiteY71" fmla="*/ 164307 h 343297"/>
              <a:gd name="connsiteX72" fmla="*/ 10716 w 863997"/>
              <a:gd name="connsiteY72" fmla="*/ 171450 h 343297"/>
              <a:gd name="connsiteX73" fmla="*/ 13097 w 863997"/>
              <a:gd name="connsiteY73" fmla="*/ 197644 h 343297"/>
              <a:gd name="connsiteX74" fmla="*/ 5953 w 863997"/>
              <a:gd name="connsiteY74" fmla="*/ 204788 h 343297"/>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767953 w 863997"/>
              <a:gd name="connsiteY31" fmla="*/ 323850 h 342900"/>
              <a:gd name="connsiteX32" fmla="*/ 837010 w 863997"/>
              <a:gd name="connsiteY32" fmla="*/ 178594 h 342900"/>
              <a:gd name="connsiteX33" fmla="*/ 841772 w 863997"/>
              <a:gd name="connsiteY33" fmla="*/ 161925 h 342900"/>
              <a:gd name="connsiteX34" fmla="*/ 844153 w 863997"/>
              <a:gd name="connsiteY34" fmla="*/ 145257 h 342900"/>
              <a:gd name="connsiteX35" fmla="*/ 846535 w 863997"/>
              <a:gd name="connsiteY35" fmla="*/ 135732 h 342900"/>
              <a:gd name="connsiteX36" fmla="*/ 848916 w 863997"/>
              <a:gd name="connsiteY36" fmla="*/ 119063 h 342900"/>
              <a:gd name="connsiteX37" fmla="*/ 860822 w 863997"/>
              <a:gd name="connsiteY37" fmla="*/ 104775 h 342900"/>
              <a:gd name="connsiteX38" fmla="*/ 863203 w 863997"/>
              <a:gd name="connsiteY38" fmla="*/ 76200 h 342900"/>
              <a:gd name="connsiteX39" fmla="*/ 856060 w 863997"/>
              <a:gd name="connsiteY39" fmla="*/ 71438 h 342900"/>
              <a:gd name="connsiteX40" fmla="*/ 851297 w 863997"/>
              <a:gd name="connsiteY40" fmla="*/ 64294 h 342900"/>
              <a:gd name="connsiteX41" fmla="*/ 834628 w 863997"/>
              <a:gd name="connsiteY41" fmla="*/ 54769 h 342900"/>
              <a:gd name="connsiteX42" fmla="*/ 827485 w 863997"/>
              <a:gd name="connsiteY42" fmla="*/ 50007 h 342900"/>
              <a:gd name="connsiteX43" fmla="*/ 820341 w 863997"/>
              <a:gd name="connsiteY43" fmla="*/ 47625 h 342900"/>
              <a:gd name="connsiteX44" fmla="*/ 813197 w 863997"/>
              <a:gd name="connsiteY44" fmla="*/ 42863 h 342900"/>
              <a:gd name="connsiteX45" fmla="*/ 798910 w 863997"/>
              <a:gd name="connsiteY45" fmla="*/ 38100 h 342900"/>
              <a:gd name="connsiteX46" fmla="*/ 784622 w 863997"/>
              <a:gd name="connsiteY46" fmla="*/ 28575 h 342900"/>
              <a:gd name="connsiteX47" fmla="*/ 777478 w 863997"/>
              <a:gd name="connsiteY47" fmla="*/ 26194 h 342900"/>
              <a:gd name="connsiteX48" fmla="*/ 756047 w 863997"/>
              <a:gd name="connsiteY48" fmla="*/ 9525 h 342900"/>
              <a:gd name="connsiteX49" fmla="*/ 741760 w 863997"/>
              <a:gd name="connsiteY49" fmla="*/ 4763 h 342900"/>
              <a:gd name="connsiteX50" fmla="*/ 363141 w 863997"/>
              <a:gd name="connsiteY50" fmla="*/ 0 h 342900"/>
              <a:gd name="connsiteX51" fmla="*/ 284560 w 863997"/>
              <a:gd name="connsiteY51" fmla="*/ 4763 h 342900"/>
              <a:gd name="connsiteX52" fmla="*/ 248841 w 863997"/>
              <a:gd name="connsiteY52" fmla="*/ 11907 h 342900"/>
              <a:gd name="connsiteX53" fmla="*/ 241697 w 863997"/>
              <a:gd name="connsiteY53" fmla="*/ 14288 h 342900"/>
              <a:gd name="connsiteX54" fmla="*/ 225028 w 863997"/>
              <a:gd name="connsiteY54" fmla="*/ 23813 h 342900"/>
              <a:gd name="connsiteX55" fmla="*/ 196453 w 863997"/>
              <a:gd name="connsiteY55" fmla="*/ 30957 h 342900"/>
              <a:gd name="connsiteX56" fmla="*/ 182166 w 863997"/>
              <a:gd name="connsiteY56" fmla="*/ 40482 h 342900"/>
              <a:gd name="connsiteX57" fmla="*/ 175022 w 863997"/>
              <a:gd name="connsiteY57" fmla="*/ 45244 h 342900"/>
              <a:gd name="connsiteX58" fmla="*/ 155972 w 863997"/>
              <a:gd name="connsiteY58" fmla="*/ 50007 h 342900"/>
              <a:gd name="connsiteX59" fmla="*/ 151210 w 863997"/>
              <a:gd name="connsiteY59" fmla="*/ 57150 h 342900"/>
              <a:gd name="connsiteX60" fmla="*/ 132160 w 863997"/>
              <a:gd name="connsiteY60" fmla="*/ 61913 h 342900"/>
              <a:gd name="connsiteX61" fmla="*/ 108347 w 863997"/>
              <a:gd name="connsiteY61" fmla="*/ 66675 h 342900"/>
              <a:gd name="connsiteX62" fmla="*/ 101203 w 863997"/>
              <a:gd name="connsiteY62" fmla="*/ 71438 h 342900"/>
              <a:gd name="connsiteX63" fmla="*/ 89297 w 863997"/>
              <a:gd name="connsiteY63" fmla="*/ 85725 h 342900"/>
              <a:gd name="connsiteX64" fmla="*/ 82153 w 863997"/>
              <a:gd name="connsiteY64" fmla="*/ 88107 h 342900"/>
              <a:gd name="connsiteX65" fmla="*/ 67866 w 863997"/>
              <a:gd name="connsiteY65" fmla="*/ 95250 h 342900"/>
              <a:gd name="connsiteX66" fmla="*/ 63103 w 863997"/>
              <a:gd name="connsiteY66" fmla="*/ 102394 h 342900"/>
              <a:gd name="connsiteX67" fmla="*/ 55960 w 863997"/>
              <a:gd name="connsiteY67" fmla="*/ 107157 h 342900"/>
              <a:gd name="connsiteX68" fmla="*/ 46435 w 863997"/>
              <a:gd name="connsiteY68" fmla="*/ 121444 h 342900"/>
              <a:gd name="connsiteX69" fmla="*/ 27385 w 863997"/>
              <a:gd name="connsiteY69" fmla="*/ 150019 h 342900"/>
              <a:gd name="connsiteX70" fmla="*/ 15478 w 863997"/>
              <a:gd name="connsiteY70" fmla="*/ 164307 h 342900"/>
              <a:gd name="connsiteX71" fmla="*/ 10716 w 863997"/>
              <a:gd name="connsiteY71" fmla="*/ 171450 h 342900"/>
              <a:gd name="connsiteX72" fmla="*/ 13097 w 863997"/>
              <a:gd name="connsiteY72" fmla="*/ 197644 h 342900"/>
              <a:gd name="connsiteX73" fmla="*/ 5953 w 863997"/>
              <a:gd name="connsiteY73"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837010 w 863997"/>
              <a:gd name="connsiteY31" fmla="*/ 178594 h 342900"/>
              <a:gd name="connsiteX32" fmla="*/ 841772 w 863997"/>
              <a:gd name="connsiteY32" fmla="*/ 161925 h 342900"/>
              <a:gd name="connsiteX33" fmla="*/ 844153 w 863997"/>
              <a:gd name="connsiteY33" fmla="*/ 145257 h 342900"/>
              <a:gd name="connsiteX34" fmla="*/ 846535 w 863997"/>
              <a:gd name="connsiteY34" fmla="*/ 135732 h 342900"/>
              <a:gd name="connsiteX35" fmla="*/ 848916 w 863997"/>
              <a:gd name="connsiteY35" fmla="*/ 119063 h 342900"/>
              <a:gd name="connsiteX36" fmla="*/ 860822 w 863997"/>
              <a:gd name="connsiteY36" fmla="*/ 104775 h 342900"/>
              <a:gd name="connsiteX37" fmla="*/ 863203 w 863997"/>
              <a:gd name="connsiteY37" fmla="*/ 76200 h 342900"/>
              <a:gd name="connsiteX38" fmla="*/ 856060 w 863997"/>
              <a:gd name="connsiteY38" fmla="*/ 71438 h 342900"/>
              <a:gd name="connsiteX39" fmla="*/ 851297 w 863997"/>
              <a:gd name="connsiteY39" fmla="*/ 64294 h 342900"/>
              <a:gd name="connsiteX40" fmla="*/ 834628 w 863997"/>
              <a:gd name="connsiteY40" fmla="*/ 54769 h 342900"/>
              <a:gd name="connsiteX41" fmla="*/ 827485 w 863997"/>
              <a:gd name="connsiteY41" fmla="*/ 50007 h 342900"/>
              <a:gd name="connsiteX42" fmla="*/ 820341 w 863997"/>
              <a:gd name="connsiteY42" fmla="*/ 47625 h 342900"/>
              <a:gd name="connsiteX43" fmla="*/ 813197 w 863997"/>
              <a:gd name="connsiteY43" fmla="*/ 42863 h 342900"/>
              <a:gd name="connsiteX44" fmla="*/ 798910 w 863997"/>
              <a:gd name="connsiteY44" fmla="*/ 38100 h 342900"/>
              <a:gd name="connsiteX45" fmla="*/ 784622 w 863997"/>
              <a:gd name="connsiteY45" fmla="*/ 28575 h 342900"/>
              <a:gd name="connsiteX46" fmla="*/ 777478 w 863997"/>
              <a:gd name="connsiteY46" fmla="*/ 26194 h 342900"/>
              <a:gd name="connsiteX47" fmla="*/ 756047 w 863997"/>
              <a:gd name="connsiteY47" fmla="*/ 9525 h 342900"/>
              <a:gd name="connsiteX48" fmla="*/ 741760 w 863997"/>
              <a:gd name="connsiteY48" fmla="*/ 4763 h 342900"/>
              <a:gd name="connsiteX49" fmla="*/ 363141 w 863997"/>
              <a:gd name="connsiteY49" fmla="*/ 0 h 342900"/>
              <a:gd name="connsiteX50" fmla="*/ 284560 w 863997"/>
              <a:gd name="connsiteY50" fmla="*/ 4763 h 342900"/>
              <a:gd name="connsiteX51" fmla="*/ 248841 w 863997"/>
              <a:gd name="connsiteY51" fmla="*/ 11907 h 342900"/>
              <a:gd name="connsiteX52" fmla="*/ 241697 w 863997"/>
              <a:gd name="connsiteY52" fmla="*/ 14288 h 342900"/>
              <a:gd name="connsiteX53" fmla="*/ 225028 w 863997"/>
              <a:gd name="connsiteY53" fmla="*/ 23813 h 342900"/>
              <a:gd name="connsiteX54" fmla="*/ 196453 w 863997"/>
              <a:gd name="connsiteY54" fmla="*/ 30957 h 342900"/>
              <a:gd name="connsiteX55" fmla="*/ 182166 w 863997"/>
              <a:gd name="connsiteY55" fmla="*/ 40482 h 342900"/>
              <a:gd name="connsiteX56" fmla="*/ 175022 w 863997"/>
              <a:gd name="connsiteY56" fmla="*/ 45244 h 342900"/>
              <a:gd name="connsiteX57" fmla="*/ 155972 w 863997"/>
              <a:gd name="connsiteY57" fmla="*/ 50007 h 342900"/>
              <a:gd name="connsiteX58" fmla="*/ 151210 w 863997"/>
              <a:gd name="connsiteY58" fmla="*/ 57150 h 342900"/>
              <a:gd name="connsiteX59" fmla="*/ 132160 w 863997"/>
              <a:gd name="connsiteY59" fmla="*/ 61913 h 342900"/>
              <a:gd name="connsiteX60" fmla="*/ 108347 w 863997"/>
              <a:gd name="connsiteY60" fmla="*/ 66675 h 342900"/>
              <a:gd name="connsiteX61" fmla="*/ 101203 w 863997"/>
              <a:gd name="connsiteY61" fmla="*/ 71438 h 342900"/>
              <a:gd name="connsiteX62" fmla="*/ 89297 w 863997"/>
              <a:gd name="connsiteY62" fmla="*/ 85725 h 342900"/>
              <a:gd name="connsiteX63" fmla="*/ 82153 w 863997"/>
              <a:gd name="connsiteY63" fmla="*/ 88107 h 342900"/>
              <a:gd name="connsiteX64" fmla="*/ 67866 w 863997"/>
              <a:gd name="connsiteY64" fmla="*/ 95250 h 342900"/>
              <a:gd name="connsiteX65" fmla="*/ 63103 w 863997"/>
              <a:gd name="connsiteY65" fmla="*/ 102394 h 342900"/>
              <a:gd name="connsiteX66" fmla="*/ 55960 w 863997"/>
              <a:gd name="connsiteY66" fmla="*/ 107157 h 342900"/>
              <a:gd name="connsiteX67" fmla="*/ 46435 w 863997"/>
              <a:gd name="connsiteY67" fmla="*/ 121444 h 342900"/>
              <a:gd name="connsiteX68" fmla="*/ 27385 w 863997"/>
              <a:gd name="connsiteY68" fmla="*/ 150019 h 342900"/>
              <a:gd name="connsiteX69" fmla="*/ 15478 w 863997"/>
              <a:gd name="connsiteY69" fmla="*/ 164307 h 342900"/>
              <a:gd name="connsiteX70" fmla="*/ 10716 w 863997"/>
              <a:gd name="connsiteY70" fmla="*/ 171450 h 342900"/>
              <a:gd name="connsiteX71" fmla="*/ 13097 w 863997"/>
              <a:gd name="connsiteY71" fmla="*/ 197644 h 342900"/>
              <a:gd name="connsiteX72" fmla="*/ 5953 w 863997"/>
              <a:gd name="connsiteY72"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837010 w 863997"/>
              <a:gd name="connsiteY31" fmla="*/ 178594 h 342900"/>
              <a:gd name="connsiteX32" fmla="*/ 841772 w 863997"/>
              <a:gd name="connsiteY32" fmla="*/ 161925 h 342900"/>
              <a:gd name="connsiteX33" fmla="*/ 846535 w 863997"/>
              <a:gd name="connsiteY33" fmla="*/ 135732 h 342900"/>
              <a:gd name="connsiteX34" fmla="*/ 848916 w 863997"/>
              <a:gd name="connsiteY34" fmla="*/ 119063 h 342900"/>
              <a:gd name="connsiteX35" fmla="*/ 860822 w 863997"/>
              <a:gd name="connsiteY35" fmla="*/ 104775 h 342900"/>
              <a:gd name="connsiteX36" fmla="*/ 863203 w 863997"/>
              <a:gd name="connsiteY36" fmla="*/ 76200 h 342900"/>
              <a:gd name="connsiteX37" fmla="*/ 856060 w 863997"/>
              <a:gd name="connsiteY37" fmla="*/ 71438 h 342900"/>
              <a:gd name="connsiteX38" fmla="*/ 851297 w 863997"/>
              <a:gd name="connsiteY38" fmla="*/ 64294 h 342900"/>
              <a:gd name="connsiteX39" fmla="*/ 834628 w 863997"/>
              <a:gd name="connsiteY39" fmla="*/ 54769 h 342900"/>
              <a:gd name="connsiteX40" fmla="*/ 827485 w 863997"/>
              <a:gd name="connsiteY40" fmla="*/ 50007 h 342900"/>
              <a:gd name="connsiteX41" fmla="*/ 820341 w 863997"/>
              <a:gd name="connsiteY41" fmla="*/ 47625 h 342900"/>
              <a:gd name="connsiteX42" fmla="*/ 813197 w 863997"/>
              <a:gd name="connsiteY42" fmla="*/ 42863 h 342900"/>
              <a:gd name="connsiteX43" fmla="*/ 798910 w 863997"/>
              <a:gd name="connsiteY43" fmla="*/ 38100 h 342900"/>
              <a:gd name="connsiteX44" fmla="*/ 784622 w 863997"/>
              <a:gd name="connsiteY44" fmla="*/ 28575 h 342900"/>
              <a:gd name="connsiteX45" fmla="*/ 777478 w 863997"/>
              <a:gd name="connsiteY45" fmla="*/ 26194 h 342900"/>
              <a:gd name="connsiteX46" fmla="*/ 756047 w 863997"/>
              <a:gd name="connsiteY46" fmla="*/ 9525 h 342900"/>
              <a:gd name="connsiteX47" fmla="*/ 741760 w 863997"/>
              <a:gd name="connsiteY47" fmla="*/ 4763 h 342900"/>
              <a:gd name="connsiteX48" fmla="*/ 363141 w 863997"/>
              <a:gd name="connsiteY48" fmla="*/ 0 h 342900"/>
              <a:gd name="connsiteX49" fmla="*/ 284560 w 863997"/>
              <a:gd name="connsiteY49" fmla="*/ 4763 h 342900"/>
              <a:gd name="connsiteX50" fmla="*/ 248841 w 863997"/>
              <a:gd name="connsiteY50" fmla="*/ 11907 h 342900"/>
              <a:gd name="connsiteX51" fmla="*/ 241697 w 863997"/>
              <a:gd name="connsiteY51" fmla="*/ 14288 h 342900"/>
              <a:gd name="connsiteX52" fmla="*/ 225028 w 863997"/>
              <a:gd name="connsiteY52" fmla="*/ 23813 h 342900"/>
              <a:gd name="connsiteX53" fmla="*/ 196453 w 863997"/>
              <a:gd name="connsiteY53" fmla="*/ 30957 h 342900"/>
              <a:gd name="connsiteX54" fmla="*/ 182166 w 863997"/>
              <a:gd name="connsiteY54" fmla="*/ 40482 h 342900"/>
              <a:gd name="connsiteX55" fmla="*/ 175022 w 863997"/>
              <a:gd name="connsiteY55" fmla="*/ 45244 h 342900"/>
              <a:gd name="connsiteX56" fmla="*/ 155972 w 863997"/>
              <a:gd name="connsiteY56" fmla="*/ 50007 h 342900"/>
              <a:gd name="connsiteX57" fmla="*/ 151210 w 863997"/>
              <a:gd name="connsiteY57" fmla="*/ 57150 h 342900"/>
              <a:gd name="connsiteX58" fmla="*/ 132160 w 863997"/>
              <a:gd name="connsiteY58" fmla="*/ 61913 h 342900"/>
              <a:gd name="connsiteX59" fmla="*/ 108347 w 863997"/>
              <a:gd name="connsiteY59" fmla="*/ 66675 h 342900"/>
              <a:gd name="connsiteX60" fmla="*/ 101203 w 863997"/>
              <a:gd name="connsiteY60" fmla="*/ 71438 h 342900"/>
              <a:gd name="connsiteX61" fmla="*/ 89297 w 863997"/>
              <a:gd name="connsiteY61" fmla="*/ 85725 h 342900"/>
              <a:gd name="connsiteX62" fmla="*/ 82153 w 863997"/>
              <a:gd name="connsiteY62" fmla="*/ 88107 h 342900"/>
              <a:gd name="connsiteX63" fmla="*/ 67866 w 863997"/>
              <a:gd name="connsiteY63" fmla="*/ 95250 h 342900"/>
              <a:gd name="connsiteX64" fmla="*/ 63103 w 863997"/>
              <a:gd name="connsiteY64" fmla="*/ 102394 h 342900"/>
              <a:gd name="connsiteX65" fmla="*/ 55960 w 863997"/>
              <a:gd name="connsiteY65" fmla="*/ 107157 h 342900"/>
              <a:gd name="connsiteX66" fmla="*/ 46435 w 863997"/>
              <a:gd name="connsiteY66" fmla="*/ 121444 h 342900"/>
              <a:gd name="connsiteX67" fmla="*/ 27385 w 863997"/>
              <a:gd name="connsiteY67" fmla="*/ 150019 h 342900"/>
              <a:gd name="connsiteX68" fmla="*/ 15478 w 863997"/>
              <a:gd name="connsiteY68" fmla="*/ 164307 h 342900"/>
              <a:gd name="connsiteX69" fmla="*/ 10716 w 863997"/>
              <a:gd name="connsiteY69" fmla="*/ 171450 h 342900"/>
              <a:gd name="connsiteX70" fmla="*/ 13097 w 863997"/>
              <a:gd name="connsiteY70" fmla="*/ 197644 h 342900"/>
              <a:gd name="connsiteX71" fmla="*/ 5953 w 863997"/>
              <a:gd name="connsiteY71"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841772 w 863997"/>
              <a:gd name="connsiteY31" fmla="*/ 161925 h 342900"/>
              <a:gd name="connsiteX32" fmla="*/ 846535 w 863997"/>
              <a:gd name="connsiteY32" fmla="*/ 135732 h 342900"/>
              <a:gd name="connsiteX33" fmla="*/ 848916 w 863997"/>
              <a:gd name="connsiteY33" fmla="*/ 119063 h 342900"/>
              <a:gd name="connsiteX34" fmla="*/ 860822 w 863997"/>
              <a:gd name="connsiteY34" fmla="*/ 104775 h 342900"/>
              <a:gd name="connsiteX35" fmla="*/ 863203 w 863997"/>
              <a:gd name="connsiteY35" fmla="*/ 76200 h 342900"/>
              <a:gd name="connsiteX36" fmla="*/ 856060 w 863997"/>
              <a:gd name="connsiteY36" fmla="*/ 71438 h 342900"/>
              <a:gd name="connsiteX37" fmla="*/ 851297 w 863997"/>
              <a:gd name="connsiteY37" fmla="*/ 64294 h 342900"/>
              <a:gd name="connsiteX38" fmla="*/ 834628 w 863997"/>
              <a:gd name="connsiteY38" fmla="*/ 54769 h 342900"/>
              <a:gd name="connsiteX39" fmla="*/ 827485 w 863997"/>
              <a:gd name="connsiteY39" fmla="*/ 50007 h 342900"/>
              <a:gd name="connsiteX40" fmla="*/ 820341 w 863997"/>
              <a:gd name="connsiteY40" fmla="*/ 47625 h 342900"/>
              <a:gd name="connsiteX41" fmla="*/ 813197 w 863997"/>
              <a:gd name="connsiteY41" fmla="*/ 42863 h 342900"/>
              <a:gd name="connsiteX42" fmla="*/ 798910 w 863997"/>
              <a:gd name="connsiteY42" fmla="*/ 38100 h 342900"/>
              <a:gd name="connsiteX43" fmla="*/ 784622 w 863997"/>
              <a:gd name="connsiteY43" fmla="*/ 28575 h 342900"/>
              <a:gd name="connsiteX44" fmla="*/ 777478 w 863997"/>
              <a:gd name="connsiteY44" fmla="*/ 26194 h 342900"/>
              <a:gd name="connsiteX45" fmla="*/ 756047 w 863997"/>
              <a:gd name="connsiteY45" fmla="*/ 9525 h 342900"/>
              <a:gd name="connsiteX46" fmla="*/ 741760 w 863997"/>
              <a:gd name="connsiteY46" fmla="*/ 4763 h 342900"/>
              <a:gd name="connsiteX47" fmla="*/ 363141 w 863997"/>
              <a:gd name="connsiteY47" fmla="*/ 0 h 342900"/>
              <a:gd name="connsiteX48" fmla="*/ 284560 w 863997"/>
              <a:gd name="connsiteY48" fmla="*/ 4763 h 342900"/>
              <a:gd name="connsiteX49" fmla="*/ 248841 w 863997"/>
              <a:gd name="connsiteY49" fmla="*/ 11907 h 342900"/>
              <a:gd name="connsiteX50" fmla="*/ 241697 w 863997"/>
              <a:gd name="connsiteY50" fmla="*/ 14288 h 342900"/>
              <a:gd name="connsiteX51" fmla="*/ 225028 w 863997"/>
              <a:gd name="connsiteY51" fmla="*/ 23813 h 342900"/>
              <a:gd name="connsiteX52" fmla="*/ 196453 w 863997"/>
              <a:gd name="connsiteY52" fmla="*/ 30957 h 342900"/>
              <a:gd name="connsiteX53" fmla="*/ 182166 w 863997"/>
              <a:gd name="connsiteY53" fmla="*/ 40482 h 342900"/>
              <a:gd name="connsiteX54" fmla="*/ 175022 w 863997"/>
              <a:gd name="connsiteY54" fmla="*/ 45244 h 342900"/>
              <a:gd name="connsiteX55" fmla="*/ 155972 w 863997"/>
              <a:gd name="connsiteY55" fmla="*/ 50007 h 342900"/>
              <a:gd name="connsiteX56" fmla="*/ 151210 w 863997"/>
              <a:gd name="connsiteY56" fmla="*/ 57150 h 342900"/>
              <a:gd name="connsiteX57" fmla="*/ 132160 w 863997"/>
              <a:gd name="connsiteY57" fmla="*/ 61913 h 342900"/>
              <a:gd name="connsiteX58" fmla="*/ 108347 w 863997"/>
              <a:gd name="connsiteY58" fmla="*/ 66675 h 342900"/>
              <a:gd name="connsiteX59" fmla="*/ 101203 w 863997"/>
              <a:gd name="connsiteY59" fmla="*/ 71438 h 342900"/>
              <a:gd name="connsiteX60" fmla="*/ 89297 w 863997"/>
              <a:gd name="connsiteY60" fmla="*/ 85725 h 342900"/>
              <a:gd name="connsiteX61" fmla="*/ 82153 w 863997"/>
              <a:gd name="connsiteY61" fmla="*/ 88107 h 342900"/>
              <a:gd name="connsiteX62" fmla="*/ 67866 w 863997"/>
              <a:gd name="connsiteY62" fmla="*/ 95250 h 342900"/>
              <a:gd name="connsiteX63" fmla="*/ 63103 w 863997"/>
              <a:gd name="connsiteY63" fmla="*/ 102394 h 342900"/>
              <a:gd name="connsiteX64" fmla="*/ 55960 w 863997"/>
              <a:gd name="connsiteY64" fmla="*/ 107157 h 342900"/>
              <a:gd name="connsiteX65" fmla="*/ 46435 w 863997"/>
              <a:gd name="connsiteY65" fmla="*/ 121444 h 342900"/>
              <a:gd name="connsiteX66" fmla="*/ 27385 w 863997"/>
              <a:gd name="connsiteY66" fmla="*/ 150019 h 342900"/>
              <a:gd name="connsiteX67" fmla="*/ 15478 w 863997"/>
              <a:gd name="connsiteY67" fmla="*/ 164307 h 342900"/>
              <a:gd name="connsiteX68" fmla="*/ 10716 w 863997"/>
              <a:gd name="connsiteY68" fmla="*/ 171450 h 342900"/>
              <a:gd name="connsiteX69" fmla="*/ 13097 w 863997"/>
              <a:gd name="connsiteY69" fmla="*/ 197644 h 342900"/>
              <a:gd name="connsiteX70" fmla="*/ 5953 w 863997"/>
              <a:gd name="connsiteY70"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846535 w 863997"/>
              <a:gd name="connsiteY31" fmla="*/ 135732 h 342900"/>
              <a:gd name="connsiteX32" fmla="*/ 848916 w 863997"/>
              <a:gd name="connsiteY32" fmla="*/ 119063 h 342900"/>
              <a:gd name="connsiteX33" fmla="*/ 860822 w 863997"/>
              <a:gd name="connsiteY33" fmla="*/ 104775 h 342900"/>
              <a:gd name="connsiteX34" fmla="*/ 863203 w 863997"/>
              <a:gd name="connsiteY34" fmla="*/ 76200 h 342900"/>
              <a:gd name="connsiteX35" fmla="*/ 856060 w 863997"/>
              <a:gd name="connsiteY35" fmla="*/ 71438 h 342900"/>
              <a:gd name="connsiteX36" fmla="*/ 851297 w 863997"/>
              <a:gd name="connsiteY36" fmla="*/ 64294 h 342900"/>
              <a:gd name="connsiteX37" fmla="*/ 834628 w 863997"/>
              <a:gd name="connsiteY37" fmla="*/ 54769 h 342900"/>
              <a:gd name="connsiteX38" fmla="*/ 827485 w 863997"/>
              <a:gd name="connsiteY38" fmla="*/ 50007 h 342900"/>
              <a:gd name="connsiteX39" fmla="*/ 820341 w 863997"/>
              <a:gd name="connsiteY39" fmla="*/ 47625 h 342900"/>
              <a:gd name="connsiteX40" fmla="*/ 813197 w 863997"/>
              <a:gd name="connsiteY40" fmla="*/ 42863 h 342900"/>
              <a:gd name="connsiteX41" fmla="*/ 798910 w 863997"/>
              <a:gd name="connsiteY41" fmla="*/ 38100 h 342900"/>
              <a:gd name="connsiteX42" fmla="*/ 784622 w 863997"/>
              <a:gd name="connsiteY42" fmla="*/ 28575 h 342900"/>
              <a:gd name="connsiteX43" fmla="*/ 777478 w 863997"/>
              <a:gd name="connsiteY43" fmla="*/ 26194 h 342900"/>
              <a:gd name="connsiteX44" fmla="*/ 756047 w 863997"/>
              <a:gd name="connsiteY44" fmla="*/ 9525 h 342900"/>
              <a:gd name="connsiteX45" fmla="*/ 741760 w 863997"/>
              <a:gd name="connsiteY45" fmla="*/ 4763 h 342900"/>
              <a:gd name="connsiteX46" fmla="*/ 363141 w 863997"/>
              <a:gd name="connsiteY46" fmla="*/ 0 h 342900"/>
              <a:gd name="connsiteX47" fmla="*/ 284560 w 863997"/>
              <a:gd name="connsiteY47" fmla="*/ 4763 h 342900"/>
              <a:gd name="connsiteX48" fmla="*/ 248841 w 863997"/>
              <a:gd name="connsiteY48" fmla="*/ 11907 h 342900"/>
              <a:gd name="connsiteX49" fmla="*/ 241697 w 863997"/>
              <a:gd name="connsiteY49" fmla="*/ 14288 h 342900"/>
              <a:gd name="connsiteX50" fmla="*/ 225028 w 863997"/>
              <a:gd name="connsiteY50" fmla="*/ 23813 h 342900"/>
              <a:gd name="connsiteX51" fmla="*/ 196453 w 863997"/>
              <a:gd name="connsiteY51" fmla="*/ 30957 h 342900"/>
              <a:gd name="connsiteX52" fmla="*/ 182166 w 863997"/>
              <a:gd name="connsiteY52" fmla="*/ 40482 h 342900"/>
              <a:gd name="connsiteX53" fmla="*/ 175022 w 863997"/>
              <a:gd name="connsiteY53" fmla="*/ 45244 h 342900"/>
              <a:gd name="connsiteX54" fmla="*/ 155972 w 863997"/>
              <a:gd name="connsiteY54" fmla="*/ 50007 h 342900"/>
              <a:gd name="connsiteX55" fmla="*/ 151210 w 863997"/>
              <a:gd name="connsiteY55" fmla="*/ 57150 h 342900"/>
              <a:gd name="connsiteX56" fmla="*/ 132160 w 863997"/>
              <a:gd name="connsiteY56" fmla="*/ 61913 h 342900"/>
              <a:gd name="connsiteX57" fmla="*/ 108347 w 863997"/>
              <a:gd name="connsiteY57" fmla="*/ 66675 h 342900"/>
              <a:gd name="connsiteX58" fmla="*/ 101203 w 863997"/>
              <a:gd name="connsiteY58" fmla="*/ 71438 h 342900"/>
              <a:gd name="connsiteX59" fmla="*/ 89297 w 863997"/>
              <a:gd name="connsiteY59" fmla="*/ 85725 h 342900"/>
              <a:gd name="connsiteX60" fmla="*/ 82153 w 863997"/>
              <a:gd name="connsiteY60" fmla="*/ 88107 h 342900"/>
              <a:gd name="connsiteX61" fmla="*/ 67866 w 863997"/>
              <a:gd name="connsiteY61" fmla="*/ 95250 h 342900"/>
              <a:gd name="connsiteX62" fmla="*/ 63103 w 863997"/>
              <a:gd name="connsiteY62" fmla="*/ 102394 h 342900"/>
              <a:gd name="connsiteX63" fmla="*/ 55960 w 863997"/>
              <a:gd name="connsiteY63" fmla="*/ 107157 h 342900"/>
              <a:gd name="connsiteX64" fmla="*/ 46435 w 863997"/>
              <a:gd name="connsiteY64" fmla="*/ 121444 h 342900"/>
              <a:gd name="connsiteX65" fmla="*/ 27385 w 863997"/>
              <a:gd name="connsiteY65" fmla="*/ 150019 h 342900"/>
              <a:gd name="connsiteX66" fmla="*/ 15478 w 863997"/>
              <a:gd name="connsiteY66" fmla="*/ 164307 h 342900"/>
              <a:gd name="connsiteX67" fmla="*/ 10716 w 863997"/>
              <a:gd name="connsiteY67" fmla="*/ 171450 h 342900"/>
              <a:gd name="connsiteX68" fmla="*/ 13097 w 863997"/>
              <a:gd name="connsiteY68" fmla="*/ 197644 h 342900"/>
              <a:gd name="connsiteX69" fmla="*/ 5953 w 863997"/>
              <a:gd name="connsiteY69" fmla="*/ 204788 h 342900"/>
              <a:gd name="connsiteX0" fmla="*/ 5953 w 863997"/>
              <a:gd name="connsiteY0" fmla="*/ 204788 h 342900"/>
              <a:gd name="connsiteX1" fmla="*/ 48816 w 863997"/>
              <a:gd name="connsiteY1" fmla="*/ 209550 h 342900"/>
              <a:gd name="connsiteX2" fmla="*/ 72628 w 863997"/>
              <a:gd name="connsiteY2" fmla="*/ 219075 h 342900"/>
              <a:gd name="connsiteX3" fmla="*/ 86916 w 863997"/>
              <a:gd name="connsiteY3" fmla="*/ 223838 h 342900"/>
              <a:gd name="connsiteX4" fmla="*/ 98822 w 863997"/>
              <a:gd name="connsiteY4" fmla="*/ 230982 h 342900"/>
              <a:gd name="connsiteX5" fmla="*/ 108347 w 863997"/>
              <a:gd name="connsiteY5" fmla="*/ 233363 h 342900"/>
              <a:gd name="connsiteX6" fmla="*/ 129778 w 863997"/>
              <a:gd name="connsiteY6" fmla="*/ 242888 h 342900"/>
              <a:gd name="connsiteX7" fmla="*/ 146447 w 863997"/>
              <a:gd name="connsiteY7" fmla="*/ 247650 h 342900"/>
              <a:gd name="connsiteX8" fmla="*/ 163116 w 863997"/>
              <a:gd name="connsiteY8" fmla="*/ 252413 h 342900"/>
              <a:gd name="connsiteX9" fmla="*/ 239316 w 863997"/>
              <a:gd name="connsiteY9" fmla="*/ 254794 h 342900"/>
              <a:gd name="connsiteX10" fmla="*/ 282178 w 863997"/>
              <a:gd name="connsiteY10" fmla="*/ 261938 h 342900"/>
              <a:gd name="connsiteX11" fmla="*/ 296466 w 863997"/>
              <a:gd name="connsiteY11" fmla="*/ 266700 h 342900"/>
              <a:gd name="connsiteX12" fmla="*/ 336947 w 863997"/>
              <a:gd name="connsiteY12" fmla="*/ 269082 h 342900"/>
              <a:gd name="connsiteX13" fmla="*/ 344091 w 863997"/>
              <a:gd name="connsiteY13" fmla="*/ 271463 h 342900"/>
              <a:gd name="connsiteX14" fmla="*/ 382191 w 863997"/>
              <a:gd name="connsiteY14" fmla="*/ 276225 h 342900"/>
              <a:gd name="connsiteX15" fmla="*/ 389335 w 863997"/>
              <a:gd name="connsiteY15" fmla="*/ 278607 h 342900"/>
              <a:gd name="connsiteX16" fmla="*/ 396478 w 863997"/>
              <a:gd name="connsiteY16" fmla="*/ 283369 h 342900"/>
              <a:gd name="connsiteX17" fmla="*/ 472678 w 863997"/>
              <a:gd name="connsiteY17" fmla="*/ 290513 h 342900"/>
              <a:gd name="connsiteX18" fmla="*/ 494110 w 863997"/>
              <a:gd name="connsiteY18" fmla="*/ 295275 h 342900"/>
              <a:gd name="connsiteX19" fmla="*/ 536972 w 863997"/>
              <a:gd name="connsiteY19" fmla="*/ 297657 h 342900"/>
              <a:gd name="connsiteX20" fmla="*/ 551260 w 863997"/>
              <a:gd name="connsiteY20" fmla="*/ 304800 h 342900"/>
              <a:gd name="connsiteX21" fmla="*/ 558403 w 863997"/>
              <a:gd name="connsiteY21" fmla="*/ 307182 h 342900"/>
              <a:gd name="connsiteX22" fmla="*/ 565547 w 863997"/>
              <a:gd name="connsiteY22" fmla="*/ 311944 h 342900"/>
              <a:gd name="connsiteX23" fmla="*/ 589360 w 863997"/>
              <a:gd name="connsiteY23" fmla="*/ 319088 h 342900"/>
              <a:gd name="connsiteX24" fmla="*/ 596503 w 863997"/>
              <a:gd name="connsiteY24" fmla="*/ 321469 h 342900"/>
              <a:gd name="connsiteX25" fmla="*/ 603647 w 863997"/>
              <a:gd name="connsiteY25" fmla="*/ 326232 h 342900"/>
              <a:gd name="connsiteX26" fmla="*/ 646510 w 863997"/>
              <a:gd name="connsiteY26" fmla="*/ 330994 h 342900"/>
              <a:gd name="connsiteX27" fmla="*/ 675085 w 863997"/>
              <a:gd name="connsiteY27" fmla="*/ 333375 h 342900"/>
              <a:gd name="connsiteX28" fmla="*/ 722710 w 863997"/>
              <a:gd name="connsiteY28" fmla="*/ 338138 h 342900"/>
              <a:gd name="connsiteX29" fmla="*/ 729853 w 863997"/>
              <a:gd name="connsiteY29" fmla="*/ 340519 h 342900"/>
              <a:gd name="connsiteX30" fmla="*/ 765572 w 863997"/>
              <a:gd name="connsiteY30" fmla="*/ 342900 h 342900"/>
              <a:gd name="connsiteX31" fmla="*/ 848916 w 863997"/>
              <a:gd name="connsiteY31" fmla="*/ 119063 h 342900"/>
              <a:gd name="connsiteX32" fmla="*/ 860822 w 863997"/>
              <a:gd name="connsiteY32" fmla="*/ 104775 h 342900"/>
              <a:gd name="connsiteX33" fmla="*/ 863203 w 863997"/>
              <a:gd name="connsiteY33" fmla="*/ 76200 h 342900"/>
              <a:gd name="connsiteX34" fmla="*/ 856060 w 863997"/>
              <a:gd name="connsiteY34" fmla="*/ 71438 h 342900"/>
              <a:gd name="connsiteX35" fmla="*/ 851297 w 863997"/>
              <a:gd name="connsiteY35" fmla="*/ 64294 h 342900"/>
              <a:gd name="connsiteX36" fmla="*/ 834628 w 863997"/>
              <a:gd name="connsiteY36" fmla="*/ 54769 h 342900"/>
              <a:gd name="connsiteX37" fmla="*/ 827485 w 863997"/>
              <a:gd name="connsiteY37" fmla="*/ 50007 h 342900"/>
              <a:gd name="connsiteX38" fmla="*/ 820341 w 863997"/>
              <a:gd name="connsiteY38" fmla="*/ 47625 h 342900"/>
              <a:gd name="connsiteX39" fmla="*/ 813197 w 863997"/>
              <a:gd name="connsiteY39" fmla="*/ 42863 h 342900"/>
              <a:gd name="connsiteX40" fmla="*/ 798910 w 863997"/>
              <a:gd name="connsiteY40" fmla="*/ 38100 h 342900"/>
              <a:gd name="connsiteX41" fmla="*/ 784622 w 863997"/>
              <a:gd name="connsiteY41" fmla="*/ 28575 h 342900"/>
              <a:gd name="connsiteX42" fmla="*/ 777478 w 863997"/>
              <a:gd name="connsiteY42" fmla="*/ 26194 h 342900"/>
              <a:gd name="connsiteX43" fmla="*/ 756047 w 863997"/>
              <a:gd name="connsiteY43" fmla="*/ 9525 h 342900"/>
              <a:gd name="connsiteX44" fmla="*/ 741760 w 863997"/>
              <a:gd name="connsiteY44" fmla="*/ 4763 h 342900"/>
              <a:gd name="connsiteX45" fmla="*/ 363141 w 863997"/>
              <a:gd name="connsiteY45" fmla="*/ 0 h 342900"/>
              <a:gd name="connsiteX46" fmla="*/ 284560 w 863997"/>
              <a:gd name="connsiteY46" fmla="*/ 4763 h 342900"/>
              <a:gd name="connsiteX47" fmla="*/ 248841 w 863997"/>
              <a:gd name="connsiteY47" fmla="*/ 11907 h 342900"/>
              <a:gd name="connsiteX48" fmla="*/ 241697 w 863997"/>
              <a:gd name="connsiteY48" fmla="*/ 14288 h 342900"/>
              <a:gd name="connsiteX49" fmla="*/ 225028 w 863997"/>
              <a:gd name="connsiteY49" fmla="*/ 23813 h 342900"/>
              <a:gd name="connsiteX50" fmla="*/ 196453 w 863997"/>
              <a:gd name="connsiteY50" fmla="*/ 30957 h 342900"/>
              <a:gd name="connsiteX51" fmla="*/ 182166 w 863997"/>
              <a:gd name="connsiteY51" fmla="*/ 40482 h 342900"/>
              <a:gd name="connsiteX52" fmla="*/ 175022 w 863997"/>
              <a:gd name="connsiteY52" fmla="*/ 45244 h 342900"/>
              <a:gd name="connsiteX53" fmla="*/ 155972 w 863997"/>
              <a:gd name="connsiteY53" fmla="*/ 50007 h 342900"/>
              <a:gd name="connsiteX54" fmla="*/ 151210 w 863997"/>
              <a:gd name="connsiteY54" fmla="*/ 57150 h 342900"/>
              <a:gd name="connsiteX55" fmla="*/ 132160 w 863997"/>
              <a:gd name="connsiteY55" fmla="*/ 61913 h 342900"/>
              <a:gd name="connsiteX56" fmla="*/ 108347 w 863997"/>
              <a:gd name="connsiteY56" fmla="*/ 66675 h 342900"/>
              <a:gd name="connsiteX57" fmla="*/ 101203 w 863997"/>
              <a:gd name="connsiteY57" fmla="*/ 71438 h 342900"/>
              <a:gd name="connsiteX58" fmla="*/ 89297 w 863997"/>
              <a:gd name="connsiteY58" fmla="*/ 85725 h 342900"/>
              <a:gd name="connsiteX59" fmla="*/ 82153 w 863997"/>
              <a:gd name="connsiteY59" fmla="*/ 88107 h 342900"/>
              <a:gd name="connsiteX60" fmla="*/ 67866 w 863997"/>
              <a:gd name="connsiteY60" fmla="*/ 95250 h 342900"/>
              <a:gd name="connsiteX61" fmla="*/ 63103 w 863997"/>
              <a:gd name="connsiteY61" fmla="*/ 102394 h 342900"/>
              <a:gd name="connsiteX62" fmla="*/ 55960 w 863997"/>
              <a:gd name="connsiteY62" fmla="*/ 107157 h 342900"/>
              <a:gd name="connsiteX63" fmla="*/ 46435 w 863997"/>
              <a:gd name="connsiteY63" fmla="*/ 121444 h 342900"/>
              <a:gd name="connsiteX64" fmla="*/ 27385 w 863997"/>
              <a:gd name="connsiteY64" fmla="*/ 150019 h 342900"/>
              <a:gd name="connsiteX65" fmla="*/ 15478 w 863997"/>
              <a:gd name="connsiteY65" fmla="*/ 164307 h 342900"/>
              <a:gd name="connsiteX66" fmla="*/ 10716 w 863997"/>
              <a:gd name="connsiteY66" fmla="*/ 171450 h 342900"/>
              <a:gd name="connsiteX67" fmla="*/ 13097 w 863997"/>
              <a:gd name="connsiteY67" fmla="*/ 197644 h 342900"/>
              <a:gd name="connsiteX68" fmla="*/ 5953 w 863997"/>
              <a:gd name="connsiteY68"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108347 w 865188"/>
              <a:gd name="connsiteY5" fmla="*/ 233363 h 342900"/>
              <a:gd name="connsiteX6" fmla="*/ 129778 w 865188"/>
              <a:gd name="connsiteY6" fmla="*/ 242888 h 342900"/>
              <a:gd name="connsiteX7" fmla="*/ 146447 w 865188"/>
              <a:gd name="connsiteY7" fmla="*/ 247650 h 342900"/>
              <a:gd name="connsiteX8" fmla="*/ 163116 w 865188"/>
              <a:gd name="connsiteY8" fmla="*/ 252413 h 342900"/>
              <a:gd name="connsiteX9" fmla="*/ 239316 w 865188"/>
              <a:gd name="connsiteY9" fmla="*/ 254794 h 342900"/>
              <a:gd name="connsiteX10" fmla="*/ 282178 w 865188"/>
              <a:gd name="connsiteY10" fmla="*/ 261938 h 342900"/>
              <a:gd name="connsiteX11" fmla="*/ 296466 w 865188"/>
              <a:gd name="connsiteY11" fmla="*/ 266700 h 342900"/>
              <a:gd name="connsiteX12" fmla="*/ 336947 w 865188"/>
              <a:gd name="connsiteY12" fmla="*/ 269082 h 342900"/>
              <a:gd name="connsiteX13" fmla="*/ 344091 w 865188"/>
              <a:gd name="connsiteY13" fmla="*/ 271463 h 342900"/>
              <a:gd name="connsiteX14" fmla="*/ 382191 w 865188"/>
              <a:gd name="connsiteY14" fmla="*/ 276225 h 342900"/>
              <a:gd name="connsiteX15" fmla="*/ 389335 w 865188"/>
              <a:gd name="connsiteY15" fmla="*/ 278607 h 342900"/>
              <a:gd name="connsiteX16" fmla="*/ 396478 w 865188"/>
              <a:gd name="connsiteY16" fmla="*/ 283369 h 342900"/>
              <a:gd name="connsiteX17" fmla="*/ 472678 w 865188"/>
              <a:gd name="connsiteY17" fmla="*/ 290513 h 342900"/>
              <a:gd name="connsiteX18" fmla="*/ 494110 w 865188"/>
              <a:gd name="connsiteY18" fmla="*/ 295275 h 342900"/>
              <a:gd name="connsiteX19" fmla="*/ 536972 w 865188"/>
              <a:gd name="connsiteY19" fmla="*/ 297657 h 342900"/>
              <a:gd name="connsiteX20" fmla="*/ 551260 w 865188"/>
              <a:gd name="connsiteY20" fmla="*/ 304800 h 342900"/>
              <a:gd name="connsiteX21" fmla="*/ 558403 w 865188"/>
              <a:gd name="connsiteY21" fmla="*/ 307182 h 342900"/>
              <a:gd name="connsiteX22" fmla="*/ 565547 w 865188"/>
              <a:gd name="connsiteY22" fmla="*/ 311944 h 342900"/>
              <a:gd name="connsiteX23" fmla="*/ 589360 w 865188"/>
              <a:gd name="connsiteY23" fmla="*/ 319088 h 342900"/>
              <a:gd name="connsiteX24" fmla="*/ 596503 w 865188"/>
              <a:gd name="connsiteY24" fmla="*/ 321469 h 342900"/>
              <a:gd name="connsiteX25" fmla="*/ 603647 w 865188"/>
              <a:gd name="connsiteY25" fmla="*/ 326232 h 342900"/>
              <a:gd name="connsiteX26" fmla="*/ 646510 w 865188"/>
              <a:gd name="connsiteY26" fmla="*/ 330994 h 342900"/>
              <a:gd name="connsiteX27" fmla="*/ 675085 w 865188"/>
              <a:gd name="connsiteY27" fmla="*/ 333375 h 342900"/>
              <a:gd name="connsiteX28" fmla="*/ 722710 w 865188"/>
              <a:gd name="connsiteY28" fmla="*/ 338138 h 342900"/>
              <a:gd name="connsiteX29" fmla="*/ 729853 w 865188"/>
              <a:gd name="connsiteY29" fmla="*/ 340519 h 342900"/>
              <a:gd name="connsiteX30" fmla="*/ 765572 w 865188"/>
              <a:gd name="connsiteY30" fmla="*/ 342900 h 342900"/>
              <a:gd name="connsiteX31" fmla="*/ 848916 w 865188"/>
              <a:gd name="connsiteY31" fmla="*/ 119063 h 342900"/>
              <a:gd name="connsiteX32" fmla="*/ 863203 w 865188"/>
              <a:gd name="connsiteY32" fmla="*/ 76200 h 342900"/>
              <a:gd name="connsiteX33" fmla="*/ 856060 w 865188"/>
              <a:gd name="connsiteY33" fmla="*/ 71438 h 342900"/>
              <a:gd name="connsiteX34" fmla="*/ 851297 w 865188"/>
              <a:gd name="connsiteY34" fmla="*/ 64294 h 342900"/>
              <a:gd name="connsiteX35" fmla="*/ 834628 w 865188"/>
              <a:gd name="connsiteY35" fmla="*/ 54769 h 342900"/>
              <a:gd name="connsiteX36" fmla="*/ 827485 w 865188"/>
              <a:gd name="connsiteY36" fmla="*/ 50007 h 342900"/>
              <a:gd name="connsiteX37" fmla="*/ 820341 w 865188"/>
              <a:gd name="connsiteY37" fmla="*/ 47625 h 342900"/>
              <a:gd name="connsiteX38" fmla="*/ 813197 w 865188"/>
              <a:gd name="connsiteY38" fmla="*/ 42863 h 342900"/>
              <a:gd name="connsiteX39" fmla="*/ 798910 w 865188"/>
              <a:gd name="connsiteY39" fmla="*/ 38100 h 342900"/>
              <a:gd name="connsiteX40" fmla="*/ 784622 w 865188"/>
              <a:gd name="connsiteY40" fmla="*/ 28575 h 342900"/>
              <a:gd name="connsiteX41" fmla="*/ 777478 w 865188"/>
              <a:gd name="connsiteY41" fmla="*/ 26194 h 342900"/>
              <a:gd name="connsiteX42" fmla="*/ 756047 w 865188"/>
              <a:gd name="connsiteY42" fmla="*/ 9525 h 342900"/>
              <a:gd name="connsiteX43" fmla="*/ 741760 w 865188"/>
              <a:gd name="connsiteY43" fmla="*/ 4763 h 342900"/>
              <a:gd name="connsiteX44" fmla="*/ 363141 w 865188"/>
              <a:gd name="connsiteY44" fmla="*/ 0 h 342900"/>
              <a:gd name="connsiteX45" fmla="*/ 284560 w 865188"/>
              <a:gd name="connsiteY45" fmla="*/ 4763 h 342900"/>
              <a:gd name="connsiteX46" fmla="*/ 248841 w 865188"/>
              <a:gd name="connsiteY46" fmla="*/ 11907 h 342900"/>
              <a:gd name="connsiteX47" fmla="*/ 241697 w 865188"/>
              <a:gd name="connsiteY47" fmla="*/ 14288 h 342900"/>
              <a:gd name="connsiteX48" fmla="*/ 225028 w 865188"/>
              <a:gd name="connsiteY48" fmla="*/ 23813 h 342900"/>
              <a:gd name="connsiteX49" fmla="*/ 196453 w 865188"/>
              <a:gd name="connsiteY49" fmla="*/ 30957 h 342900"/>
              <a:gd name="connsiteX50" fmla="*/ 182166 w 865188"/>
              <a:gd name="connsiteY50" fmla="*/ 40482 h 342900"/>
              <a:gd name="connsiteX51" fmla="*/ 175022 w 865188"/>
              <a:gd name="connsiteY51" fmla="*/ 45244 h 342900"/>
              <a:gd name="connsiteX52" fmla="*/ 155972 w 865188"/>
              <a:gd name="connsiteY52" fmla="*/ 50007 h 342900"/>
              <a:gd name="connsiteX53" fmla="*/ 151210 w 865188"/>
              <a:gd name="connsiteY53" fmla="*/ 57150 h 342900"/>
              <a:gd name="connsiteX54" fmla="*/ 132160 w 865188"/>
              <a:gd name="connsiteY54" fmla="*/ 61913 h 342900"/>
              <a:gd name="connsiteX55" fmla="*/ 108347 w 865188"/>
              <a:gd name="connsiteY55" fmla="*/ 66675 h 342900"/>
              <a:gd name="connsiteX56" fmla="*/ 101203 w 865188"/>
              <a:gd name="connsiteY56" fmla="*/ 71438 h 342900"/>
              <a:gd name="connsiteX57" fmla="*/ 89297 w 865188"/>
              <a:gd name="connsiteY57" fmla="*/ 85725 h 342900"/>
              <a:gd name="connsiteX58" fmla="*/ 82153 w 865188"/>
              <a:gd name="connsiteY58" fmla="*/ 88107 h 342900"/>
              <a:gd name="connsiteX59" fmla="*/ 67866 w 865188"/>
              <a:gd name="connsiteY59" fmla="*/ 95250 h 342900"/>
              <a:gd name="connsiteX60" fmla="*/ 63103 w 865188"/>
              <a:gd name="connsiteY60" fmla="*/ 102394 h 342900"/>
              <a:gd name="connsiteX61" fmla="*/ 55960 w 865188"/>
              <a:gd name="connsiteY61" fmla="*/ 107157 h 342900"/>
              <a:gd name="connsiteX62" fmla="*/ 46435 w 865188"/>
              <a:gd name="connsiteY62" fmla="*/ 121444 h 342900"/>
              <a:gd name="connsiteX63" fmla="*/ 27385 w 865188"/>
              <a:gd name="connsiteY63" fmla="*/ 150019 h 342900"/>
              <a:gd name="connsiteX64" fmla="*/ 15478 w 865188"/>
              <a:gd name="connsiteY64" fmla="*/ 164307 h 342900"/>
              <a:gd name="connsiteX65" fmla="*/ 10716 w 865188"/>
              <a:gd name="connsiteY65" fmla="*/ 171450 h 342900"/>
              <a:gd name="connsiteX66" fmla="*/ 13097 w 865188"/>
              <a:gd name="connsiteY66" fmla="*/ 197644 h 342900"/>
              <a:gd name="connsiteX67" fmla="*/ 5953 w 865188"/>
              <a:gd name="connsiteY67"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108347 w 865188"/>
              <a:gd name="connsiteY5" fmla="*/ 233363 h 342900"/>
              <a:gd name="connsiteX6" fmla="*/ 129778 w 865188"/>
              <a:gd name="connsiteY6" fmla="*/ 242888 h 342900"/>
              <a:gd name="connsiteX7" fmla="*/ 146447 w 865188"/>
              <a:gd name="connsiteY7" fmla="*/ 247650 h 342900"/>
              <a:gd name="connsiteX8" fmla="*/ 163116 w 865188"/>
              <a:gd name="connsiteY8" fmla="*/ 252413 h 342900"/>
              <a:gd name="connsiteX9" fmla="*/ 239316 w 865188"/>
              <a:gd name="connsiteY9" fmla="*/ 254794 h 342900"/>
              <a:gd name="connsiteX10" fmla="*/ 282178 w 865188"/>
              <a:gd name="connsiteY10" fmla="*/ 261938 h 342900"/>
              <a:gd name="connsiteX11" fmla="*/ 296466 w 865188"/>
              <a:gd name="connsiteY11" fmla="*/ 266700 h 342900"/>
              <a:gd name="connsiteX12" fmla="*/ 336947 w 865188"/>
              <a:gd name="connsiteY12" fmla="*/ 269082 h 342900"/>
              <a:gd name="connsiteX13" fmla="*/ 344091 w 865188"/>
              <a:gd name="connsiteY13" fmla="*/ 271463 h 342900"/>
              <a:gd name="connsiteX14" fmla="*/ 382191 w 865188"/>
              <a:gd name="connsiteY14" fmla="*/ 276225 h 342900"/>
              <a:gd name="connsiteX15" fmla="*/ 389335 w 865188"/>
              <a:gd name="connsiteY15" fmla="*/ 278607 h 342900"/>
              <a:gd name="connsiteX16" fmla="*/ 396478 w 865188"/>
              <a:gd name="connsiteY16" fmla="*/ 283369 h 342900"/>
              <a:gd name="connsiteX17" fmla="*/ 472678 w 865188"/>
              <a:gd name="connsiteY17" fmla="*/ 290513 h 342900"/>
              <a:gd name="connsiteX18" fmla="*/ 494110 w 865188"/>
              <a:gd name="connsiteY18" fmla="*/ 295275 h 342900"/>
              <a:gd name="connsiteX19" fmla="*/ 536972 w 865188"/>
              <a:gd name="connsiteY19" fmla="*/ 297657 h 342900"/>
              <a:gd name="connsiteX20" fmla="*/ 551260 w 865188"/>
              <a:gd name="connsiteY20" fmla="*/ 304800 h 342900"/>
              <a:gd name="connsiteX21" fmla="*/ 558403 w 865188"/>
              <a:gd name="connsiteY21" fmla="*/ 307182 h 342900"/>
              <a:gd name="connsiteX22" fmla="*/ 565547 w 865188"/>
              <a:gd name="connsiteY22" fmla="*/ 311944 h 342900"/>
              <a:gd name="connsiteX23" fmla="*/ 589360 w 865188"/>
              <a:gd name="connsiteY23" fmla="*/ 319088 h 342900"/>
              <a:gd name="connsiteX24" fmla="*/ 596503 w 865188"/>
              <a:gd name="connsiteY24" fmla="*/ 321469 h 342900"/>
              <a:gd name="connsiteX25" fmla="*/ 646510 w 865188"/>
              <a:gd name="connsiteY25" fmla="*/ 330994 h 342900"/>
              <a:gd name="connsiteX26" fmla="*/ 675085 w 865188"/>
              <a:gd name="connsiteY26" fmla="*/ 333375 h 342900"/>
              <a:gd name="connsiteX27" fmla="*/ 722710 w 865188"/>
              <a:gd name="connsiteY27" fmla="*/ 338138 h 342900"/>
              <a:gd name="connsiteX28" fmla="*/ 729853 w 865188"/>
              <a:gd name="connsiteY28" fmla="*/ 340519 h 342900"/>
              <a:gd name="connsiteX29" fmla="*/ 765572 w 865188"/>
              <a:gd name="connsiteY29" fmla="*/ 342900 h 342900"/>
              <a:gd name="connsiteX30" fmla="*/ 848916 w 865188"/>
              <a:gd name="connsiteY30" fmla="*/ 119063 h 342900"/>
              <a:gd name="connsiteX31" fmla="*/ 863203 w 865188"/>
              <a:gd name="connsiteY31" fmla="*/ 76200 h 342900"/>
              <a:gd name="connsiteX32" fmla="*/ 856060 w 865188"/>
              <a:gd name="connsiteY32" fmla="*/ 71438 h 342900"/>
              <a:gd name="connsiteX33" fmla="*/ 851297 w 865188"/>
              <a:gd name="connsiteY33" fmla="*/ 64294 h 342900"/>
              <a:gd name="connsiteX34" fmla="*/ 834628 w 865188"/>
              <a:gd name="connsiteY34" fmla="*/ 54769 h 342900"/>
              <a:gd name="connsiteX35" fmla="*/ 827485 w 865188"/>
              <a:gd name="connsiteY35" fmla="*/ 50007 h 342900"/>
              <a:gd name="connsiteX36" fmla="*/ 820341 w 865188"/>
              <a:gd name="connsiteY36" fmla="*/ 47625 h 342900"/>
              <a:gd name="connsiteX37" fmla="*/ 813197 w 865188"/>
              <a:gd name="connsiteY37" fmla="*/ 42863 h 342900"/>
              <a:gd name="connsiteX38" fmla="*/ 798910 w 865188"/>
              <a:gd name="connsiteY38" fmla="*/ 38100 h 342900"/>
              <a:gd name="connsiteX39" fmla="*/ 784622 w 865188"/>
              <a:gd name="connsiteY39" fmla="*/ 28575 h 342900"/>
              <a:gd name="connsiteX40" fmla="*/ 777478 w 865188"/>
              <a:gd name="connsiteY40" fmla="*/ 26194 h 342900"/>
              <a:gd name="connsiteX41" fmla="*/ 756047 w 865188"/>
              <a:gd name="connsiteY41" fmla="*/ 9525 h 342900"/>
              <a:gd name="connsiteX42" fmla="*/ 741760 w 865188"/>
              <a:gd name="connsiteY42" fmla="*/ 4763 h 342900"/>
              <a:gd name="connsiteX43" fmla="*/ 363141 w 865188"/>
              <a:gd name="connsiteY43" fmla="*/ 0 h 342900"/>
              <a:gd name="connsiteX44" fmla="*/ 284560 w 865188"/>
              <a:gd name="connsiteY44" fmla="*/ 4763 h 342900"/>
              <a:gd name="connsiteX45" fmla="*/ 248841 w 865188"/>
              <a:gd name="connsiteY45" fmla="*/ 11907 h 342900"/>
              <a:gd name="connsiteX46" fmla="*/ 241697 w 865188"/>
              <a:gd name="connsiteY46" fmla="*/ 14288 h 342900"/>
              <a:gd name="connsiteX47" fmla="*/ 225028 w 865188"/>
              <a:gd name="connsiteY47" fmla="*/ 23813 h 342900"/>
              <a:gd name="connsiteX48" fmla="*/ 196453 w 865188"/>
              <a:gd name="connsiteY48" fmla="*/ 30957 h 342900"/>
              <a:gd name="connsiteX49" fmla="*/ 182166 w 865188"/>
              <a:gd name="connsiteY49" fmla="*/ 40482 h 342900"/>
              <a:gd name="connsiteX50" fmla="*/ 175022 w 865188"/>
              <a:gd name="connsiteY50" fmla="*/ 45244 h 342900"/>
              <a:gd name="connsiteX51" fmla="*/ 155972 w 865188"/>
              <a:gd name="connsiteY51" fmla="*/ 50007 h 342900"/>
              <a:gd name="connsiteX52" fmla="*/ 151210 w 865188"/>
              <a:gd name="connsiteY52" fmla="*/ 57150 h 342900"/>
              <a:gd name="connsiteX53" fmla="*/ 132160 w 865188"/>
              <a:gd name="connsiteY53" fmla="*/ 61913 h 342900"/>
              <a:gd name="connsiteX54" fmla="*/ 108347 w 865188"/>
              <a:gd name="connsiteY54" fmla="*/ 66675 h 342900"/>
              <a:gd name="connsiteX55" fmla="*/ 101203 w 865188"/>
              <a:gd name="connsiteY55" fmla="*/ 71438 h 342900"/>
              <a:gd name="connsiteX56" fmla="*/ 89297 w 865188"/>
              <a:gd name="connsiteY56" fmla="*/ 85725 h 342900"/>
              <a:gd name="connsiteX57" fmla="*/ 82153 w 865188"/>
              <a:gd name="connsiteY57" fmla="*/ 88107 h 342900"/>
              <a:gd name="connsiteX58" fmla="*/ 67866 w 865188"/>
              <a:gd name="connsiteY58" fmla="*/ 95250 h 342900"/>
              <a:gd name="connsiteX59" fmla="*/ 63103 w 865188"/>
              <a:gd name="connsiteY59" fmla="*/ 102394 h 342900"/>
              <a:gd name="connsiteX60" fmla="*/ 55960 w 865188"/>
              <a:gd name="connsiteY60" fmla="*/ 107157 h 342900"/>
              <a:gd name="connsiteX61" fmla="*/ 46435 w 865188"/>
              <a:gd name="connsiteY61" fmla="*/ 121444 h 342900"/>
              <a:gd name="connsiteX62" fmla="*/ 27385 w 865188"/>
              <a:gd name="connsiteY62" fmla="*/ 150019 h 342900"/>
              <a:gd name="connsiteX63" fmla="*/ 15478 w 865188"/>
              <a:gd name="connsiteY63" fmla="*/ 164307 h 342900"/>
              <a:gd name="connsiteX64" fmla="*/ 10716 w 865188"/>
              <a:gd name="connsiteY64" fmla="*/ 171450 h 342900"/>
              <a:gd name="connsiteX65" fmla="*/ 13097 w 865188"/>
              <a:gd name="connsiteY65" fmla="*/ 197644 h 342900"/>
              <a:gd name="connsiteX66" fmla="*/ 5953 w 865188"/>
              <a:gd name="connsiteY66"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108347 w 865188"/>
              <a:gd name="connsiteY5" fmla="*/ 233363 h 342900"/>
              <a:gd name="connsiteX6" fmla="*/ 129778 w 865188"/>
              <a:gd name="connsiteY6" fmla="*/ 242888 h 342900"/>
              <a:gd name="connsiteX7" fmla="*/ 146447 w 865188"/>
              <a:gd name="connsiteY7" fmla="*/ 247650 h 342900"/>
              <a:gd name="connsiteX8" fmla="*/ 163116 w 865188"/>
              <a:gd name="connsiteY8" fmla="*/ 252413 h 342900"/>
              <a:gd name="connsiteX9" fmla="*/ 239316 w 865188"/>
              <a:gd name="connsiteY9" fmla="*/ 254794 h 342900"/>
              <a:gd name="connsiteX10" fmla="*/ 282178 w 865188"/>
              <a:gd name="connsiteY10" fmla="*/ 261938 h 342900"/>
              <a:gd name="connsiteX11" fmla="*/ 296466 w 865188"/>
              <a:gd name="connsiteY11" fmla="*/ 266700 h 342900"/>
              <a:gd name="connsiteX12" fmla="*/ 336947 w 865188"/>
              <a:gd name="connsiteY12" fmla="*/ 269082 h 342900"/>
              <a:gd name="connsiteX13" fmla="*/ 344091 w 865188"/>
              <a:gd name="connsiteY13" fmla="*/ 271463 h 342900"/>
              <a:gd name="connsiteX14" fmla="*/ 382191 w 865188"/>
              <a:gd name="connsiteY14" fmla="*/ 276225 h 342900"/>
              <a:gd name="connsiteX15" fmla="*/ 389335 w 865188"/>
              <a:gd name="connsiteY15" fmla="*/ 278607 h 342900"/>
              <a:gd name="connsiteX16" fmla="*/ 396478 w 865188"/>
              <a:gd name="connsiteY16" fmla="*/ 283369 h 342900"/>
              <a:gd name="connsiteX17" fmla="*/ 472678 w 865188"/>
              <a:gd name="connsiteY17" fmla="*/ 290513 h 342900"/>
              <a:gd name="connsiteX18" fmla="*/ 494110 w 865188"/>
              <a:gd name="connsiteY18" fmla="*/ 295275 h 342900"/>
              <a:gd name="connsiteX19" fmla="*/ 536972 w 865188"/>
              <a:gd name="connsiteY19" fmla="*/ 297657 h 342900"/>
              <a:gd name="connsiteX20" fmla="*/ 551260 w 865188"/>
              <a:gd name="connsiteY20" fmla="*/ 304800 h 342900"/>
              <a:gd name="connsiteX21" fmla="*/ 558403 w 865188"/>
              <a:gd name="connsiteY21" fmla="*/ 307182 h 342900"/>
              <a:gd name="connsiteX22" fmla="*/ 589360 w 865188"/>
              <a:gd name="connsiteY22" fmla="*/ 319088 h 342900"/>
              <a:gd name="connsiteX23" fmla="*/ 596503 w 865188"/>
              <a:gd name="connsiteY23" fmla="*/ 321469 h 342900"/>
              <a:gd name="connsiteX24" fmla="*/ 646510 w 865188"/>
              <a:gd name="connsiteY24" fmla="*/ 330994 h 342900"/>
              <a:gd name="connsiteX25" fmla="*/ 675085 w 865188"/>
              <a:gd name="connsiteY25" fmla="*/ 333375 h 342900"/>
              <a:gd name="connsiteX26" fmla="*/ 722710 w 865188"/>
              <a:gd name="connsiteY26" fmla="*/ 338138 h 342900"/>
              <a:gd name="connsiteX27" fmla="*/ 729853 w 865188"/>
              <a:gd name="connsiteY27" fmla="*/ 340519 h 342900"/>
              <a:gd name="connsiteX28" fmla="*/ 765572 w 865188"/>
              <a:gd name="connsiteY28" fmla="*/ 342900 h 342900"/>
              <a:gd name="connsiteX29" fmla="*/ 848916 w 865188"/>
              <a:gd name="connsiteY29" fmla="*/ 119063 h 342900"/>
              <a:gd name="connsiteX30" fmla="*/ 863203 w 865188"/>
              <a:gd name="connsiteY30" fmla="*/ 76200 h 342900"/>
              <a:gd name="connsiteX31" fmla="*/ 856060 w 865188"/>
              <a:gd name="connsiteY31" fmla="*/ 71438 h 342900"/>
              <a:gd name="connsiteX32" fmla="*/ 851297 w 865188"/>
              <a:gd name="connsiteY32" fmla="*/ 64294 h 342900"/>
              <a:gd name="connsiteX33" fmla="*/ 834628 w 865188"/>
              <a:gd name="connsiteY33" fmla="*/ 54769 h 342900"/>
              <a:gd name="connsiteX34" fmla="*/ 827485 w 865188"/>
              <a:gd name="connsiteY34" fmla="*/ 50007 h 342900"/>
              <a:gd name="connsiteX35" fmla="*/ 820341 w 865188"/>
              <a:gd name="connsiteY35" fmla="*/ 47625 h 342900"/>
              <a:gd name="connsiteX36" fmla="*/ 813197 w 865188"/>
              <a:gd name="connsiteY36" fmla="*/ 42863 h 342900"/>
              <a:gd name="connsiteX37" fmla="*/ 798910 w 865188"/>
              <a:gd name="connsiteY37" fmla="*/ 38100 h 342900"/>
              <a:gd name="connsiteX38" fmla="*/ 784622 w 865188"/>
              <a:gd name="connsiteY38" fmla="*/ 28575 h 342900"/>
              <a:gd name="connsiteX39" fmla="*/ 777478 w 865188"/>
              <a:gd name="connsiteY39" fmla="*/ 26194 h 342900"/>
              <a:gd name="connsiteX40" fmla="*/ 756047 w 865188"/>
              <a:gd name="connsiteY40" fmla="*/ 9525 h 342900"/>
              <a:gd name="connsiteX41" fmla="*/ 741760 w 865188"/>
              <a:gd name="connsiteY41" fmla="*/ 4763 h 342900"/>
              <a:gd name="connsiteX42" fmla="*/ 363141 w 865188"/>
              <a:gd name="connsiteY42" fmla="*/ 0 h 342900"/>
              <a:gd name="connsiteX43" fmla="*/ 284560 w 865188"/>
              <a:gd name="connsiteY43" fmla="*/ 4763 h 342900"/>
              <a:gd name="connsiteX44" fmla="*/ 248841 w 865188"/>
              <a:gd name="connsiteY44" fmla="*/ 11907 h 342900"/>
              <a:gd name="connsiteX45" fmla="*/ 241697 w 865188"/>
              <a:gd name="connsiteY45" fmla="*/ 14288 h 342900"/>
              <a:gd name="connsiteX46" fmla="*/ 225028 w 865188"/>
              <a:gd name="connsiteY46" fmla="*/ 23813 h 342900"/>
              <a:gd name="connsiteX47" fmla="*/ 196453 w 865188"/>
              <a:gd name="connsiteY47" fmla="*/ 30957 h 342900"/>
              <a:gd name="connsiteX48" fmla="*/ 182166 w 865188"/>
              <a:gd name="connsiteY48" fmla="*/ 40482 h 342900"/>
              <a:gd name="connsiteX49" fmla="*/ 175022 w 865188"/>
              <a:gd name="connsiteY49" fmla="*/ 45244 h 342900"/>
              <a:gd name="connsiteX50" fmla="*/ 155972 w 865188"/>
              <a:gd name="connsiteY50" fmla="*/ 50007 h 342900"/>
              <a:gd name="connsiteX51" fmla="*/ 151210 w 865188"/>
              <a:gd name="connsiteY51" fmla="*/ 57150 h 342900"/>
              <a:gd name="connsiteX52" fmla="*/ 132160 w 865188"/>
              <a:gd name="connsiteY52" fmla="*/ 61913 h 342900"/>
              <a:gd name="connsiteX53" fmla="*/ 108347 w 865188"/>
              <a:gd name="connsiteY53" fmla="*/ 66675 h 342900"/>
              <a:gd name="connsiteX54" fmla="*/ 101203 w 865188"/>
              <a:gd name="connsiteY54" fmla="*/ 71438 h 342900"/>
              <a:gd name="connsiteX55" fmla="*/ 89297 w 865188"/>
              <a:gd name="connsiteY55" fmla="*/ 85725 h 342900"/>
              <a:gd name="connsiteX56" fmla="*/ 82153 w 865188"/>
              <a:gd name="connsiteY56" fmla="*/ 88107 h 342900"/>
              <a:gd name="connsiteX57" fmla="*/ 67866 w 865188"/>
              <a:gd name="connsiteY57" fmla="*/ 95250 h 342900"/>
              <a:gd name="connsiteX58" fmla="*/ 63103 w 865188"/>
              <a:gd name="connsiteY58" fmla="*/ 102394 h 342900"/>
              <a:gd name="connsiteX59" fmla="*/ 55960 w 865188"/>
              <a:gd name="connsiteY59" fmla="*/ 107157 h 342900"/>
              <a:gd name="connsiteX60" fmla="*/ 46435 w 865188"/>
              <a:gd name="connsiteY60" fmla="*/ 121444 h 342900"/>
              <a:gd name="connsiteX61" fmla="*/ 27385 w 865188"/>
              <a:gd name="connsiteY61" fmla="*/ 150019 h 342900"/>
              <a:gd name="connsiteX62" fmla="*/ 15478 w 865188"/>
              <a:gd name="connsiteY62" fmla="*/ 164307 h 342900"/>
              <a:gd name="connsiteX63" fmla="*/ 10716 w 865188"/>
              <a:gd name="connsiteY63" fmla="*/ 171450 h 342900"/>
              <a:gd name="connsiteX64" fmla="*/ 13097 w 865188"/>
              <a:gd name="connsiteY64" fmla="*/ 197644 h 342900"/>
              <a:gd name="connsiteX65" fmla="*/ 5953 w 865188"/>
              <a:gd name="connsiteY65"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108347 w 865188"/>
              <a:gd name="connsiteY5" fmla="*/ 233363 h 342900"/>
              <a:gd name="connsiteX6" fmla="*/ 129778 w 865188"/>
              <a:gd name="connsiteY6" fmla="*/ 242888 h 342900"/>
              <a:gd name="connsiteX7" fmla="*/ 146447 w 865188"/>
              <a:gd name="connsiteY7" fmla="*/ 247650 h 342900"/>
              <a:gd name="connsiteX8" fmla="*/ 163116 w 865188"/>
              <a:gd name="connsiteY8" fmla="*/ 252413 h 342900"/>
              <a:gd name="connsiteX9" fmla="*/ 239316 w 865188"/>
              <a:gd name="connsiteY9" fmla="*/ 254794 h 342900"/>
              <a:gd name="connsiteX10" fmla="*/ 282178 w 865188"/>
              <a:gd name="connsiteY10" fmla="*/ 261938 h 342900"/>
              <a:gd name="connsiteX11" fmla="*/ 296466 w 865188"/>
              <a:gd name="connsiteY11" fmla="*/ 266700 h 342900"/>
              <a:gd name="connsiteX12" fmla="*/ 336947 w 865188"/>
              <a:gd name="connsiteY12" fmla="*/ 269082 h 342900"/>
              <a:gd name="connsiteX13" fmla="*/ 344091 w 865188"/>
              <a:gd name="connsiteY13" fmla="*/ 271463 h 342900"/>
              <a:gd name="connsiteX14" fmla="*/ 382191 w 865188"/>
              <a:gd name="connsiteY14" fmla="*/ 276225 h 342900"/>
              <a:gd name="connsiteX15" fmla="*/ 389335 w 865188"/>
              <a:gd name="connsiteY15" fmla="*/ 278607 h 342900"/>
              <a:gd name="connsiteX16" fmla="*/ 396478 w 865188"/>
              <a:gd name="connsiteY16" fmla="*/ 283369 h 342900"/>
              <a:gd name="connsiteX17" fmla="*/ 472678 w 865188"/>
              <a:gd name="connsiteY17" fmla="*/ 290513 h 342900"/>
              <a:gd name="connsiteX18" fmla="*/ 494110 w 865188"/>
              <a:gd name="connsiteY18" fmla="*/ 295275 h 342900"/>
              <a:gd name="connsiteX19" fmla="*/ 536972 w 865188"/>
              <a:gd name="connsiteY19" fmla="*/ 297657 h 342900"/>
              <a:gd name="connsiteX20" fmla="*/ 551260 w 865188"/>
              <a:gd name="connsiteY20" fmla="*/ 304800 h 342900"/>
              <a:gd name="connsiteX21" fmla="*/ 589360 w 865188"/>
              <a:gd name="connsiteY21" fmla="*/ 319088 h 342900"/>
              <a:gd name="connsiteX22" fmla="*/ 596503 w 865188"/>
              <a:gd name="connsiteY22" fmla="*/ 321469 h 342900"/>
              <a:gd name="connsiteX23" fmla="*/ 646510 w 865188"/>
              <a:gd name="connsiteY23" fmla="*/ 330994 h 342900"/>
              <a:gd name="connsiteX24" fmla="*/ 675085 w 865188"/>
              <a:gd name="connsiteY24" fmla="*/ 333375 h 342900"/>
              <a:gd name="connsiteX25" fmla="*/ 722710 w 865188"/>
              <a:gd name="connsiteY25" fmla="*/ 338138 h 342900"/>
              <a:gd name="connsiteX26" fmla="*/ 729853 w 865188"/>
              <a:gd name="connsiteY26" fmla="*/ 340519 h 342900"/>
              <a:gd name="connsiteX27" fmla="*/ 765572 w 865188"/>
              <a:gd name="connsiteY27" fmla="*/ 342900 h 342900"/>
              <a:gd name="connsiteX28" fmla="*/ 848916 w 865188"/>
              <a:gd name="connsiteY28" fmla="*/ 119063 h 342900"/>
              <a:gd name="connsiteX29" fmla="*/ 863203 w 865188"/>
              <a:gd name="connsiteY29" fmla="*/ 76200 h 342900"/>
              <a:gd name="connsiteX30" fmla="*/ 856060 w 865188"/>
              <a:gd name="connsiteY30" fmla="*/ 71438 h 342900"/>
              <a:gd name="connsiteX31" fmla="*/ 851297 w 865188"/>
              <a:gd name="connsiteY31" fmla="*/ 64294 h 342900"/>
              <a:gd name="connsiteX32" fmla="*/ 834628 w 865188"/>
              <a:gd name="connsiteY32" fmla="*/ 54769 h 342900"/>
              <a:gd name="connsiteX33" fmla="*/ 827485 w 865188"/>
              <a:gd name="connsiteY33" fmla="*/ 50007 h 342900"/>
              <a:gd name="connsiteX34" fmla="*/ 820341 w 865188"/>
              <a:gd name="connsiteY34" fmla="*/ 47625 h 342900"/>
              <a:gd name="connsiteX35" fmla="*/ 813197 w 865188"/>
              <a:gd name="connsiteY35" fmla="*/ 42863 h 342900"/>
              <a:gd name="connsiteX36" fmla="*/ 798910 w 865188"/>
              <a:gd name="connsiteY36" fmla="*/ 38100 h 342900"/>
              <a:gd name="connsiteX37" fmla="*/ 784622 w 865188"/>
              <a:gd name="connsiteY37" fmla="*/ 28575 h 342900"/>
              <a:gd name="connsiteX38" fmla="*/ 777478 w 865188"/>
              <a:gd name="connsiteY38" fmla="*/ 26194 h 342900"/>
              <a:gd name="connsiteX39" fmla="*/ 756047 w 865188"/>
              <a:gd name="connsiteY39" fmla="*/ 9525 h 342900"/>
              <a:gd name="connsiteX40" fmla="*/ 741760 w 865188"/>
              <a:gd name="connsiteY40" fmla="*/ 4763 h 342900"/>
              <a:gd name="connsiteX41" fmla="*/ 363141 w 865188"/>
              <a:gd name="connsiteY41" fmla="*/ 0 h 342900"/>
              <a:gd name="connsiteX42" fmla="*/ 284560 w 865188"/>
              <a:gd name="connsiteY42" fmla="*/ 4763 h 342900"/>
              <a:gd name="connsiteX43" fmla="*/ 248841 w 865188"/>
              <a:gd name="connsiteY43" fmla="*/ 11907 h 342900"/>
              <a:gd name="connsiteX44" fmla="*/ 241697 w 865188"/>
              <a:gd name="connsiteY44" fmla="*/ 14288 h 342900"/>
              <a:gd name="connsiteX45" fmla="*/ 225028 w 865188"/>
              <a:gd name="connsiteY45" fmla="*/ 23813 h 342900"/>
              <a:gd name="connsiteX46" fmla="*/ 196453 w 865188"/>
              <a:gd name="connsiteY46" fmla="*/ 30957 h 342900"/>
              <a:gd name="connsiteX47" fmla="*/ 182166 w 865188"/>
              <a:gd name="connsiteY47" fmla="*/ 40482 h 342900"/>
              <a:gd name="connsiteX48" fmla="*/ 175022 w 865188"/>
              <a:gd name="connsiteY48" fmla="*/ 45244 h 342900"/>
              <a:gd name="connsiteX49" fmla="*/ 155972 w 865188"/>
              <a:gd name="connsiteY49" fmla="*/ 50007 h 342900"/>
              <a:gd name="connsiteX50" fmla="*/ 151210 w 865188"/>
              <a:gd name="connsiteY50" fmla="*/ 57150 h 342900"/>
              <a:gd name="connsiteX51" fmla="*/ 132160 w 865188"/>
              <a:gd name="connsiteY51" fmla="*/ 61913 h 342900"/>
              <a:gd name="connsiteX52" fmla="*/ 108347 w 865188"/>
              <a:gd name="connsiteY52" fmla="*/ 66675 h 342900"/>
              <a:gd name="connsiteX53" fmla="*/ 101203 w 865188"/>
              <a:gd name="connsiteY53" fmla="*/ 71438 h 342900"/>
              <a:gd name="connsiteX54" fmla="*/ 89297 w 865188"/>
              <a:gd name="connsiteY54" fmla="*/ 85725 h 342900"/>
              <a:gd name="connsiteX55" fmla="*/ 82153 w 865188"/>
              <a:gd name="connsiteY55" fmla="*/ 88107 h 342900"/>
              <a:gd name="connsiteX56" fmla="*/ 67866 w 865188"/>
              <a:gd name="connsiteY56" fmla="*/ 95250 h 342900"/>
              <a:gd name="connsiteX57" fmla="*/ 63103 w 865188"/>
              <a:gd name="connsiteY57" fmla="*/ 102394 h 342900"/>
              <a:gd name="connsiteX58" fmla="*/ 55960 w 865188"/>
              <a:gd name="connsiteY58" fmla="*/ 107157 h 342900"/>
              <a:gd name="connsiteX59" fmla="*/ 46435 w 865188"/>
              <a:gd name="connsiteY59" fmla="*/ 121444 h 342900"/>
              <a:gd name="connsiteX60" fmla="*/ 27385 w 865188"/>
              <a:gd name="connsiteY60" fmla="*/ 150019 h 342900"/>
              <a:gd name="connsiteX61" fmla="*/ 15478 w 865188"/>
              <a:gd name="connsiteY61" fmla="*/ 164307 h 342900"/>
              <a:gd name="connsiteX62" fmla="*/ 10716 w 865188"/>
              <a:gd name="connsiteY62" fmla="*/ 171450 h 342900"/>
              <a:gd name="connsiteX63" fmla="*/ 13097 w 865188"/>
              <a:gd name="connsiteY63" fmla="*/ 197644 h 342900"/>
              <a:gd name="connsiteX64" fmla="*/ 5953 w 865188"/>
              <a:gd name="connsiteY64"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108347 w 865188"/>
              <a:gd name="connsiteY5" fmla="*/ 233363 h 342900"/>
              <a:gd name="connsiteX6" fmla="*/ 129778 w 865188"/>
              <a:gd name="connsiteY6" fmla="*/ 242888 h 342900"/>
              <a:gd name="connsiteX7" fmla="*/ 146447 w 865188"/>
              <a:gd name="connsiteY7" fmla="*/ 247650 h 342900"/>
              <a:gd name="connsiteX8" fmla="*/ 163116 w 865188"/>
              <a:gd name="connsiteY8" fmla="*/ 252413 h 342900"/>
              <a:gd name="connsiteX9" fmla="*/ 239316 w 865188"/>
              <a:gd name="connsiteY9" fmla="*/ 254794 h 342900"/>
              <a:gd name="connsiteX10" fmla="*/ 282178 w 865188"/>
              <a:gd name="connsiteY10" fmla="*/ 261938 h 342900"/>
              <a:gd name="connsiteX11" fmla="*/ 296466 w 865188"/>
              <a:gd name="connsiteY11" fmla="*/ 266700 h 342900"/>
              <a:gd name="connsiteX12" fmla="*/ 336947 w 865188"/>
              <a:gd name="connsiteY12" fmla="*/ 269082 h 342900"/>
              <a:gd name="connsiteX13" fmla="*/ 344091 w 865188"/>
              <a:gd name="connsiteY13" fmla="*/ 271463 h 342900"/>
              <a:gd name="connsiteX14" fmla="*/ 382191 w 865188"/>
              <a:gd name="connsiteY14" fmla="*/ 276225 h 342900"/>
              <a:gd name="connsiteX15" fmla="*/ 389335 w 865188"/>
              <a:gd name="connsiteY15" fmla="*/ 278607 h 342900"/>
              <a:gd name="connsiteX16" fmla="*/ 396478 w 865188"/>
              <a:gd name="connsiteY16" fmla="*/ 283369 h 342900"/>
              <a:gd name="connsiteX17" fmla="*/ 472678 w 865188"/>
              <a:gd name="connsiteY17" fmla="*/ 290513 h 342900"/>
              <a:gd name="connsiteX18" fmla="*/ 494110 w 865188"/>
              <a:gd name="connsiteY18" fmla="*/ 295275 h 342900"/>
              <a:gd name="connsiteX19" fmla="*/ 536972 w 865188"/>
              <a:gd name="connsiteY19" fmla="*/ 297657 h 342900"/>
              <a:gd name="connsiteX20" fmla="*/ 589360 w 865188"/>
              <a:gd name="connsiteY20" fmla="*/ 319088 h 342900"/>
              <a:gd name="connsiteX21" fmla="*/ 596503 w 865188"/>
              <a:gd name="connsiteY21" fmla="*/ 321469 h 342900"/>
              <a:gd name="connsiteX22" fmla="*/ 646510 w 865188"/>
              <a:gd name="connsiteY22" fmla="*/ 330994 h 342900"/>
              <a:gd name="connsiteX23" fmla="*/ 675085 w 865188"/>
              <a:gd name="connsiteY23" fmla="*/ 333375 h 342900"/>
              <a:gd name="connsiteX24" fmla="*/ 722710 w 865188"/>
              <a:gd name="connsiteY24" fmla="*/ 338138 h 342900"/>
              <a:gd name="connsiteX25" fmla="*/ 729853 w 865188"/>
              <a:gd name="connsiteY25" fmla="*/ 340519 h 342900"/>
              <a:gd name="connsiteX26" fmla="*/ 765572 w 865188"/>
              <a:gd name="connsiteY26" fmla="*/ 342900 h 342900"/>
              <a:gd name="connsiteX27" fmla="*/ 848916 w 865188"/>
              <a:gd name="connsiteY27" fmla="*/ 119063 h 342900"/>
              <a:gd name="connsiteX28" fmla="*/ 863203 w 865188"/>
              <a:gd name="connsiteY28" fmla="*/ 76200 h 342900"/>
              <a:gd name="connsiteX29" fmla="*/ 856060 w 865188"/>
              <a:gd name="connsiteY29" fmla="*/ 71438 h 342900"/>
              <a:gd name="connsiteX30" fmla="*/ 851297 w 865188"/>
              <a:gd name="connsiteY30" fmla="*/ 64294 h 342900"/>
              <a:gd name="connsiteX31" fmla="*/ 834628 w 865188"/>
              <a:gd name="connsiteY31" fmla="*/ 54769 h 342900"/>
              <a:gd name="connsiteX32" fmla="*/ 827485 w 865188"/>
              <a:gd name="connsiteY32" fmla="*/ 50007 h 342900"/>
              <a:gd name="connsiteX33" fmla="*/ 820341 w 865188"/>
              <a:gd name="connsiteY33" fmla="*/ 47625 h 342900"/>
              <a:gd name="connsiteX34" fmla="*/ 813197 w 865188"/>
              <a:gd name="connsiteY34" fmla="*/ 42863 h 342900"/>
              <a:gd name="connsiteX35" fmla="*/ 798910 w 865188"/>
              <a:gd name="connsiteY35" fmla="*/ 38100 h 342900"/>
              <a:gd name="connsiteX36" fmla="*/ 784622 w 865188"/>
              <a:gd name="connsiteY36" fmla="*/ 28575 h 342900"/>
              <a:gd name="connsiteX37" fmla="*/ 777478 w 865188"/>
              <a:gd name="connsiteY37" fmla="*/ 26194 h 342900"/>
              <a:gd name="connsiteX38" fmla="*/ 756047 w 865188"/>
              <a:gd name="connsiteY38" fmla="*/ 9525 h 342900"/>
              <a:gd name="connsiteX39" fmla="*/ 741760 w 865188"/>
              <a:gd name="connsiteY39" fmla="*/ 4763 h 342900"/>
              <a:gd name="connsiteX40" fmla="*/ 363141 w 865188"/>
              <a:gd name="connsiteY40" fmla="*/ 0 h 342900"/>
              <a:gd name="connsiteX41" fmla="*/ 284560 w 865188"/>
              <a:gd name="connsiteY41" fmla="*/ 4763 h 342900"/>
              <a:gd name="connsiteX42" fmla="*/ 248841 w 865188"/>
              <a:gd name="connsiteY42" fmla="*/ 11907 h 342900"/>
              <a:gd name="connsiteX43" fmla="*/ 241697 w 865188"/>
              <a:gd name="connsiteY43" fmla="*/ 14288 h 342900"/>
              <a:gd name="connsiteX44" fmla="*/ 225028 w 865188"/>
              <a:gd name="connsiteY44" fmla="*/ 23813 h 342900"/>
              <a:gd name="connsiteX45" fmla="*/ 196453 w 865188"/>
              <a:gd name="connsiteY45" fmla="*/ 30957 h 342900"/>
              <a:gd name="connsiteX46" fmla="*/ 182166 w 865188"/>
              <a:gd name="connsiteY46" fmla="*/ 40482 h 342900"/>
              <a:gd name="connsiteX47" fmla="*/ 175022 w 865188"/>
              <a:gd name="connsiteY47" fmla="*/ 45244 h 342900"/>
              <a:gd name="connsiteX48" fmla="*/ 155972 w 865188"/>
              <a:gd name="connsiteY48" fmla="*/ 50007 h 342900"/>
              <a:gd name="connsiteX49" fmla="*/ 151210 w 865188"/>
              <a:gd name="connsiteY49" fmla="*/ 57150 h 342900"/>
              <a:gd name="connsiteX50" fmla="*/ 132160 w 865188"/>
              <a:gd name="connsiteY50" fmla="*/ 61913 h 342900"/>
              <a:gd name="connsiteX51" fmla="*/ 108347 w 865188"/>
              <a:gd name="connsiteY51" fmla="*/ 66675 h 342900"/>
              <a:gd name="connsiteX52" fmla="*/ 101203 w 865188"/>
              <a:gd name="connsiteY52" fmla="*/ 71438 h 342900"/>
              <a:gd name="connsiteX53" fmla="*/ 89297 w 865188"/>
              <a:gd name="connsiteY53" fmla="*/ 85725 h 342900"/>
              <a:gd name="connsiteX54" fmla="*/ 82153 w 865188"/>
              <a:gd name="connsiteY54" fmla="*/ 88107 h 342900"/>
              <a:gd name="connsiteX55" fmla="*/ 67866 w 865188"/>
              <a:gd name="connsiteY55" fmla="*/ 95250 h 342900"/>
              <a:gd name="connsiteX56" fmla="*/ 63103 w 865188"/>
              <a:gd name="connsiteY56" fmla="*/ 102394 h 342900"/>
              <a:gd name="connsiteX57" fmla="*/ 55960 w 865188"/>
              <a:gd name="connsiteY57" fmla="*/ 107157 h 342900"/>
              <a:gd name="connsiteX58" fmla="*/ 46435 w 865188"/>
              <a:gd name="connsiteY58" fmla="*/ 121444 h 342900"/>
              <a:gd name="connsiteX59" fmla="*/ 27385 w 865188"/>
              <a:gd name="connsiteY59" fmla="*/ 150019 h 342900"/>
              <a:gd name="connsiteX60" fmla="*/ 15478 w 865188"/>
              <a:gd name="connsiteY60" fmla="*/ 164307 h 342900"/>
              <a:gd name="connsiteX61" fmla="*/ 10716 w 865188"/>
              <a:gd name="connsiteY61" fmla="*/ 171450 h 342900"/>
              <a:gd name="connsiteX62" fmla="*/ 13097 w 865188"/>
              <a:gd name="connsiteY62" fmla="*/ 197644 h 342900"/>
              <a:gd name="connsiteX63" fmla="*/ 5953 w 865188"/>
              <a:gd name="connsiteY63"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108347 w 865188"/>
              <a:gd name="connsiteY5" fmla="*/ 233363 h 342900"/>
              <a:gd name="connsiteX6" fmla="*/ 129778 w 865188"/>
              <a:gd name="connsiteY6" fmla="*/ 242888 h 342900"/>
              <a:gd name="connsiteX7" fmla="*/ 146447 w 865188"/>
              <a:gd name="connsiteY7" fmla="*/ 247650 h 342900"/>
              <a:gd name="connsiteX8" fmla="*/ 163116 w 865188"/>
              <a:gd name="connsiteY8" fmla="*/ 252413 h 342900"/>
              <a:gd name="connsiteX9" fmla="*/ 239316 w 865188"/>
              <a:gd name="connsiteY9" fmla="*/ 254794 h 342900"/>
              <a:gd name="connsiteX10" fmla="*/ 282178 w 865188"/>
              <a:gd name="connsiteY10" fmla="*/ 261938 h 342900"/>
              <a:gd name="connsiteX11" fmla="*/ 296466 w 865188"/>
              <a:gd name="connsiteY11" fmla="*/ 266700 h 342900"/>
              <a:gd name="connsiteX12" fmla="*/ 336947 w 865188"/>
              <a:gd name="connsiteY12" fmla="*/ 269082 h 342900"/>
              <a:gd name="connsiteX13" fmla="*/ 344091 w 865188"/>
              <a:gd name="connsiteY13" fmla="*/ 271463 h 342900"/>
              <a:gd name="connsiteX14" fmla="*/ 382191 w 865188"/>
              <a:gd name="connsiteY14" fmla="*/ 276225 h 342900"/>
              <a:gd name="connsiteX15" fmla="*/ 389335 w 865188"/>
              <a:gd name="connsiteY15" fmla="*/ 278607 h 342900"/>
              <a:gd name="connsiteX16" fmla="*/ 396478 w 865188"/>
              <a:gd name="connsiteY16" fmla="*/ 283369 h 342900"/>
              <a:gd name="connsiteX17" fmla="*/ 472678 w 865188"/>
              <a:gd name="connsiteY17" fmla="*/ 290513 h 342900"/>
              <a:gd name="connsiteX18" fmla="*/ 494110 w 865188"/>
              <a:gd name="connsiteY18" fmla="*/ 295275 h 342900"/>
              <a:gd name="connsiteX19" fmla="*/ 589360 w 865188"/>
              <a:gd name="connsiteY19" fmla="*/ 319088 h 342900"/>
              <a:gd name="connsiteX20" fmla="*/ 596503 w 865188"/>
              <a:gd name="connsiteY20" fmla="*/ 321469 h 342900"/>
              <a:gd name="connsiteX21" fmla="*/ 646510 w 865188"/>
              <a:gd name="connsiteY21" fmla="*/ 330994 h 342900"/>
              <a:gd name="connsiteX22" fmla="*/ 675085 w 865188"/>
              <a:gd name="connsiteY22" fmla="*/ 333375 h 342900"/>
              <a:gd name="connsiteX23" fmla="*/ 722710 w 865188"/>
              <a:gd name="connsiteY23" fmla="*/ 338138 h 342900"/>
              <a:gd name="connsiteX24" fmla="*/ 729853 w 865188"/>
              <a:gd name="connsiteY24" fmla="*/ 340519 h 342900"/>
              <a:gd name="connsiteX25" fmla="*/ 765572 w 865188"/>
              <a:gd name="connsiteY25" fmla="*/ 342900 h 342900"/>
              <a:gd name="connsiteX26" fmla="*/ 848916 w 865188"/>
              <a:gd name="connsiteY26" fmla="*/ 119063 h 342900"/>
              <a:gd name="connsiteX27" fmla="*/ 863203 w 865188"/>
              <a:gd name="connsiteY27" fmla="*/ 76200 h 342900"/>
              <a:gd name="connsiteX28" fmla="*/ 856060 w 865188"/>
              <a:gd name="connsiteY28" fmla="*/ 71438 h 342900"/>
              <a:gd name="connsiteX29" fmla="*/ 851297 w 865188"/>
              <a:gd name="connsiteY29" fmla="*/ 64294 h 342900"/>
              <a:gd name="connsiteX30" fmla="*/ 834628 w 865188"/>
              <a:gd name="connsiteY30" fmla="*/ 54769 h 342900"/>
              <a:gd name="connsiteX31" fmla="*/ 827485 w 865188"/>
              <a:gd name="connsiteY31" fmla="*/ 50007 h 342900"/>
              <a:gd name="connsiteX32" fmla="*/ 820341 w 865188"/>
              <a:gd name="connsiteY32" fmla="*/ 47625 h 342900"/>
              <a:gd name="connsiteX33" fmla="*/ 813197 w 865188"/>
              <a:gd name="connsiteY33" fmla="*/ 42863 h 342900"/>
              <a:gd name="connsiteX34" fmla="*/ 798910 w 865188"/>
              <a:gd name="connsiteY34" fmla="*/ 38100 h 342900"/>
              <a:gd name="connsiteX35" fmla="*/ 784622 w 865188"/>
              <a:gd name="connsiteY35" fmla="*/ 28575 h 342900"/>
              <a:gd name="connsiteX36" fmla="*/ 777478 w 865188"/>
              <a:gd name="connsiteY36" fmla="*/ 26194 h 342900"/>
              <a:gd name="connsiteX37" fmla="*/ 756047 w 865188"/>
              <a:gd name="connsiteY37" fmla="*/ 9525 h 342900"/>
              <a:gd name="connsiteX38" fmla="*/ 741760 w 865188"/>
              <a:gd name="connsiteY38" fmla="*/ 4763 h 342900"/>
              <a:gd name="connsiteX39" fmla="*/ 363141 w 865188"/>
              <a:gd name="connsiteY39" fmla="*/ 0 h 342900"/>
              <a:gd name="connsiteX40" fmla="*/ 284560 w 865188"/>
              <a:gd name="connsiteY40" fmla="*/ 4763 h 342900"/>
              <a:gd name="connsiteX41" fmla="*/ 248841 w 865188"/>
              <a:gd name="connsiteY41" fmla="*/ 11907 h 342900"/>
              <a:gd name="connsiteX42" fmla="*/ 241697 w 865188"/>
              <a:gd name="connsiteY42" fmla="*/ 14288 h 342900"/>
              <a:gd name="connsiteX43" fmla="*/ 225028 w 865188"/>
              <a:gd name="connsiteY43" fmla="*/ 23813 h 342900"/>
              <a:gd name="connsiteX44" fmla="*/ 196453 w 865188"/>
              <a:gd name="connsiteY44" fmla="*/ 30957 h 342900"/>
              <a:gd name="connsiteX45" fmla="*/ 182166 w 865188"/>
              <a:gd name="connsiteY45" fmla="*/ 40482 h 342900"/>
              <a:gd name="connsiteX46" fmla="*/ 175022 w 865188"/>
              <a:gd name="connsiteY46" fmla="*/ 45244 h 342900"/>
              <a:gd name="connsiteX47" fmla="*/ 155972 w 865188"/>
              <a:gd name="connsiteY47" fmla="*/ 50007 h 342900"/>
              <a:gd name="connsiteX48" fmla="*/ 151210 w 865188"/>
              <a:gd name="connsiteY48" fmla="*/ 57150 h 342900"/>
              <a:gd name="connsiteX49" fmla="*/ 132160 w 865188"/>
              <a:gd name="connsiteY49" fmla="*/ 61913 h 342900"/>
              <a:gd name="connsiteX50" fmla="*/ 108347 w 865188"/>
              <a:gd name="connsiteY50" fmla="*/ 66675 h 342900"/>
              <a:gd name="connsiteX51" fmla="*/ 101203 w 865188"/>
              <a:gd name="connsiteY51" fmla="*/ 71438 h 342900"/>
              <a:gd name="connsiteX52" fmla="*/ 89297 w 865188"/>
              <a:gd name="connsiteY52" fmla="*/ 85725 h 342900"/>
              <a:gd name="connsiteX53" fmla="*/ 82153 w 865188"/>
              <a:gd name="connsiteY53" fmla="*/ 88107 h 342900"/>
              <a:gd name="connsiteX54" fmla="*/ 67866 w 865188"/>
              <a:gd name="connsiteY54" fmla="*/ 95250 h 342900"/>
              <a:gd name="connsiteX55" fmla="*/ 63103 w 865188"/>
              <a:gd name="connsiteY55" fmla="*/ 102394 h 342900"/>
              <a:gd name="connsiteX56" fmla="*/ 55960 w 865188"/>
              <a:gd name="connsiteY56" fmla="*/ 107157 h 342900"/>
              <a:gd name="connsiteX57" fmla="*/ 46435 w 865188"/>
              <a:gd name="connsiteY57" fmla="*/ 121444 h 342900"/>
              <a:gd name="connsiteX58" fmla="*/ 27385 w 865188"/>
              <a:gd name="connsiteY58" fmla="*/ 150019 h 342900"/>
              <a:gd name="connsiteX59" fmla="*/ 15478 w 865188"/>
              <a:gd name="connsiteY59" fmla="*/ 164307 h 342900"/>
              <a:gd name="connsiteX60" fmla="*/ 10716 w 865188"/>
              <a:gd name="connsiteY60" fmla="*/ 171450 h 342900"/>
              <a:gd name="connsiteX61" fmla="*/ 13097 w 865188"/>
              <a:gd name="connsiteY61" fmla="*/ 197644 h 342900"/>
              <a:gd name="connsiteX62" fmla="*/ 5953 w 865188"/>
              <a:gd name="connsiteY62"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108347 w 865188"/>
              <a:gd name="connsiteY5" fmla="*/ 233363 h 342900"/>
              <a:gd name="connsiteX6" fmla="*/ 129778 w 865188"/>
              <a:gd name="connsiteY6" fmla="*/ 242888 h 342900"/>
              <a:gd name="connsiteX7" fmla="*/ 146447 w 865188"/>
              <a:gd name="connsiteY7" fmla="*/ 247650 h 342900"/>
              <a:gd name="connsiteX8" fmla="*/ 239316 w 865188"/>
              <a:gd name="connsiteY8" fmla="*/ 254794 h 342900"/>
              <a:gd name="connsiteX9" fmla="*/ 282178 w 865188"/>
              <a:gd name="connsiteY9" fmla="*/ 261938 h 342900"/>
              <a:gd name="connsiteX10" fmla="*/ 296466 w 865188"/>
              <a:gd name="connsiteY10" fmla="*/ 266700 h 342900"/>
              <a:gd name="connsiteX11" fmla="*/ 336947 w 865188"/>
              <a:gd name="connsiteY11" fmla="*/ 269082 h 342900"/>
              <a:gd name="connsiteX12" fmla="*/ 344091 w 865188"/>
              <a:gd name="connsiteY12" fmla="*/ 271463 h 342900"/>
              <a:gd name="connsiteX13" fmla="*/ 382191 w 865188"/>
              <a:gd name="connsiteY13" fmla="*/ 276225 h 342900"/>
              <a:gd name="connsiteX14" fmla="*/ 389335 w 865188"/>
              <a:gd name="connsiteY14" fmla="*/ 278607 h 342900"/>
              <a:gd name="connsiteX15" fmla="*/ 396478 w 865188"/>
              <a:gd name="connsiteY15" fmla="*/ 283369 h 342900"/>
              <a:gd name="connsiteX16" fmla="*/ 472678 w 865188"/>
              <a:gd name="connsiteY16" fmla="*/ 290513 h 342900"/>
              <a:gd name="connsiteX17" fmla="*/ 494110 w 865188"/>
              <a:gd name="connsiteY17" fmla="*/ 295275 h 342900"/>
              <a:gd name="connsiteX18" fmla="*/ 589360 w 865188"/>
              <a:gd name="connsiteY18" fmla="*/ 319088 h 342900"/>
              <a:gd name="connsiteX19" fmla="*/ 596503 w 865188"/>
              <a:gd name="connsiteY19" fmla="*/ 321469 h 342900"/>
              <a:gd name="connsiteX20" fmla="*/ 646510 w 865188"/>
              <a:gd name="connsiteY20" fmla="*/ 330994 h 342900"/>
              <a:gd name="connsiteX21" fmla="*/ 675085 w 865188"/>
              <a:gd name="connsiteY21" fmla="*/ 333375 h 342900"/>
              <a:gd name="connsiteX22" fmla="*/ 722710 w 865188"/>
              <a:gd name="connsiteY22" fmla="*/ 338138 h 342900"/>
              <a:gd name="connsiteX23" fmla="*/ 729853 w 865188"/>
              <a:gd name="connsiteY23" fmla="*/ 340519 h 342900"/>
              <a:gd name="connsiteX24" fmla="*/ 765572 w 865188"/>
              <a:gd name="connsiteY24" fmla="*/ 342900 h 342900"/>
              <a:gd name="connsiteX25" fmla="*/ 848916 w 865188"/>
              <a:gd name="connsiteY25" fmla="*/ 119063 h 342900"/>
              <a:gd name="connsiteX26" fmla="*/ 863203 w 865188"/>
              <a:gd name="connsiteY26" fmla="*/ 76200 h 342900"/>
              <a:gd name="connsiteX27" fmla="*/ 856060 w 865188"/>
              <a:gd name="connsiteY27" fmla="*/ 71438 h 342900"/>
              <a:gd name="connsiteX28" fmla="*/ 851297 w 865188"/>
              <a:gd name="connsiteY28" fmla="*/ 64294 h 342900"/>
              <a:gd name="connsiteX29" fmla="*/ 834628 w 865188"/>
              <a:gd name="connsiteY29" fmla="*/ 54769 h 342900"/>
              <a:gd name="connsiteX30" fmla="*/ 827485 w 865188"/>
              <a:gd name="connsiteY30" fmla="*/ 50007 h 342900"/>
              <a:gd name="connsiteX31" fmla="*/ 820341 w 865188"/>
              <a:gd name="connsiteY31" fmla="*/ 47625 h 342900"/>
              <a:gd name="connsiteX32" fmla="*/ 813197 w 865188"/>
              <a:gd name="connsiteY32" fmla="*/ 42863 h 342900"/>
              <a:gd name="connsiteX33" fmla="*/ 798910 w 865188"/>
              <a:gd name="connsiteY33" fmla="*/ 38100 h 342900"/>
              <a:gd name="connsiteX34" fmla="*/ 784622 w 865188"/>
              <a:gd name="connsiteY34" fmla="*/ 28575 h 342900"/>
              <a:gd name="connsiteX35" fmla="*/ 777478 w 865188"/>
              <a:gd name="connsiteY35" fmla="*/ 26194 h 342900"/>
              <a:gd name="connsiteX36" fmla="*/ 756047 w 865188"/>
              <a:gd name="connsiteY36" fmla="*/ 9525 h 342900"/>
              <a:gd name="connsiteX37" fmla="*/ 741760 w 865188"/>
              <a:gd name="connsiteY37" fmla="*/ 4763 h 342900"/>
              <a:gd name="connsiteX38" fmla="*/ 363141 w 865188"/>
              <a:gd name="connsiteY38" fmla="*/ 0 h 342900"/>
              <a:gd name="connsiteX39" fmla="*/ 284560 w 865188"/>
              <a:gd name="connsiteY39" fmla="*/ 4763 h 342900"/>
              <a:gd name="connsiteX40" fmla="*/ 248841 w 865188"/>
              <a:gd name="connsiteY40" fmla="*/ 11907 h 342900"/>
              <a:gd name="connsiteX41" fmla="*/ 241697 w 865188"/>
              <a:gd name="connsiteY41" fmla="*/ 14288 h 342900"/>
              <a:gd name="connsiteX42" fmla="*/ 225028 w 865188"/>
              <a:gd name="connsiteY42" fmla="*/ 23813 h 342900"/>
              <a:gd name="connsiteX43" fmla="*/ 196453 w 865188"/>
              <a:gd name="connsiteY43" fmla="*/ 30957 h 342900"/>
              <a:gd name="connsiteX44" fmla="*/ 182166 w 865188"/>
              <a:gd name="connsiteY44" fmla="*/ 40482 h 342900"/>
              <a:gd name="connsiteX45" fmla="*/ 175022 w 865188"/>
              <a:gd name="connsiteY45" fmla="*/ 45244 h 342900"/>
              <a:gd name="connsiteX46" fmla="*/ 155972 w 865188"/>
              <a:gd name="connsiteY46" fmla="*/ 50007 h 342900"/>
              <a:gd name="connsiteX47" fmla="*/ 151210 w 865188"/>
              <a:gd name="connsiteY47" fmla="*/ 57150 h 342900"/>
              <a:gd name="connsiteX48" fmla="*/ 132160 w 865188"/>
              <a:gd name="connsiteY48" fmla="*/ 61913 h 342900"/>
              <a:gd name="connsiteX49" fmla="*/ 108347 w 865188"/>
              <a:gd name="connsiteY49" fmla="*/ 66675 h 342900"/>
              <a:gd name="connsiteX50" fmla="*/ 101203 w 865188"/>
              <a:gd name="connsiteY50" fmla="*/ 71438 h 342900"/>
              <a:gd name="connsiteX51" fmla="*/ 89297 w 865188"/>
              <a:gd name="connsiteY51" fmla="*/ 85725 h 342900"/>
              <a:gd name="connsiteX52" fmla="*/ 82153 w 865188"/>
              <a:gd name="connsiteY52" fmla="*/ 88107 h 342900"/>
              <a:gd name="connsiteX53" fmla="*/ 67866 w 865188"/>
              <a:gd name="connsiteY53" fmla="*/ 95250 h 342900"/>
              <a:gd name="connsiteX54" fmla="*/ 63103 w 865188"/>
              <a:gd name="connsiteY54" fmla="*/ 102394 h 342900"/>
              <a:gd name="connsiteX55" fmla="*/ 55960 w 865188"/>
              <a:gd name="connsiteY55" fmla="*/ 107157 h 342900"/>
              <a:gd name="connsiteX56" fmla="*/ 46435 w 865188"/>
              <a:gd name="connsiteY56" fmla="*/ 121444 h 342900"/>
              <a:gd name="connsiteX57" fmla="*/ 27385 w 865188"/>
              <a:gd name="connsiteY57" fmla="*/ 150019 h 342900"/>
              <a:gd name="connsiteX58" fmla="*/ 15478 w 865188"/>
              <a:gd name="connsiteY58" fmla="*/ 164307 h 342900"/>
              <a:gd name="connsiteX59" fmla="*/ 10716 w 865188"/>
              <a:gd name="connsiteY59" fmla="*/ 171450 h 342900"/>
              <a:gd name="connsiteX60" fmla="*/ 13097 w 865188"/>
              <a:gd name="connsiteY60" fmla="*/ 197644 h 342900"/>
              <a:gd name="connsiteX61" fmla="*/ 5953 w 865188"/>
              <a:gd name="connsiteY61"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108347 w 865188"/>
              <a:gd name="connsiteY5" fmla="*/ 233363 h 342900"/>
              <a:gd name="connsiteX6" fmla="*/ 129778 w 865188"/>
              <a:gd name="connsiteY6" fmla="*/ 242888 h 342900"/>
              <a:gd name="connsiteX7" fmla="*/ 239316 w 865188"/>
              <a:gd name="connsiteY7" fmla="*/ 254794 h 342900"/>
              <a:gd name="connsiteX8" fmla="*/ 282178 w 865188"/>
              <a:gd name="connsiteY8" fmla="*/ 261938 h 342900"/>
              <a:gd name="connsiteX9" fmla="*/ 296466 w 865188"/>
              <a:gd name="connsiteY9" fmla="*/ 266700 h 342900"/>
              <a:gd name="connsiteX10" fmla="*/ 336947 w 865188"/>
              <a:gd name="connsiteY10" fmla="*/ 269082 h 342900"/>
              <a:gd name="connsiteX11" fmla="*/ 344091 w 865188"/>
              <a:gd name="connsiteY11" fmla="*/ 271463 h 342900"/>
              <a:gd name="connsiteX12" fmla="*/ 382191 w 865188"/>
              <a:gd name="connsiteY12" fmla="*/ 276225 h 342900"/>
              <a:gd name="connsiteX13" fmla="*/ 389335 w 865188"/>
              <a:gd name="connsiteY13" fmla="*/ 278607 h 342900"/>
              <a:gd name="connsiteX14" fmla="*/ 396478 w 865188"/>
              <a:gd name="connsiteY14" fmla="*/ 283369 h 342900"/>
              <a:gd name="connsiteX15" fmla="*/ 472678 w 865188"/>
              <a:gd name="connsiteY15" fmla="*/ 290513 h 342900"/>
              <a:gd name="connsiteX16" fmla="*/ 494110 w 865188"/>
              <a:gd name="connsiteY16" fmla="*/ 295275 h 342900"/>
              <a:gd name="connsiteX17" fmla="*/ 589360 w 865188"/>
              <a:gd name="connsiteY17" fmla="*/ 319088 h 342900"/>
              <a:gd name="connsiteX18" fmla="*/ 596503 w 865188"/>
              <a:gd name="connsiteY18" fmla="*/ 321469 h 342900"/>
              <a:gd name="connsiteX19" fmla="*/ 646510 w 865188"/>
              <a:gd name="connsiteY19" fmla="*/ 330994 h 342900"/>
              <a:gd name="connsiteX20" fmla="*/ 675085 w 865188"/>
              <a:gd name="connsiteY20" fmla="*/ 333375 h 342900"/>
              <a:gd name="connsiteX21" fmla="*/ 722710 w 865188"/>
              <a:gd name="connsiteY21" fmla="*/ 338138 h 342900"/>
              <a:gd name="connsiteX22" fmla="*/ 729853 w 865188"/>
              <a:gd name="connsiteY22" fmla="*/ 340519 h 342900"/>
              <a:gd name="connsiteX23" fmla="*/ 765572 w 865188"/>
              <a:gd name="connsiteY23" fmla="*/ 342900 h 342900"/>
              <a:gd name="connsiteX24" fmla="*/ 848916 w 865188"/>
              <a:gd name="connsiteY24" fmla="*/ 119063 h 342900"/>
              <a:gd name="connsiteX25" fmla="*/ 863203 w 865188"/>
              <a:gd name="connsiteY25" fmla="*/ 76200 h 342900"/>
              <a:gd name="connsiteX26" fmla="*/ 856060 w 865188"/>
              <a:gd name="connsiteY26" fmla="*/ 71438 h 342900"/>
              <a:gd name="connsiteX27" fmla="*/ 851297 w 865188"/>
              <a:gd name="connsiteY27" fmla="*/ 64294 h 342900"/>
              <a:gd name="connsiteX28" fmla="*/ 834628 w 865188"/>
              <a:gd name="connsiteY28" fmla="*/ 54769 h 342900"/>
              <a:gd name="connsiteX29" fmla="*/ 827485 w 865188"/>
              <a:gd name="connsiteY29" fmla="*/ 50007 h 342900"/>
              <a:gd name="connsiteX30" fmla="*/ 820341 w 865188"/>
              <a:gd name="connsiteY30" fmla="*/ 47625 h 342900"/>
              <a:gd name="connsiteX31" fmla="*/ 813197 w 865188"/>
              <a:gd name="connsiteY31" fmla="*/ 42863 h 342900"/>
              <a:gd name="connsiteX32" fmla="*/ 798910 w 865188"/>
              <a:gd name="connsiteY32" fmla="*/ 38100 h 342900"/>
              <a:gd name="connsiteX33" fmla="*/ 784622 w 865188"/>
              <a:gd name="connsiteY33" fmla="*/ 28575 h 342900"/>
              <a:gd name="connsiteX34" fmla="*/ 777478 w 865188"/>
              <a:gd name="connsiteY34" fmla="*/ 26194 h 342900"/>
              <a:gd name="connsiteX35" fmla="*/ 756047 w 865188"/>
              <a:gd name="connsiteY35" fmla="*/ 9525 h 342900"/>
              <a:gd name="connsiteX36" fmla="*/ 741760 w 865188"/>
              <a:gd name="connsiteY36" fmla="*/ 4763 h 342900"/>
              <a:gd name="connsiteX37" fmla="*/ 363141 w 865188"/>
              <a:gd name="connsiteY37" fmla="*/ 0 h 342900"/>
              <a:gd name="connsiteX38" fmla="*/ 284560 w 865188"/>
              <a:gd name="connsiteY38" fmla="*/ 4763 h 342900"/>
              <a:gd name="connsiteX39" fmla="*/ 248841 w 865188"/>
              <a:gd name="connsiteY39" fmla="*/ 11907 h 342900"/>
              <a:gd name="connsiteX40" fmla="*/ 241697 w 865188"/>
              <a:gd name="connsiteY40" fmla="*/ 14288 h 342900"/>
              <a:gd name="connsiteX41" fmla="*/ 225028 w 865188"/>
              <a:gd name="connsiteY41" fmla="*/ 23813 h 342900"/>
              <a:gd name="connsiteX42" fmla="*/ 196453 w 865188"/>
              <a:gd name="connsiteY42" fmla="*/ 30957 h 342900"/>
              <a:gd name="connsiteX43" fmla="*/ 182166 w 865188"/>
              <a:gd name="connsiteY43" fmla="*/ 40482 h 342900"/>
              <a:gd name="connsiteX44" fmla="*/ 175022 w 865188"/>
              <a:gd name="connsiteY44" fmla="*/ 45244 h 342900"/>
              <a:gd name="connsiteX45" fmla="*/ 155972 w 865188"/>
              <a:gd name="connsiteY45" fmla="*/ 50007 h 342900"/>
              <a:gd name="connsiteX46" fmla="*/ 151210 w 865188"/>
              <a:gd name="connsiteY46" fmla="*/ 57150 h 342900"/>
              <a:gd name="connsiteX47" fmla="*/ 132160 w 865188"/>
              <a:gd name="connsiteY47" fmla="*/ 61913 h 342900"/>
              <a:gd name="connsiteX48" fmla="*/ 108347 w 865188"/>
              <a:gd name="connsiteY48" fmla="*/ 66675 h 342900"/>
              <a:gd name="connsiteX49" fmla="*/ 101203 w 865188"/>
              <a:gd name="connsiteY49" fmla="*/ 71438 h 342900"/>
              <a:gd name="connsiteX50" fmla="*/ 89297 w 865188"/>
              <a:gd name="connsiteY50" fmla="*/ 85725 h 342900"/>
              <a:gd name="connsiteX51" fmla="*/ 82153 w 865188"/>
              <a:gd name="connsiteY51" fmla="*/ 88107 h 342900"/>
              <a:gd name="connsiteX52" fmla="*/ 67866 w 865188"/>
              <a:gd name="connsiteY52" fmla="*/ 95250 h 342900"/>
              <a:gd name="connsiteX53" fmla="*/ 63103 w 865188"/>
              <a:gd name="connsiteY53" fmla="*/ 102394 h 342900"/>
              <a:gd name="connsiteX54" fmla="*/ 55960 w 865188"/>
              <a:gd name="connsiteY54" fmla="*/ 107157 h 342900"/>
              <a:gd name="connsiteX55" fmla="*/ 46435 w 865188"/>
              <a:gd name="connsiteY55" fmla="*/ 121444 h 342900"/>
              <a:gd name="connsiteX56" fmla="*/ 27385 w 865188"/>
              <a:gd name="connsiteY56" fmla="*/ 150019 h 342900"/>
              <a:gd name="connsiteX57" fmla="*/ 15478 w 865188"/>
              <a:gd name="connsiteY57" fmla="*/ 164307 h 342900"/>
              <a:gd name="connsiteX58" fmla="*/ 10716 w 865188"/>
              <a:gd name="connsiteY58" fmla="*/ 171450 h 342900"/>
              <a:gd name="connsiteX59" fmla="*/ 13097 w 865188"/>
              <a:gd name="connsiteY59" fmla="*/ 197644 h 342900"/>
              <a:gd name="connsiteX60" fmla="*/ 5953 w 865188"/>
              <a:gd name="connsiteY60"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108347 w 865188"/>
              <a:gd name="connsiteY5" fmla="*/ 233363 h 342900"/>
              <a:gd name="connsiteX6" fmla="*/ 239316 w 865188"/>
              <a:gd name="connsiteY6" fmla="*/ 254794 h 342900"/>
              <a:gd name="connsiteX7" fmla="*/ 282178 w 865188"/>
              <a:gd name="connsiteY7" fmla="*/ 261938 h 342900"/>
              <a:gd name="connsiteX8" fmla="*/ 296466 w 865188"/>
              <a:gd name="connsiteY8" fmla="*/ 266700 h 342900"/>
              <a:gd name="connsiteX9" fmla="*/ 336947 w 865188"/>
              <a:gd name="connsiteY9" fmla="*/ 269082 h 342900"/>
              <a:gd name="connsiteX10" fmla="*/ 344091 w 865188"/>
              <a:gd name="connsiteY10" fmla="*/ 271463 h 342900"/>
              <a:gd name="connsiteX11" fmla="*/ 382191 w 865188"/>
              <a:gd name="connsiteY11" fmla="*/ 276225 h 342900"/>
              <a:gd name="connsiteX12" fmla="*/ 389335 w 865188"/>
              <a:gd name="connsiteY12" fmla="*/ 278607 h 342900"/>
              <a:gd name="connsiteX13" fmla="*/ 396478 w 865188"/>
              <a:gd name="connsiteY13" fmla="*/ 283369 h 342900"/>
              <a:gd name="connsiteX14" fmla="*/ 472678 w 865188"/>
              <a:gd name="connsiteY14" fmla="*/ 290513 h 342900"/>
              <a:gd name="connsiteX15" fmla="*/ 494110 w 865188"/>
              <a:gd name="connsiteY15" fmla="*/ 295275 h 342900"/>
              <a:gd name="connsiteX16" fmla="*/ 589360 w 865188"/>
              <a:gd name="connsiteY16" fmla="*/ 319088 h 342900"/>
              <a:gd name="connsiteX17" fmla="*/ 596503 w 865188"/>
              <a:gd name="connsiteY17" fmla="*/ 321469 h 342900"/>
              <a:gd name="connsiteX18" fmla="*/ 646510 w 865188"/>
              <a:gd name="connsiteY18" fmla="*/ 330994 h 342900"/>
              <a:gd name="connsiteX19" fmla="*/ 675085 w 865188"/>
              <a:gd name="connsiteY19" fmla="*/ 333375 h 342900"/>
              <a:gd name="connsiteX20" fmla="*/ 722710 w 865188"/>
              <a:gd name="connsiteY20" fmla="*/ 338138 h 342900"/>
              <a:gd name="connsiteX21" fmla="*/ 729853 w 865188"/>
              <a:gd name="connsiteY21" fmla="*/ 340519 h 342900"/>
              <a:gd name="connsiteX22" fmla="*/ 765572 w 865188"/>
              <a:gd name="connsiteY22" fmla="*/ 342900 h 342900"/>
              <a:gd name="connsiteX23" fmla="*/ 848916 w 865188"/>
              <a:gd name="connsiteY23" fmla="*/ 119063 h 342900"/>
              <a:gd name="connsiteX24" fmla="*/ 863203 w 865188"/>
              <a:gd name="connsiteY24" fmla="*/ 76200 h 342900"/>
              <a:gd name="connsiteX25" fmla="*/ 856060 w 865188"/>
              <a:gd name="connsiteY25" fmla="*/ 71438 h 342900"/>
              <a:gd name="connsiteX26" fmla="*/ 851297 w 865188"/>
              <a:gd name="connsiteY26" fmla="*/ 64294 h 342900"/>
              <a:gd name="connsiteX27" fmla="*/ 834628 w 865188"/>
              <a:gd name="connsiteY27" fmla="*/ 54769 h 342900"/>
              <a:gd name="connsiteX28" fmla="*/ 827485 w 865188"/>
              <a:gd name="connsiteY28" fmla="*/ 50007 h 342900"/>
              <a:gd name="connsiteX29" fmla="*/ 820341 w 865188"/>
              <a:gd name="connsiteY29" fmla="*/ 47625 h 342900"/>
              <a:gd name="connsiteX30" fmla="*/ 813197 w 865188"/>
              <a:gd name="connsiteY30" fmla="*/ 42863 h 342900"/>
              <a:gd name="connsiteX31" fmla="*/ 798910 w 865188"/>
              <a:gd name="connsiteY31" fmla="*/ 38100 h 342900"/>
              <a:gd name="connsiteX32" fmla="*/ 784622 w 865188"/>
              <a:gd name="connsiteY32" fmla="*/ 28575 h 342900"/>
              <a:gd name="connsiteX33" fmla="*/ 777478 w 865188"/>
              <a:gd name="connsiteY33" fmla="*/ 26194 h 342900"/>
              <a:gd name="connsiteX34" fmla="*/ 756047 w 865188"/>
              <a:gd name="connsiteY34" fmla="*/ 9525 h 342900"/>
              <a:gd name="connsiteX35" fmla="*/ 741760 w 865188"/>
              <a:gd name="connsiteY35" fmla="*/ 4763 h 342900"/>
              <a:gd name="connsiteX36" fmla="*/ 363141 w 865188"/>
              <a:gd name="connsiteY36" fmla="*/ 0 h 342900"/>
              <a:gd name="connsiteX37" fmla="*/ 284560 w 865188"/>
              <a:gd name="connsiteY37" fmla="*/ 4763 h 342900"/>
              <a:gd name="connsiteX38" fmla="*/ 248841 w 865188"/>
              <a:gd name="connsiteY38" fmla="*/ 11907 h 342900"/>
              <a:gd name="connsiteX39" fmla="*/ 241697 w 865188"/>
              <a:gd name="connsiteY39" fmla="*/ 14288 h 342900"/>
              <a:gd name="connsiteX40" fmla="*/ 225028 w 865188"/>
              <a:gd name="connsiteY40" fmla="*/ 23813 h 342900"/>
              <a:gd name="connsiteX41" fmla="*/ 196453 w 865188"/>
              <a:gd name="connsiteY41" fmla="*/ 30957 h 342900"/>
              <a:gd name="connsiteX42" fmla="*/ 182166 w 865188"/>
              <a:gd name="connsiteY42" fmla="*/ 40482 h 342900"/>
              <a:gd name="connsiteX43" fmla="*/ 175022 w 865188"/>
              <a:gd name="connsiteY43" fmla="*/ 45244 h 342900"/>
              <a:gd name="connsiteX44" fmla="*/ 155972 w 865188"/>
              <a:gd name="connsiteY44" fmla="*/ 50007 h 342900"/>
              <a:gd name="connsiteX45" fmla="*/ 151210 w 865188"/>
              <a:gd name="connsiteY45" fmla="*/ 57150 h 342900"/>
              <a:gd name="connsiteX46" fmla="*/ 132160 w 865188"/>
              <a:gd name="connsiteY46" fmla="*/ 61913 h 342900"/>
              <a:gd name="connsiteX47" fmla="*/ 108347 w 865188"/>
              <a:gd name="connsiteY47" fmla="*/ 66675 h 342900"/>
              <a:gd name="connsiteX48" fmla="*/ 101203 w 865188"/>
              <a:gd name="connsiteY48" fmla="*/ 71438 h 342900"/>
              <a:gd name="connsiteX49" fmla="*/ 89297 w 865188"/>
              <a:gd name="connsiteY49" fmla="*/ 85725 h 342900"/>
              <a:gd name="connsiteX50" fmla="*/ 82153 w 865188"/>
              <a:gd name="connsiteY50" fmla="*/ 88107 h 342900"/>
              <a:gd name="connsiteX51" fmla="*/ 67866 w 865188"/>
              <a:gd name="connsiteY51" fmla="*/ 95250 h 342900"/>
              <a:gd name="connsiteX52" fmla="*/ 63103 w 865188"/>
              <a:gd name="connsiteY52" fmla="*/ 102394 h 342900"/>
              <a:gd name="connsiteX53" fmla="*/ 55960 w 865188"/>
              <a:gd name="connsiteY53" fmla="*/ 107157 h 342900"/>
              <a:gd name="connsiteX54" fmla="*/ 46435 w 865188"/>
              <a:gd name="connsiteY54" fmla="*/ 121444 h 342900"/>
              <a:gd name="connsiteX55" fmla="*/ 27385 w 865188"/>
              <a:gd name="connsiteY55" fmla="*/ 150019 h 342900"/>
              <a:gd name="connsiteX56" fmla="*/ 15478 w 865188"/>
              <a:gd name="connsiteY56" fmla="*/ 164307 h 342900"/>
              <a:gd name="connsiteX57" fmla="*/ 10716 w 865188"/>
              <a:gd name="connsiteY57" fmla="*/ 171450 h 342900"/>
              <a:gd name="connsiteX58" fmla="*/ 13097 w 865188"/>
              <a:gd name="connsiteY58" fmla="*/ 197644 h 342900"/>
              <a:gd name="connsiteX59" fmla="*/ 5953 w 865188"/>
              <a:gd name="connsiteY59"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98822 w 865188"/>
              <a:gd name="connsiteY4" fmla="*/ 230982 h 342900"/>
              <a:gd name="connsiteX5" fmla="*/ 239316 w 865188"/>
              <a:gd name="connsiteY5" fmla="*/ 254794 h 342900"/>
              <a:gd name="connsiteX6" fmla="*/ 282178 w 865188"/>
              <a:gd name="connsiteY6" fmla="*/ 261938 h 342900"/>
              <a:gd name="connsiteX7" fmla="*/ 296466 w 865188"/>
              <a:gd name="connsiteY7" fmla="*/ 266700 h 342900"/>
              <a:gd name="connsiteX8" fmla="*/ 336947 w 865188"/>
              <a:gd name="connsiteY8" fmla="*/ 269082 h 342900"/>
              <a:gd name="connsiteX9" fmla="*/ 344091 w 865188"/>
              <a:gd name="connsiteY9" fmla="*/ 271463 h 342900"/>
              <a:gd name="connsiteX10" fmla="*/ 382191 w 865188"/>
              <a:gd name="connsiteY10" fmla="*/ 276225 h 342900"/>
              <a:gd name="connsiteX11" fmla="*/ 389335 w 865188"/>
              <a:gd name="connsiteY11" fmla="*/ 278607 h 342900"/>
              <a:gd name="connsiteX12" fmla="*/ 396478 w 865188"/>
              <a:gd name="connsiteY12" fmla="*/ 283369 h 342900"/>
              <a:gd name="connsiteX13" fmla="*/ 472678 w 865188"/>
              <a:gd name="connsiteY13" fmla="*/ 290513 h 342900"/>
              <a:gd name="connsiteX14" fmla="*/ 494110 w 865188"/>
              <a:gd name="connsiteY14" fmla="*/ 295275 h 342900"/>
              <a:gd name="connsiteX15" fmla="*/ 589360 w 865188"/>
              <a:gd name="connsiteY15" fmla="*/ 319088 h 342900"/>
              <a:gd name="connsiteX16" fmla="*/ 596503 w 865188"/>
              <a:gd name="connsiteY16" fmla="*/ 321469 h 342900"/>
              <a:gd name="connsiteX17" fmla="*/ 646510 w 865188"/>
              <a:gd name="connsiteY17" fmla="*/ 330994 h 342900"/>
              <a:gd name="connsiteX18" fmla="*/ 675085 w 865188"/>
              <a:gd name="connsiteY18" fmla="*/ 333375 h 342900"/>
              <a:gd name="connsiteX19" fmla="*/ 722710 w 865188"/>
              <a:gd name="connsiteY19" fmla="*/ 338138 h 342900"/>
              <a:gd name="connsiteX20" fmla="*/ 729853 w 865188"/>
              <a:gd name="connsiteY20" fmla="*/ 340519 h 342900"/>
              <a:gd name="connsiteX21" fmla="*/ 765572 w 865188"/>
              <a:gd name="connsiteY21" fmla="*/ 342900 h 342900"/>
              <a:gd name="connsiteX22" fmla="*/ 848916 w 865188"/>
              <a:gd name="connsiteY22" fmla="*/ 119063 h 342900"/>
              <a:gd name="connsiteX23" fmla="*/ 863203 w 865188"/>
              <a:gd name="connsiteY23" fmla="*/ 76200 h 342900"/>
              <a:gd name="connsiteX24" fmla="*/ 856060 w 865188"/>
              <a:gd name="connsiteY24" fmla="*/ 71438 h 342900"/>
              <a:gd name="connsiteX25" fmla="*/ 851297 w 865188"/>
              <a:gd name="connsiteY25" fmla="*/ 64294 h 342900"/>
              <a:gd name="connsiteX26" fmla="*/ 834628 w 865188"/>
              <a:gd name="connsiteY26" fmla="*/ 54769 h 342900"/>
              <a:gd name="connsiteX27" fmla="*/ 827485 w 865188"/>
              <a:gd name="connsiteY27" fmla="*/ 50007 h 342900"/>
              <a:gd name="connsiteX28" fmla="*/ 820341 w 865188"/>
              <a:gd name="connsiteY28" fmla="*/ 47625 h 342900"/>
              <a:gd name="connsiteX29" fmla="*/ 813197 w 865188"/>
              <a:gd name="connsiteY29" fmla="*/ 42863 h 342900"/>
              <a:gd name="connsiteX30" fmla="*/ 798910 w 865188"/>
              <a:gd name="connsiteY30" fmla="*/ 38100 h 342900"/>
              <a:gd name="connsiteX31" fmla="*/ 784622 w 865188"/>
              <a:gd name="connsiteY31" fmla="*/ 28575 h 342900"/>
              <a:gd name="connsiteX32" fmla="*/ 777478 w 865188"/>
              <a:gd name="connsiteY32" fmla="*/ 26194 h 342900"/>
              <a:gd name="connsiteX33" fmla="*/ 756047 w 865188"/>
              <a:gd name="connsiteY33" fmla="*/ 9525 h 342900"/>
              <a:gd name="connsiteX34" fmla="*/ 741760 w 865188"/>
              <a:gd name="connsiteY34" fmla="*/ 4763 h 342900"/>
              <a:gd name="connsiteX35" fmla="*/ 363141 w 865188"/>
              <a:gd name="connsiteY35" fmla="*/ 0 h 342900"/>
              <a:gd name="connsiteX36" fmla="*/ 284560 w 865188"/>
              <a:gd name="connsiteY36" fmla="*/ 4763 h 342900"/>
              <a:gd name="connsiteX37" fmla="*/ 248841 w 865188"/>
              <a:gd name="connsiteY37" fmla="*/ 11907 h 342900"/>
              <a:gd name="connsiteX38" fmla="*/ 241697 w 865188"/>
              <a:gd name="connsiteY38" fmla="*/ 14288 h 342900"/>
              <a:gd name="connsiteX39" fmla="*/ 225028 w 865188"/>
              <a:gd name="connsiteY39" fmla="*/ 23813 h 342900"/>
              <a:gd name="connsiteX40" fmla="*/ 196453 w 865188"/>
              <a:gd name="connsiteY40" fmla="*/ 30957 h 342900"/>
              <a:gd name="connsiteX41" fmla="*/ 182166 w 865188"/>
              <a:gd name="connsiteY41" fmla="*/ 40482 h 342900"/>
              <a:gd name="connsiteX42" fmla="*/ 175022 w 865188"/>
              <a:gd name="connsiteY42" fmla="*/ 45244 h 342900"/>
              <a:gd name="connsiteX43" fmla="*/ 155972 w 865188"/>
              <a:gd name="connsiteY43" fmla="*/ 50007 h 342900"/>
              <a:gd name="connsiteX44" fmla="*/ 151210 w 865188"/>
              <a:gd name="connsiteY44" fmla="*/ 57150 h 342900"/>
              <a:gd name="connsiteX45" fmla="*/ 132160 w 865188"/>
              <a:gd name="connsiteY45" fmla="*/ 61913 h 342900"/>
              <a:gd name="connsiteX46" fmla="*/ 108347 w 865188"/>
              <a:gd name="connsiteY46" fmla="*/ 66675 h 342900"/>
              <a:gd name="connsiteX47" fmla="*/ 101203 w 865188"/>
              <a:gd name="connsiteY47" fmla="*/ 71438 h 342900"/>
              <a:gd name="connsiteX48" fmla="*/ 89297 w 865188"/>
              <a:gd name="connsiteY48" fmla="*/ 85725 h 342900"/>
              <a:gd name="connsiteX49" fmla="*/ 82153 w 865188"/>
              <a:gd name="connsiteY49" fmla="*/ 88107 h 342900"/>
              <a:gd name="connsiteX50" fmla="*/ 67866 w 865188"/>
              <a:gd name="connsiteY50" fmla="*/ 95250 h 342900"/>
              <a:gd name="connsiteX51" fmla="*/ 63103 w 865188"/>
              <a:gd name="connsiteY51" fmla="*/ 102394 h 342900"/>
              <a:gd name="connsiteX52" fmla="*/ 55960 w 865188"/>
              <a:gd name="connsiteY52" fmla="*/ 107157 h 342900"/>
              <a:gd name="connsiteX53" fmla="*/ 46435 w 865188"/>
              <a:gd name="connsiteY53" fmla="*/ 121444 h 342900"/>
              <a:gd name="connsiteX54" fmla="*/ 27385 w 865188"/>
              <a:gd name="connsiteY54" fmla="*/ 150019 h 342900"/>
              <a:gd name="connsiteX55" fmla="*/ 15478 w 865188"/>
              <a:gd name="connsiteY55" fmla="*/ 164307 h 342900"/>
              <a:gd name="connsiteX56" fmla="*/ 10716 w 865188"/>
              <a:gd name="connsiteY56" fmla="*/ 171450 h 342900"/>
              <a:gd name="connsiteX57" fmla="*/ 13097 w 865188"/>
              <a:gd name="connsiteY57" fmla="*/ 197644 h 342900"/>
              <a:gd name="connsiteX58" fmla="*/ 5953 w 865188"/>
              <a:gd name="connsiteY58"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86916 w 865188"/>
              <a:gd name="connsiteY3" fmla="*/ 223838 h 342900"/>
              <a:gd name="connsiteX4" fmla="*/ 239316 w 865188"/>
              <a:gd name="connsiteY4" fmla="*/ 254794 h 342900"/>
              <a:gd name="connsiteX5" fmla="*/ 282178 w 865188"/>
              <a:gd name="connsiteY5" fmla="*/ 261938 h 342900"/>
              <a:gd name="connsiteX6" fmla="*/ 296466 w 865188"/>
              <a:gd name="connsiteY6" fmla="*/ 266700 h 342900"/>
              <a:gd name="connsiteX7" fmla="*/ 336947 w 865188"/>
              <a:gd name="connsiteY7" fmla="*/ 269082 h 342900"/>
              <a:gd name="connsiteX8" fmla="*/ 344091 w 865188"/>
              <a:gd name="connsiteY8" fmla="*/ 271463 h 342900"/>
              <a:gd name="connsiteX9" fmla="*/ 382191 w 865188"/>
              <a:gd name="connsiteY9" fmla="*/ 276225 h 342900"/>
              <a:gd name="connsiteX10" fmla="*/ 389335 w 865188"/>
              <a:gd name="connsiteY10" fmla="*/ 278607 h 342900"/>
              <a:gd name="connsiteX11" fmla="*/ 396478 w 865188"/>
              <a:gd name="connsiteY11" fmla="*/ 283369 h 342900"/>
              <a:gd name="connsiteX12" fmla="*/ 472678 w 865188"/>
              <a:gd name="connsiteY12" fmla="*/ 290513 h 342900"/>
              <a:gd name="connsiteX13" fmla="*/ 494110 w 865188"/>
              <a:gd name="connsiteY13" fmla="*/ 295275 h 342900"/>
              <a:gd name="connsiteX14" fmla="*/ 589360 w 865188"/>
              <a:gd name="connsiteY14" fmla="*/ 319088 h 342900"/>
              <a:gd name="connsiteX15" fmla="*/ 596503 w 865188"/>
              <a:gd name="connsiteY15" fmla="*/ 321469 h 342900"/>
              <a:gd name="connsiteX16" fmla="*/ 646510 w 865188"/>
              <a:gd name="connsiteY16" fmla="*/ 330994 h 342900"/>
              <a:gd name="connsiteX17" fmla="*/ 675085 w 865188"/>
              <a:gd name="connsiteY17" fmla="*/ 333375 h 342900"/>
              <a:gd name="connsiteX18" fmla="*/ 722710 w 865188"/>
              <a:gd name="connsiteY18" fmla="*/ 338138 h 342900"/>
              <a:gd name="connsiteX19" fmla="*/ 729853 w 865188"/>
              <a:gd name="connsiteY19" fmla="*/ 340519 h 342900"/>
              <a:gd name="connsiteX20" fmla="*/ 765572 w 865188"/>
              <a:gd name="connsiteY20" fmla="*/ 342900 h 342900"/>
              <a:gd name="connsiteX21" fmla="*/ 848916 w 865188"/>
              <a:gd name="connsiteY21" fmla="*/ 119063 h 342900"/>
              <a:gd name="connsiteX22" fmla="*/ 863203 w 865188"/>
              <a:gd name="connsiteY22" fmla="*/ 76200 h 342900"/>
              <a:gd name="connsiteX23" fmla="*/ 856060 w 865188"/>
              <a:gd name="connsiteY23" fmla="*/ 71438 h 342900"/>
              <a:gd name="connsiteX24" fmla="*/ 851297 w 865188"/>
              <a:gd name="connsiteY24" fmla="*/ 64294 h 342900"/>
              <a:gd name="connsiteX25" fmla="*/ 834628 w 865188"/>
              <a:gd name="connsiteY25" fmla="*/ 54769 h 342900"/>
              <a:gd name="connsiteX26" fmla="*/ 827485 w 865188"/>
              <a:gd name="connsiteY26" fmla="*/ 50007 h 342900"/>
              <a:gd name="connsiteX27" fmla="*/ 820341 w 865188"/>
              <a:gd name="connsiteY27" fmla="*/ 47625 h 342900"/>
              <a:gd name="connsiteX28" fmla="*/ 813197 w 865188"/>
              <a:gd name="connsiteY28" fmla="*/ 42863 h 342900"/>
              <a:gd name="connsiteX29" fmla="*/ 798910 w 865188"/>
              <a:gd name="connsiteY29" fmla="*/ 38100 h 342900"/>
              <a:gd name="connsiteX30" fmla="*/ 784622 w 865188"/>
              <a:gd name="connsiteY30" fmla="*/ 28575 h 342900"/>
              <a:gd name="connsiteX31" fmla="*/ 777478 w 865188"/>
              <a:gd name="connsiteY31" fmla="*/ 26194 h 342900"/>
              <a:gd name="connsiteX32" fmla="*/ 756047 w 865188"/>
              <a:gd name="connsiteY32" fmla="*/ 9525 h 342900"/>
              <a:gd name="connsiteX33" fmla="*/ 741760 w 865188"/>
              <a:gd name="connsiteY33" fmla="*/ 4763 h 342900"/>
              <a:gd name="connsiteX34" fmla="*/ 363141 w 865188"/>
              <a:gd name="connsiteY34" fmla="*/ 0 h 342900"/>
              <a:gd name="connsiteX35" fmla="*/ 284560 w 865188"/>
              <a:gd name="connsiteY35" fmla="*/ 4763 h 342900"/>
              <a:gd name="connsiteX36" fmla="*/ 248841 w 865188"/>
              <a:gd name="connsiteY36" fmla="*/ 11907 h 342900"/>
              <a:gd name="connsiteX37" fmla="*/ 241697 w 865188"/>
              <a:gd name="connsiteY37" fmla="*/ 14288 h 342900"/>
              <a:gd name="connsiteX38" fmla="*/ 225028 w 865188"/>
              <a:gd name="connsiteY38" fmla="*/ 23813 h 342900"/>
              <a:gd name="connsiteX39" fmla="*/ 196453 w 865188"/>
              <a:gd name="connsiteY39" fmla="*/ 30957 h 342900"/>
              <a:gd name="connsiteX40" fmla="*/ 182166 w 865188"/>
              <a:gd name="connsiteY40" fmla="*/ 40482 h 342900"/>
              <a:gd name="connsiteX41" fmla="*/ 175022 w 865188"/>
              <a:gd name="connsiteY41" fmla="*/ 45244 h 342900"/>
              <a:gd name="connsiteX42" fmla="*/ 155972 w 865188"/>
              <a:gd name="connsiteY42" fmla="*/ 50007 h 342900"/>
              <a:gd name="connsiteX43" fmla="*/ 151210 w 865188"/>
              <a:gd name="connsiteY43" fmla="*/ 57150 h 342900"/>
              <a:gd name="connsiteX44" fmla="*/ 132160 w 865188"/>
              <a:gd name="connsiteY44" fmla="*/ 61913 h 342900"/>
              <a:gd name="connsiteX45" fmla="*/ 108347 w 865188"/>
              <a:gd name="connsiteY45" fmla="*/ 66675 h 342900"/>
              <a:gd name="connsiteX46" fmla="*/ 101203 w 865188"/>
              <a:gd name="connsiteY46" fmla="*/ 71438 h 342900"/>
              <a:gd name="connsiteX47" fmla="*/ 89297 w 865188"/>
              <a:gd name="connsiteY47" fmla="*/ 85725 h 342900"/>
              <a:gd name="connsiteX48" fmla="*/ 82153 w 865188"/>
              <a:gd name="connsiteY48" fmla="*/ 88107 h 342900"/>
              <a:gd name="connsiteX49" fmla="*/ 67866 w 865188"/>
              <a:gd name="connsiteY49" fmla="*/ 95250 h 342900"/>
              <a:gd name="connsiteX50" fmla="*/ 63103 w 865188"/>
              <a:gd name="connsiteY50" fmla="*/ 102394 h 342900"/>
              <a:gd name="connsiteX51" fmla="*/ 55960 w 865188"/>
              <a:gd name="connsiteY51" fmla="*/ 107157 h 342900"/>
              <a:gd name="connsiteX52" fmla="*/ 46435 w 865188"/>
              <a:gd name="connsiteY52" fmla="*/ 121444 h 342900"/>
              <a:gd name="connsiteX53" fmla="*/ 27385 w 865188"/>
              <a:gd name="connsiteY53" fmla="*/ 150019 h 342900"/>
              <a:gd name="connsiteX54" fmla="*/ 15478 w 865188"/>
              <a:gd name="connsiteY54" fmla="*/ 164307 h 342900"/>
              <a:gd name="connsiteX55" fmla="*/ 10716 w 865188"/>
              <a:gd name="connsiteY55" fmla="*/ 171450 h 342900"/>
              <a:gd name="connsiteX56" fmla="*/ 13097 w 865188"/>
              <a:gd name="connsiteY56" fmla="*/ 197644 h 342900"/>
              <a:gd name="connsiteX57" fmla="*/ 5953 w 865188"/>
              <a:gd name="connsiteY57" fmla="*/ 204788 h 342900"/>
              <a:gd name="connsiteX0" fmla="*/ 5953 w 865188"/>
              <a:gd name="connsiteY0" fmla="*/ 204788 h 342900"/>
              <a:gd name="connsiteX1" fmla="*/ 48816 w 865188"/>
              <a:gd name="connsiteY1" fmla="*/ 209550 h 342900"/>
              <a:gd name="connsiteX2" fmla="*/ 72628 w 865188"/>
              <a:gd name="connsiteY2" fmla="*/ 219075 h 342900"/>
              <a:gd name="connsiteX3" fmla="*/ 239316 w 865188"/>
              <a:gd name="connsiteY3" fmla="*/ 254794 h 342900"/>
              <a:gd name="connsiteX4" fmla="*/ 282178 w 865188"/>
              <a:gd name="connsiteY4" fmla="*/ 261938 h 342900"/>
              <a:gd name="connsiteX5" fmla="*/ 296466 w 865188"/>
              <a:gd name="connsiteY5" fmla="*/ 266700 h 342900"/>
              <a:gd name="connsiteX6" fmla="*/ 336947 w 865188"/>
              <a:gd name="connsiteY6" fmla="*/ 269082 h 342900"/>
              <a:gd name="connsiteX7" fmla="*/ 344091 w 865188"/>
              <a:gd name="connsiteY7" fmla="*/ 271463 h 342900"/>
              <a:gd name="connsiteX8" fmla="*/ 382191 w 865188"/>
              <a:gd name="connsiteY8" fmla="*/ 276225 h 342900"/>
              <a:gd name="connsiteX9" fmla="*/ 389335 w 865188"/>
              <a:gd name="connsiteY9" fmla="*/ 278607 h 342900"/>
              <a:gd name="connsiteX10" fmla="*/ 396478 w 865188"/>
              <a:gd name="connsiteY10" fmla="*/ 283369 h 342900"/>
              <a:gd name="connsiteX11" fmla="*/ 472678 w 865188"/>
              <a:gd name="connsiteY11" fmla="*/ 290513 h 342900"/>
              <a:gd name="connsiteX12" fmla="*/ 494110 w 865188"/>
              <a:gd name="connsiteY12" fmla="*/ 295275 h 342900"/>
              <a:gd name="connsiteX13" fmla="*/ 589360 w 865188"/>
              <a:gd name="connsiteY13" fmla="*/ 319088 h 342900"/>
              <a:gd name="connsiteX14" fmla="*/ 596503 w 865188"/>
              <a:gd name="connsiteY14" fmla="*/ 321469 h 342900"/>
              <a:gd name="connsiteX15" fmla="*/ 646510 w 865188"/>
              <a:gd name="connsiteY15" fmla="*/ 330994 h 342900"/>
              <a:gd name="connsiteX16" fmla="*/ 675085 w 865188"/>
              <a:gd name="connsiteY16" fmla="*/ 333375 h 342900"/>
              <a:gd name="connsiteX17" fmla="*/ 722710 w 865188"/>
              <a:gd name="connsiteY17" fmla="*/ 338138 h 342900"/>
              <a:gd name="connsiteX18" fmla="*/ 729853 w 865188"/>
              <a:gd name="connsiteY18" fmla="*/ 340519 h 342900"/>
              <a:gd name="connsiteX19" fmla="*/ 765572 w 865188"/>
              <a:gd name="connsiteY19" fmla="*/ 342900 h 342900"/>
              <a:gd name="connsiteX20" fmla="*/ 848916 w 865188"/>
              <a:gd name="connsiteY20" fmla="*/ 119063 h 342900"/>
              <a:gd name="connsiteX21" fmla="*/ 863203 w 865188"/>
              <a:gd name="connsiteY21" fmla="*/ 76200 h 342900"/>
              <a:gd name="connsiteX22" fmla="*/ 856060 w 865188"/>
              <a:gd name="connsiteY22" fmla="*/ 71438 h 342900"/>
              <a:gd name="connsiteX23" fmla="*/ 851297 w 865188"/>
              <a:gd name="connsiteY23" fmla="*/ 64294 h 342900"/>
              <a:gd name="connsiteX24" fmla="*/ 834628 w 865188"/>
              <a:gd name="connsiteY24" fmla="*/ 54769 h 342900"/>
              <a:gd name="connsiteX25" fmla="*/ 827485 w 865188"/>
              <a:gd name="connsiteY25" fmla="*/ 50007 h 342900"/>
              <a:gd name="connsiteX26" fmla="*/ 820341 w 865188"/>
              <a:gd name="connsiteY26" fmla="*/ 47625 h 342900"/>
              <a:gd name="connsiteX27" fmla="*/ 813197 w 865188"/>
              <a:gd name="connsiteY27" fmla="*/ 42863 h 342900"/>
              <a:gd name="connsiteX28" fmla="*/ 798910 w 865188"/>
              <a:gd name="connsiteY28" fmla="*/ 38100 h 342900"/>
              <a:gd name="connsiteX29" fmla="*/ 784622 w 865188"/>
              <a:gd name="connsiteY29" fmla="*/ 28575 h 342900"/>
              <a:gd name="connsiteX30" fmla="*/ 777478 w 865188"/>
              <a:gd name="connsiteY30" fmla="*/ 26194 h 342900"/>
              <a:gd name="connsiteX31" fmla="*/ 756047 w 865188"/>
              <a:gd name="connsiteY31" fmla="*/ 9525 h 342900"/>
              <a:gd name="connsiteX32" fmla="*/ 741760 w 865188"/>
              <a:gd name="connsiteY32" fmla="*/ 4763 h 342900"/>
              <a:gd name="connsiteX33" fmla="*/ 363141 w 865188"/>
              <a:gd name="connsiteY33" fmla="*/ 0 h 342900"/>
              <a:gd name="connsiteX34" fmla="*/ 284560 w 865188"/>
              <a:gd name="connsiteY34" fmla="*/ 4763 h 342900"/>
              <a:gd name="connsiteX35" fmla="*/ 248841 w 865188"/>
              <a:gd name="connsiteY35" fmla="*/ 11907 h 342900"/>
              <a:gd name="connsiteX36" fmla="*/ 241697 w 865188"/>
              <a:gd name="connsiteY36" fmla="*/ 14288 h 342900"/>
              <a:gd name="connsiteX37" fmla="*/ 225028 w 865188"/>
              <a:gd name="connsiteY37" fmla="*/ 23813 h 342900"/>
              <a:gd name="connsiteX38" fmla="*/ 196453 w 865188"/>
              <a:gd name="connsiteY38" fmla="*/ 30957 h 342900"/>
              <a:gd name="connsiteX39" fmla="*/ 182166 w 865188"/>
              <a:gd name="connsiteY39" fmla="*/ 40482 h 342900"/>
              <a:gd name="connsiteX40" fmla="*/ 175022 w 865188"/>
              <a:gd name="connsiteY40" fmla="*/ 45244 h 342900"/>
              <a:gd name="connsiteX41" fmla="*/ 155972 w 865188"/>
              <a:gd name="connsiteY41" fmla="*/ 50007 h 342900"/>
              <a:gd name="connsiteX42" fmla="*/ 151210 w 865188"/>
              <a:gd name="connsiteY42" fmla="*/ 57150 h 342900"/>
              <a:gd name="connsiteX43" fmla="*/ 132160 w 865188"/>
              <a:gd name="connsiteY43" fmla="*/ 61913 h 342900"/>
              <a:gd name="connsiteX44" fmla="*/ 108347 w 865188"/>
              <a:gd name="connsiteY44" fmla="*/ 66675 h 342900"/>
              <a:gd name="connsiteX45" fmla="*/ 101203 w 865188"/>
              <a:gd name="connsiteY45" fmla="*/ 71438 h 342900"/>
              <a:gd name="connsiteX46" fmla="*/ 89297 w 865188"/>
              <a:gd name="connsiteY46" fmla="*/ 85725 h 342900"/>
              <a:gd name="connsiteX47" fmla="*/ 82153 w 865188"/>
              <a:gd name="connsiteY47" fmla="*/ 88107 h 342900"/>
              <a:gd name="connsiteX48" fmla="*/ 67866 w 865188"/>
              <a:gd name="connsiteY48" fmla="*/ 95250 h 342900"/>
              <a:gd name="connsiteX49" fmla="*/ 63103 w 865188"/>
              <a:gd name="connsiteY49" fmla="*/ 102394 h 342900"/>
              <a:gd name="connsiteX50" fmla="*/ 55960 w 865188"/>
              <a:gd name="connsiteY50" fmla="*/ 107157 h 342900"/>
              <a:gd name="connsiteX51" fmla="*/ 46435 w 865188"/>
              <a:gd name="connsiteY51" fmla="*/ 121444 h 342900"/>
              <a:gd name="connsiteX52" fmla="*/ 27385 w 865188"/>
              <a:gd name="connsiteY52" fmla="*/ 150019 h 342900"/>
              <a:gd name="connsiteX53" fmla="*/ 15478 w 865188"/>
              <a:gd name="connsiteY53" fmla="*/ 164307 h 342900"/>
              <a:gd name="connsiteX54" fmla="*/ 10716 w 865188"/>
              <a:gd name="connsiteY54" fmla="*/ 171450 h 342900"/>
              <a:gd name="connsiteX55" fmla="*/ 13097 w 865188"/>
              <a:gd name="connsiteY55" fmla="*/ 197644 h 342900"/>
              <a:gd name="connsiteX56" fmla="*/ 5953 w 865188"/>
              <a:gd name="connsiteY56"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44091 w 865188"/>
              <a:gd name="connsiteY6" fmla="*/ 271463 h 342900"/>
              <a:gd name="connsiteX7" fmla="*/ 382191 w 865188"/>
              <a:gd name="connsiteY7" fmla="*/ 276225 h 342900"/>
              <a:gd name="connsiteX8" fmla="*/ 389335 w 865188"/>
              <a:gd name="connsiteY8" fmla="*/ 278607 h 342900"/>
              <a:gd name="connsiteX9" fmla="*/ 396478 w 865188"/>
              <a:gd name="connsiteY9" fmla="*/ 283369 h 342900"/>
              <a:gd name="connsiteX10" fmla="*/ 472678 w 865188"/>
              <a:gd name="connsiteY10" fmla="*/ 290513 h 342900"/>
              <a:gd name="connsiteX11" fmla="*/ 494110 w 865188"/>
              <a:gd name="connsiteY11" fmla="*/ 295275 h 342900"/>
              <a:gd name="connsiteX12" fmla="*/ 589360 w 865188"/>
              <a:gd name="connsiteY12" fmla="*/ 319088 h 342900"/>
              <a:gd name="connsiteX13" fmla="*/ 596503 w 865188"/>
              <a:gd name="connsiteY13" fmla="*/ 321469 h 342900"/>
              <a:gd name="connsiteX14" fmla="*/ 646510 w 865188"/>
              <a:gd name="connsiteY14" fmla="*/ 330994 h 342900"/>
              <a:gd name="connsiteX15" fmla="*/ 675085 w 865188"/>
              <a:gd name="connsiteY15" fmla="*/ 333375 h 342900"/>
              <a:gd name="connsiteX16" fmla="*/ 722710 w 865188"/>
              <a:gd name="connsiteY16" fmla="*/ 338138 h 342900"/>
              <a:gd name="connsiteX17" fmla="*/ 729853 w 865188"/>
              <a:gd name="connsiteY17" fmla="*/ 340519 h 342900"/>
              <a:gd name="connsiteX18" fmla="*/ 765572 w 865188"/>
              <a:gd name="connsiteY18" fmla="*/ 342900 h 342900"/>
              <a:gd name="connsiteX19" fmla="*/ 848916 w 865188"/>
              <a:gd name="connsiteY19" fmla="*/ 119063 h 342900"/>
              <a:gd name="connsiteX20" fmla="*/ 863203 w 865188"/>
              <a:gd name="connsiteY20" fmla="*/ 76200 h 342900"/>
              <a:gd name="connsiteX21" fmla="*/ 856060 w 865188"/>
              <a:gd name="connsiteY21" fmla="*/ 71438 h 342900"/>
              <a:gd name="connsiteX22" fmla="*/ 851297 w 865188"/>
              <a:gd name="connsiteY22" fmla="*/ 64294 h 342900"/>
              <a:gd name="connsiteX23" fmla="*/ 834628 w 865188"/>
              <a:gd name="connsiteY23" fmla="*/ 54769 h 342900"/>
              <a:gd name="connsiteX24" fmla="*/ 827485 w 865188"/>
              <a:gd name="connsiteY24" fmla="*/ 50007 h 342900"/>
              <a:gd name="connsiteX25" fmla="*/ 820341 w 865188"/>
              <a:gd name="connsiteY25" fmla="*/ 47625 h 342900"/>
              <a:gd name="connsiteX26" fmla="*/ 813197 w 865188"/>
              <a:gd name="connsiteY26" fmla="*/ 42863 h 342900"/>
              <a:gd name="connsiteX27" fmla="*/ 798910 w 865188"/>
              <a:gd name="connsiteY27" fmla="*/ 38100 h 342900"/>
              <a:gd name="connsiteX28" fmla="*/ 784622 w 865188"/>
              <a:gd name="connsiteY28" fmla="*/ 28575 h 342900"/>
              <a:gd name="connsiteX29" fmla="*/ 777478 w 865188"/>
              <a:gd name="connsiteY29" fmla="*/ 26194 h 342900"/>
              <a:gd name="connsiteX30" fmla="*/ 756047 w 865188"/>
              <a:gd name="connsiteY30" fmla="*/ 9525 h 342900"/>
              <a:gd name="connsiteX31" fmla="*/ 741760 w 865188"/>
              <a:gd name="connsiteY31" fmla="*/ 4763 h 342900"/>
              <a:gd name="connsiteX32" fmla="*/ 363141 w 865188"/>
              <a:gd name="connsiteY32" fmla="*/ 0 h 342900"/>
              <a:gd name="connsiteX33" fmla="*/ 284560 w 865188"/>
              <a:gd name="connsiteY33" fmla="*/ 4763 h 342900"/>
              <a:gd name="connsiteX34" fmla="*/ 248841 w 865188"/>
              <a:gd name="connsiteY34" fmla="*/ 11907 h 342900"/>
              <a:gd name="connsiteX35" fmla="*/ 241697 w 865188"/>
              <a:gd name="connsiteY35" fmla="*/ 14288 h 342900"/>
              <a:gd name="connsiteX36" fmla="*/ 225028 w 865188"/>
              <a:gd name="connsiteY36" fmla="*/ 23813 h 342900"/>
              <a:gd name="connsiteX37" fmla="*/ 196453 w 865188"/>
              <a:gd name="connsiteY37" fmla="*/ 30957 h 342900"/>
              <a:gd name="connsiteX38" fmla="*/ 182166 w 865188"/>
              <a:gd name="connsiteY38" fmla="*/ 40482 h 342900"/>
              <a:gd name="connsiteX39" fmla="*/ 175022 w 865188"/>
              <a:gd name="connsiteY39" fmla="*/ 45244 h 342900"/>
              <a:gd name="connsiteX40" fmla="*/ 155972 w 865188"/>
              <a:gd name="connsiteY40" fmla="*/ 50007 h 342900"/>
              <a:gd name="connsiteX41" fmla="*/ 151210 w 865188"/>
              <a:gd name="connsiteY41" fmla="*/ 57150 h 342900"/>
              <a:gd name="connsiteX42" fmla="*/ 132160 w 865188"/>
              <a:gd name="connsiteY42" fmla="*/ 61913 h 342900"/>
              <a:gd name="connsiteX43" fmla="*/ 108347 w 865188"/>
              <a:gd name="connsiteY43" fmla="*/ 66675 h 342900"/>
              <a:gd name="connsiteX44" fmla="*/ 101203 w 865188"/>
              <a:gd name="connsiteY44" fmla="*/ 71438 h 342900"/>
              <a:gd name="connsiteX45" fmla="*/ 89297 w 865188"/>
              <a:gd name="connsiteY45" fmla="*/ 85725 h 342900"/>
              <a:gd name="connsiteX46" fmla="*/ 82153 w 865188"/>
              <a:gd name="connsiteY46" fmla="*/ 88107 h 342900"/>
              <a:gd name="connsiteX47" fmla="*/ 67866 w 865188"/>
              <a:gd name="connsiteY47" fmla="*/ 95250 h 342900"/>
              <a:gd name="connsiteX48" fmla="*/ 63103 w 865188"/>
              <a:gd name="connsiteY48" fmla="*/ 102394 h 342900"/>
              <a:gd name="connsiteX49" fmla="*/ 55960 w 865188"/>
              <a:gd name="connsiteY49" fmla="*/ 107157 h 342900"/>
              <a:gd name="connsiteX50" fmla="*/ 46435 w 865188"/>
              <a:gd name="connsiteY50" fmla="*/ 121444 h 342900"/>
              <a:gd name="connsiteX51" fmla="*/ 27385 w 865188"/>
              <a:gd name="connsiteY51" fmla="*/ 150019 h 342900"/>
              <a:gd name="connsiteX52" fmla="*/ 15478 w 865188"/>
              <a:gd name="connsiteY52" fmla="*/ 164307 h 342900"/>
              <a:gd name="connsiteX53" fmla="*/ 10716 w 865188"/>
              <a:gd name="connsiteY53" fmla="*/ 171450 h 342900"/>
              <a:gd name="connsiteX54" fmla="*/ 13097 w 865188"/>
              <a:gd name="connsiteY54" fmla="*/ 197644 h 342900"/>
              <a:gd name="connsiteX55" fmla="*/ 5953 w 865188"/>
              <a:gd name="connsiteY55"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44091 w 865188"/>
              <a:gd name="connsiteY6" fmla="*/ 271463 h 342900"/>
              <a:gd name="connsiteX7" fmla="*/ 382191 w 865188"/>
              <a:gd name="connsiteY7" fmla="*/ 276225 h 342900"/>
              <a:gd name="connsiteX8" fmla="*/ 389335 w 865188"/>
              <a:gd name="connsiteY8" fmla="*/ 278607 h 342900"/>
              <a:gd name="connsiteX9" fmla="*/ 396478 w 865188"/>
              <a:gd name="connsiteY9" fmla="*/ 283369 h 342900"/>
              <a:gd name="connsiteX10" fmla="*/ 472678 w 865188"/>
              <a:gd name="connsiteY10" fmla="*/ 290513 h 342900"/>
              <a:gd name="connsiteX11" fmla="*/ 494110 w 865188"/>
              <a:gd name="connsiteY11" fmla="*/ 295275 h 342900"/>
              <a:gd name="connsiteX12" fmla="*/ 589360 w 865188"/>
              <a:gd name="connsiteY12" fmla="*/ 319088 h 342900"/>
              <a:gd name="connsiteX13" fmla="*/ 596503 w 865188"/>
              <a:gd name="connsiteY13" fmla="*/ 321469 h 342900"/>
              <a:gd name="connsiteX14" fmla="*/ 646510 w 865188"/>
              <a:gd name="connsiteY14" fmla="*/ 330994 h 342900"/>
              <a:gd name="connsiteX15" fmla="*/ 675085 w 865188"/>
              <a:gd name="connsiteY15" fmla="*/ 333375 h 342900"/>
              <a:gd name="connsiteX16" fmla="*/ 722710 w 865188"/>
              <a:gd name="connsiteY16" fmla="*/ 338138 h 342900"/>
              <a:gd name="connsiteX17" fmla="*/ 729853 w 865188"/>
              <a:gd name="connsiteY17" fmla="*/ 340519 h 342900"/>
              <a:gd name="connsiteX18" fmla="*/ 765572 w 865188"/>
              <a:gd name="connsiteY18" fmla="*/ 342900 h 342900"/>
              <a:gd name="connsiteX19" fmla="*/ 848916 w 865188"/>
              <a:gd name="connsiteY19" fmla="*/ 119063 h 342900"/>
              <a:gd name="connsiteX20" fmla="*/ 863203 w 865188"/>
              <a:gd name="connsiteY20" fmla="*/ 76200 h 342900"/>
              <a:gd name="connsiteX21" fmla="*/ 856060 w 865188"/>
              <a:gd name="connsiteY21" fmla="*/ 71438 h 342900"/>
              <a:gd name="connsiteX22" fmla="*/ 851297 w 865188"/>
              <a:gd name="connsiteY22" fmla="*/ 64294 h 342900"/>
              <a:gd name="connsiteX23" fmla="*/ 834628 w 865188"/>
              <a:gd name="connsiteY23" fmla="*/ 54769 h 342900"/>
              <a:gd name="connsiteX24" fmla="*/ 827485 w 865188"/>
              <a:gd name="connsiteY24" fmla="*/ 50007 h 342900"/>
              <a:gd name="connsiteX25" fmla="*/ 820341 w 865188"/>
              <a:gd name="connsiteY25" fmla="*/ 47625 h 342900"/>
              <a:gd name="connsiteX26" fmla="*/ 813197 w 865188"/>
              <a:gd name="connsiteY26" fmla="*/ 42863 h 342900"/>
              <a:gd name="connsiteX27" fmla="*/ 798910 w 865188"/>
              <a:gd name="connsiteY27" fmla="*/ 38100 h 342900"/>
              <a:gd name="connsiteX28" fmla="*/ 784622 w 865188"/>
              <a:gd name="connsiteY28" fmla="*/ 28575 h 342900"/>
              <a:gd name="connsiteX29" fmla="*/ 777478 w 865188"/>
              <a:gd name="connsiteY29" fmla="*/ 26194 h 342900"/>
              <a:gd name="connsiteX30" fmla="*/ 756047 w 865188"/>
              <a:gd name="connsiteY30" fmla="*/ 9525 h 342900"/>
              <a:gd name="connsiteX31" fmla="*/ 741760 w 865188"/>
              <a:gd name="connsiteY31" fmla="*/ 4763 h 342900"/>
              <a:gd name="connsiteX32" fmla="*/ 363141 w 865188"/>
              <a:gd name="connsiteY32" fmla="*/ 0 h 342900"/>
              <a:gd name="connsiteX33" fmla="*/ 284560 w 865188"/>
              <a:gd name="connsiteY33" fmla="*/ 4763 h 342900"/>
              <a:gd name="connsiteX34" fmla="*/ 248841 w 865188"/>
              <a:gd name="connsiteY34" fmla="*/ 11907 h 342900"/>
              <a:gd name="connsiteX35" fmla="*/ 225028 w 865188"/>
              <a:gd name="connsiteY35" fmla="*/ 23813 h 342900"/>
              <a:gd name="connsiteX36" fmla="*/ 196453 w 865188"/>
              <a:gd name="connsiteY36" fmla="*/ 30957 h 342900"/>
              <a:gd name="connsiteX37" fmla="*/ 182166 w 865188"/>
              <a:gd name="connsiteY37" fmla="*/ 40482 h 342900"/>
              <a:gd name="connsiteX38" fmla="*/ 175022 w 865188"/>
              <a:gd name="connsiteY38" fmla="*/ 45244 h 342900"/>
              <a:gd name="connsiteX39" fmla="*/ 155972 w 865188"/>
              <a:gd name="connsiteY39" fmla="*/ 50007 h 342900"/>
              <a:gd name="connsiteX40" fmla="*/ 151210 w 865188"/>
              <a:gd name="connsiteY40" fmla="*/ 57150 h 342900"/>
              <a:gd name="connsiteX41" fmla="*/ 132160 w 865188"/>
              <a:gd name="connsiteY41" fmla="*/ 61913 h 342900"/>
              <a:gd name="connsiteX42" fmla="*/ 108347 w 865188"/>
              <a:gd name="connsiteY42" fmla="*/ 66675 h 342900"/>
              <a:gd name="connsiteX43" fmla="*/ 101203 w 865188"/>
              <a:gd name="connsiteY43" fmla="*/ 71438 h 342900"/>
              <a:gd name="connsiteX44" fmla="*/ 89297 w 865188"/>
              <a:gd name="connsiteY44" fmla="*/ 85725 h 342900"/>
              <a:gd name="connsiteX45" fmla="*/ 82153 w 865188"/>
              <a:gd name="connsiteY45" fmla="*/ 88107 h 342900"/>
              <a:gd name="connsiteX46" fmla="*/ 67866 w 865188"/>
              <a:gd name="connsiteY46" fmla="*/ 95250 h 342900"/>
              <a:gd name="connsiteX47" fmla="*/ 63103 w 865188"/>
              <a:gd name="connsiteY47" fmla="*/ 102394 h 342900"/>
              <a:gd name="connsiteX48" fmla="*/ 55960 w 865188"/>
              <a:gd name="connsiteY48" fmla="*/ 107157 h 342900"/>
              <a:gd name="connsiteX49" fmla="*/ 46435 w 865188"/>
              <a:gd name="connsiteY49" fmla="*/ 121444 h 342900"/>
              <a:gd name="connsiteX50" fmla="*/ 27385 w 865188"/>
              <a:gd name="connsiteY50" fmla="*/ 150019 h 342900"/>
              <a:gd name="connsiteX51" fmla="*/ 15478 w 865188"/>
              <a:gd name="connsiteY51" fmla="*/ 164307 h 342900"/>
              <a:gd name="connsiteX52" fmla="*/ 10716 w 865188"/>
              <a:gd name="connsiteY52" fmla="*/ 171450 h 342900"/>
              <a:gd name="connsiteX53" fmla="*/ 13097 w 865188"/>
              <a:gd name="connsiteY53" fmla="*/ 197644 h 342900"/>
              <a:gd name="connsiteX54" fmla="*/ 5953 w 865188"/>
              <a:gd name="connsiteY54"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44091 w 865188"/>
              <a:gd name="connsiteY6" fmla="*/ 271463 h 342900"/>
              <a:gd name="connsiteX7" fmla="*/ 382191 w 865188"/>
              <a:gd name="connsiteY7" fmla="*/ 276225 h 342900"/>
              <a:gd name="connsiteX8" fmla="*/ 389335 w 865188"/>
              <a:gd name="connsiteY8" fmla="*/ 278607 h 342900"/>
              <a:gd name="connsiteX9" fmla="*/ 396478 w 865188"/>
              <a:gd name="connsiteY9" fmla="*/ 283369 h 342900"/>
              <a:gd name="connsiteX10" fmla="*/ 472678 w 865188"/>
              <a:gd name="connsiteY10" fmla="*/ 290513 h 342900"/>
              <a:gd name="connsiteX11" fmla="*/ 494110 w 865188"/>
              <a:gd name="connsiteY11" fmla="*/ 295275 h 342900"/>
              <a:gd name="connsiteX12" fmla="*/ 589360 w 865188"/>
              <a:gd name="connsiteY12" fmla="*/ 319088 h 342900"/>
              <a:gd name="connsiteX13" fmla="*/ 596503 w 865188"/>
              <a:gd name="connsiteY13" fmla="*/ 321469 h 342900"/>
              <a:gd name="connsiteX14" fmla="*/ 646510 w 865188"/>
              <a:gd name="connsiteY14" fmla="*/ 330994 h 342900"/>
              <a:gd name="connsiteX15" fmla="*/ 675085 w 865188"/>
              <a:gd name="connsiteY15" fmla="*/ 333375 h 342900"/>
              <a:gd name="connsiteX16" fmla="*/ 722710 w 865188"/>
              <a:gd name="connsiteY16" fmla="*/ 338138 h 342900"/>
              <a:gd name="connsiteX17" fmla="*/ 729853 w 865188"/>
              <a:gd name="connsiteY17" fmla="*/ 340519 h 342900"/>
              <a:gd name="connsiteX18" fmla="*/ 765572 w 865188"/>
              <a:gd name="connsiteY18" fmla="*/ 342900 h 342900"/>
              <a:gd name="connsiteX19" fmla="*/ 848916 w 865188"/>
              <a:gd name="connsiteY19" fmla="*/ 119063 h 342900"/>
              <a:gd name="connsiteX20" fmla="*/ 863203 w 865188"/>
              <a:gd name="connsiteY20" fmla="*/ 76200 h 342900"/>
              <a:gd name="connsiteX21" fmla="*/ 856060 w 865188"/>
              <a:gd name="connsiteY21" fmla="*/ 71438 h 342900"/>
              <a:gd name="connsiteX22" fmla="*/ 851297 w 865188"/>
              <a:gd name="connsiteY22" fmla="*/ 64294 h 342900"/>
              <a:gd name="connsiteX23" fmla="*/ 834628 w 865188"/>
              <a:gd name="connsiteY23" fmla="*/ 54769 h 342900"/>
              <a:gd name="connsiteX24" fmla="*/ 827485 w 865188"/>
              <a:gd name="connsiteY24" fmla="*/ 50007 h 342900"/>
              <a:gd name="connsiteX25" fmla="*/ 820341 w 865188"/>
              <a:gd name="connsiteY25" fmla="*/ 47625 h 342900"/>
              <a:gd name="connsiteX26" fmla="*/ 813197 w 865188"/>
              <a:gd name="connsiteY26" fmla="*/ 42863 h 342900"/>
              <a:gd name="connsiteX27" fmla="*/ 798910 w 865188"/>
              <a:gd name="connsiteY27" fmla="*/ 38100 h 342900"/>
              <a:gd name="connsiteX28" fmla="*/ 784622 w 865188"/>
              <a:gd name="connsiteY28" fmla="*/ 28575 h 342900"/>
              <a:gd name="connsiteX29" fmla="*/ 777478 w 865188"/>
              <a:gd name="connsiteY29" fmla="*/ 26194 h 342900"/>
              <a:gd name="connsiteX30" fmla="*/ 756047 w 865188"/>
              <a:gd name="connsiteY30" fmla="*/ 9525 h 342900"/>
              <a:gd name="connsiteX31" fmla="*/ 741760 w 865188"/>
              <a:gd name="connsiteY31" fmla="*/ 4763 h 342900"/>
              <a:gd name="connsiteX32" fmla="*/ 363141 w 865188"/>
              <a:gd name="connsiteY32" fmla="*/ 0 h 342900"/>
              <a:gd name="connsiteX33" fmla="*/ 284560 w 865188"/>
              <a:gd name="connsiteY33" fmla="*/ 4763 h 342900"/>
              <a:gd name="connsiteX34" fmla="*/ 225028 w 865188"/>
              <a:gd name="connsiteY34" fmla="*/ 23813 h 342900"/>
              <a:gd name="connsiteX35" fmla="*/ 196453 w 865188"/>
              <a:gd name="connsiteY35" fmla="*/ 30957 h 342900"/>
              <a:gd name="connsiteX36" fmla="*/ 182166 w 865188"/>
              <a:gd name="connsiteY36" fmla="*/ 40482 h 342900"/>
              <a:gd name="connsiteX37" fmla="*/ 175022 w 865188"/>
              <a:gd name="connsiteY37" fmla="*/ 45244 h 342900"/>
              <a:gd name="connsiteX38" fmla="*/ 155972 w 865188"/>
              <a:gd name="connsiteY38" fmla="*/ 50007 h 342900"/>
              <a:gd name="connsiteX39" fmla="*/ 151210 w 865188"/>
              <a:gd name="connsiteY39" fmla="*/ 57150 h 342900"/>
              <a:gd name="connsiteX40" fmla="*/ 132160 w 865188"/>
              <a:gd name="connsiteY40" fmla="*/ 61913 h 342900"/>
              <a:gd name="connsiteX41" fmla="*/ 108347 w 865188"/>
              <a:gd name="connsiteY41" fmla="*/ 66675 h 342900"/>
              <a:gd name="connsiteX42" fmla="*/ 101203 w 865188"/>
              <a:gd name="connsiteY42" fmla="*/ 71438 h 342900"/>
              <a:gd name="connsiteX43" fmla="*/ 89297 w 865188"/>
              <a:gd name="connsiteY43" fmla="*/ 85725 h 342900"/>
              <a:gd name="connsiteX44" fmla="*/ 82153 w 865188"/>
              <a:gd name="connsiteY44" fmla="*/ 88107 h 342900"/>
              <a:gd name="connsiteX45" fmla="*/ 67866 w 865188"/>
              <a:gd name="connsiteY45" fmla="*/ 95250 h 342900"/>
              <a:gd name="connsiteX46" fmla="*/ 63103 w 865188"/>
              <a:gd name="connsiteY46" fmla="*/ 102394 h 342900"/>
              <a:gd name="connsiteX47" fmla="*/ 55960 w 865188"/>
              <a:gd name="connsiteY47" fmla="*/ 107157 h 342900"/>
              <a:gd name="connsiteX48" fmla="*/ 46435 w 865188"/>
              <a:gd name="connsiteY48" fmla="*/ 121444 h 342900"/>
              <a:gd name="connsiteX49" fmla="*/ 27385 w 865188"/>
              <a:gd name="connsiteY49" fmla="*/ 150019 h 342900"/>
              <a:gd name="connsiteX50" fmla="*/ 15478 w 865188"/>
              <a:gd name="connsiteY50" fmla="*/ 164307 h 342900"/>
              <a:gd name="connsiteX51" fmla="*/ 10716 w 865188"/>
              <a:gd name="connsiteY51" fmla="*/ 171450 h 342900"/>
              <a:gd name="connsiteX52" fmla="*/ 13097 w 865188"/>
              <a:gd name="connsiteY52" fmla="*/ 197644 h 342900"/>
              <a:gd name="connsiteX53" fmla="*/ 5953 w 865188"/>
              <a:gd name="connsiteY53"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44091 w 865188"/>
              <a:gd name="connsiteY6" fmla="*/ 271463 h 342900"/>
              <a:gd name="connsiteX7" fmla="*/ 382191 w 865188"/>
              <a:gd name="connsiteY7" fmla="*/ 276225 h 342900"/>
              <a:gd name="connsiteX8" fmla="*/ 389335 w 865188"/>
              <a:gd name="connsiteY8" fmla="*/ 278607 h 342900"/>
              <a:gd name="connsiteX9" fmla="*/ 396478 w 865188"/>
              <a:gd name="connsiteY9" fmla="*/ 283369 h 342900"/>
              <a:gd name="connsiteX10" fmla="*/ 472678 w 865188"/>
              <a:gd name="connsiteY10" fmla="*/ 290513 h 342900"/>
              <a:gd name="connsiteX11" fmla="*/ 494110 w 865188"/>
              <a:gd name="connsiteY11" fmla="*/ 295275 h 342900"/>
              <a:gd name="connsiteX12" fmla="*/ 589360 w 865188"/>
              <a:gd name="connsiteY12" fmla="*/ 319088 h 342900"/>
              <a:gd name="connsiteX13" fmla="*/ 596503 w 865188"/>
              <a:gd name="connsiteY13" fmla="*/ 321469 h 342900"/>
              <a:gd name="connsiteX14" fmla="*/ 646510 w 865188"/>
              <a:gd name="connsiteY14" fmla="*/ 330994 h 342900"/>
              <a:gd name="connsiteX15" fmla="*/ 675085 w 865188"/>
              <a:gd name="connsiteY15" fmla="*/ 333375 h 342900"/>
              <a:gd name="connsiteX16" fmla="*/ 722710 w 865188"/>
              <a:gd name="connsiteY16" fmla="*/ 338138 h 342900"/>
              <a:gd name="connsiteX17" fmla="*/ 729853 w 865188"/>
              <a:gd name="connsiteY17" fmla="*/ 340519 h 342900"/>
              <a:gd name="connsiteX18" fmla="*/ 765572 w 865188"/>
              <a:gd name="connsiteY18" fmla="*/ 342900 h 342900"/>
              <a:gd name="connsiteX19" fmla="*/ 848916 w 865188"/>
              <a:gd name="connsiteY19" fmla="*/ 119063 h 342900"/>
              <a:gd name="connsiteX20" fmla="*/ 863203 w 865188"/>
              <a:gd name="connsiteY20" fmla="*/ 76200 h 342900"/>
              <a:gd name="connsiteX21" fmla="*/ 856060 w 865188"/>
              <a:gd name="connsiteY21" fmla="*/ 71438 h 342900"/>
              <a:gd name="connsiteX22" fmla="*/ 851297 w 865188"/>
              <a:gd name="connsiteY22" fmla="*/ 64294 h 342900"/>
              <a:gd name="connsiteX23" fmla="*/ 834628 w 865188"/>
              <a:gd name="connsiteY23" fmla="*/ 54769 h 342900"/>
              <a:gd name="connsiteX24" fmla="*/ 827485 w 865188"/>
              <a:gd name="connsiteY24" fmla="*/ 50007 h 342900"/>
              <a:gd name="connsiteX25" fmla="*/ 820341 w 865188"/>
              <a:gd name="connsiteY25" fmla="*/ 47625 h 342900"/>
              <a:gd name="connsiteX26" fmla="*/ 813197 w 865188"/>
              <a:gd name="connsiteY26" fmla="*/ 42863 h 342900"/>
              <a:gd name="connsiteX27" fmla="*/ 798910 w 865188"/>
              <a:gd name="connsiteY27" fmla="*/ 38100 h 342900"/>
              <a:gd name="connsiteX28" fmla="*/ 784622 w 865188"/>
              <a:gd name="connsiteY28" fmla="*/ 28575 h 342900"/>
              <a:gd name="connsiteX29" fmla="*/ 777478 w 865188"/>
              <a:gd name="connsiteY29" fmla="*/ 26194 h 342900"/>
              <a:gd name="connsiteX30" fmla="*/ 756047 w 865188"/>
              <a:gd name="connsiteY30" fmla="*/ 9525 h 342900"/>
              <a:gd name="connsiteX31" fmla="*/ 741760 w 865188"/>
              <a:gd name="connsiteY31" fmla="*/ 4763 h 342900"/>
              <a:gd name="connsiteX32" fmla="*/ 363141 w 865188"/>
              <a:gd name="connsiteY32" fmla="*/ 0 h 342900"/>
              <a:gd name="connsiteX33" fmla="*/ 225028 w 865188"/>
              <a:gd name="connsiteY33" fmla="*/ 23813 h 342900"/>
              <a:gd name="connsiteX34" fmla="*/ 196453 w 865188"/>
              <a:gd name="connsiteY34" fmla="*/ 30957 h 342900"/>
              <a:gd name="connsiteX35" fmla="*/ 182166 w 865188"/>
              <a:gd name="connsiteY35" fmla="*/ 40482 h 342900"/>
              <a:gd name="connsiteX36" fmla="*/ 175022 w 865188"/>
              <a:gd name="connsiteY36" fmla="*/ 45244 h 342900"/>
              <a:gd name="connsiteX37" fmla="*/ 155972 w 865188"/>
              <a:gd name="connsiteY37" fmla="*/ 50007 h 342900"/>
              <a:gd name="connsiteX38" fmla="*/ 151210 w 865188"/>
              <a:gd name="connsiteY38" fmla="*/ 57150 h 342900"/>
              <a:gd name="connsiteX39" fmla="*/ 132160 w 865188"/>
              <a:gd name="connsiteY39" fmla="*/ 61913 h 342900"/>
              <a:gd name="connsiteX40" fmla="*/ 108347 w 865188"/>
              <a:gd name="connsiteY40" fmla="*/ 66675 h 342900"/>
              <a:gd name="connsiteX41" fmla="*/ 101203 w 865188"/>
              <a:gd name="connsiteY41" fmla="*/ 71438 h 342900"/>
              <a:gd name="connsiteX42" fmla="*/ 89297 w 865188"/>
              <a:gd name="connsiteY42" fmla="*/ 85725 h 342900"/>
              <a:gd name="connsiteX43" fmla="*/ 82153 w 865188"/>
              <a:gd name="connsiteY43" fmla="*/ 88107 h 342900"/>
              <a:gd name="connsiteX44" fmla="*/ 67866 w 865188"/>
              <a:gd name="connsiteY44" fmla="*/ 95250 h 342900"/>
              <a:gd name="connsiteX45" fmla="*/ 63103 w 865188"/>
              <a:gd name="connsiteY45" fmla="*/ 102394 h 342900"/>
              <a:gd name="connsiteX46" fmla="*/ 55960 w 865188"/>
              <a:gd name="connsiteY46" fmla="*/ 107157 h 342900"/>
              <a:gd name="connsiteX47" fmla="*/ 46435 w 865188"/>
              <a:gd name="connsiteY47" fmla="*/ 121444 h 342900"/>
              <a:gd name="connsiteX48" fmla="*/ 27385 w 865188"/>
              <a:gd name="connsiteY48" fmla="*/ 150019 h 342900"/>
              <a:gd name="connsiteX49" fmla="*/ 15478 w 865188"/>
              <a:gd name="connsiteY49" fmla="*/ 164307 h 342900"/>
              <a:gd name="connsiteX50" fmla="*/ 10716 w 865188"/>
              <a:gd name="connsiteY50" fmla="*/ 171450 h 342900"/>
              <a:gd name="connsiteX51" fmla="*/ 13097 w 865188"/>
              <a:gd name="connsiteY51" fmla="*/ 197644 h 342900"/>
              <a:gd name="connsiteX52" fmla="*/ 5953 w 865188"/>
              <a:gd name="connsiteY52"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44091 w 865188"/>
              <a:gd name="connsiteY6" fmla="*/ 271463 h 342900"/>
              <a:gd name="connsiteX7" fmla="*/ 382191 w 865188"/>
              <a:gd name="connsiteY7" fmla="*/ 276225 h 342900"/>
              <a:gd name="connsiteX8" fmla="*/ 389335 w 865188"/>
              <a:gd name="connsiteY8" fmla="*/ 278607 h 342900"/>
              <a:gd name="connsiteX9" fmla="*/ 396478 w 865188"/>
              <a:gd name="connsiteY9" fmla="*/ 283369 h 342900"/>
              <a:gd name="connsiteX10" fmla="*/ 472678 w 865188"/>
              <a:gd name="connsiteY10" fmla="*/ 290513 h 342900"/>
              <a:gd name="connsiteX11" fmla="*/ 494110 w 865188"/>
              <a:gd name="connsiteY11" fmla="*/ 295275 h 342900"/>
              <a:gd name="connsiteX12" fmla="*/ 589360 w 865188"/>
              <a:gd name="connsiteY12" fmla="*/ 319088 h 342900"/>
              <a:gd name="connsiteX13" fmla="*/ 596503 w 865188"/>
              <a:gd name="connsiteY13" fmla="*/ 321469 h 342900"/>
              <a:gd name="connsiteX14" fmla="*/ 646510 w 865188"/>
              <a:gd name="connsiteY14" fmla="*/ 330994 h 342900"/>
              <a:gd name="connsiteX15" fmla="*/ 675085 w 865188"/>
              <a:gd name="connsiteY15" fmla="*/ 333375 h 342900"/>
              <a:gd name="connsiteX16" fmla="*/ 722710 w 865188"/>
              <a:gd name="connsiteY16" fmla="*/ 338138 h 342900"/>
              <a:gd name="connsiteX17" fmla="*/ 729853 w 865188"/>
              <a:gd name="connsiteY17" fmla="*/ 340519 h 342900"/>
              <a:gd name="connsiteX18" fmla="*/ 765572 w 865188"/>
              <a:gd name="connsiteY18" fmla="*/ 342900 h 342900"/>
              <a:gd name="connsiteX19" fmla="*/ 848916 w 865188"/>
              <a:gd name="connsiteY19" fmla="*/ 119063 h 342900"/>
              <a:gd name="connsiteX20" fmla="*/ 863203 w 865188"/>
              <a:gd name="connsiteY20" fmla="*/ 76200 h 342900"/>
              <a:gd name="connsiteX21" fmla="*/ 856060 w 865188"/>
              <a:gd name="connsiteY21" fmla="*/ 71438 h 342900"/>
              <a:gd name="connsiteX22" fmla="*/ 851297 w 865188"/>
              <a:gd name="connsiteY22" fmla="*/ 64294 h 342900"/>
              <a:gd name="connsiteX23" fmla="*/ 834628 w 865188"/>
              <a:gd name="connsiteY23" fmla="*/ 54769 h 342900"/>
              <a:gd name="connsiteX24" fmla="*/ 827485 w 865188"/>
              <a:gd name="connsiteY24" fmla="*/ 50007 h 342900"/>
              <a:gd name="connsiteX25" fmla="*/ 820341 w 865188"/>
              <a:gd name="connsiteY25" fmla="*/ 47625 h 342900"/>
              <a:gd name="connsiteX26" fmla="*/ 813197 w 865188"/>
              <a:gd name="connsiteY26" fmla="*/ 42863 h 342900"/>
              <a:gd name="connsiteX27" fmla="*/ 798910 w 865188"/>
              <a:gd name="connsiteY27" fmla="*/ 38100 h 342900"/>
              <a:gd name="connsiteX28" fmla="*/ 784622 w 865188"/>
              <a:gd name="connsiteY28" fmla="*/ 28575 h 342900"/>
              <a:gd name="connsiteX29" fmla="*/ 777478 w 865188"/>
              <a:gd name="connsiteY29" fmla="*/ 26194 h 342900"/>
              <a:gd name="connsiteX30" fmla="*/ 756047 w 865188"/>
              <a:gd name="connsiteY30" fmla="*/ 9525 h 342900"/>
              <a:gd name="connsiteX31" fmla="*/ 741760 w 865188"/>
              <a:gd name="connsiteY31" fmla="*/ 4763 h 342900"/>
              <a:gd name="connsiteX32" fmla="*/ 363141 w 865188"/>
              <a:gd name="connsiteY32" fmla="*/ 0 h 342900"/>
              <a:gd name="connsiteX33" fmla="*/ 196453 w 865188"/>
              <a:gd name="connsiteY33" fmla="*/ 30957 h 342900"/>
              <a:gd name="connsiteX34" fmla="*/ 182166 w 865188"/>
              <a:gd name="connsiteY34" fmla="*/ 40482 h 342900"/>
              <a:gd name="connsiteX35" fmla="*/ 175022 w 865188"/>
              <a:gd name="connsiteY35" fmla="*/ 45244 h 342900"/>
              <a:gd name="connsiteX36" fmla="*/ 155972 w 865188"/>
              <a:gd name="connsiteY36" fmla="*/ 50007 h 342900"/>
              <a:gd name="connsiteX37" fmla="*/ 151210 w 865188"/>
              <a:gd name="connsiteY37" fmla="*/ 57150 h 342900"/>
              <a:gd name="connsiteX38" fmla="*/ 132160 w 865188"/>
              <a:gd name="connsiteY38" fmla="*/ 61913 h 342900"/>
              <a:gd name="connsiteX39" fmla="*/ 108347 w 865188"/>
              <a:gd name="connsiteY39" fmla="*/ 66675 h 342900"/>
              <a:gd name="connsiteX40" fmla="*/ 101203 w 865188"/>
              <a:gd name="connsiteY40" fmla="*/ 71438 h 342900"/>
              <a:gd name="connsiteX41" fmla="*/ 89297 w 865188"/>
              <a:gd name="connsiteY41" fmla="*/ 85725 h 342900"/>
              <a:gd name="connsiteX42" fmla="*/ 82153 w 865188"/>
              <a:gd name="connsiteY42" fmla="*/ 88107 h 342900"/>
              <a:gd name="connsiteX43" fmla="*/ 67866 w 865188"/>
              <a:gd name="connsiteY43" fmla="*/ 95250 h 342900"/>
              <a:gd name="connsiteX44" fmla="*/ 63103 w 865188"/>
              <a:gd name="connsiteY44" fmla="*/ 102394 h 342900"/>
              <a:gd name="connsiteX45" fmla="*/ 55960 w 865188"/>
              <a:gd name="connsiteY45" fmla="*/ 107157 h 342900"/>
              <a:gd name="connsiteX46" fmla="*/ 46435 w 865188"/>
              <a:gd name="connsiteY46" fmla="*/ 121444 h 342900"/>
              <a:gd name="connsiteX47" fmla="*/ 27385 w 865188"/>
              <a:gd name="connsiteY47" fmla="*/ 150019 h 342900"/>
              <a:gd name="connsiteX48" fmla="*/ 15478 w 865188"/>
              <a:gd name="connsiteY48" fmla="*/ 164307 h 342900"/>
              <a:gd name="connsiteX49" fmla="*/ 10716 w 865188"/>
              <a:gd name="connsiteY49" fmla="*/ 171450 h 342900"/>
              <a:gd name="connsiteX50" fmla="*/ 13097 w 865188"/>
              <a:gd name="connsiteY50" fmla="*/ 197644 h 342900"/>
              <a:gd name="connsiteX51" fmla="*/ 5953 w 865188"/>
              <a:gd name="connsiteY51"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44091 w 865188"/>
              <a:gd name="connsiteY6" fmla="*/ 271463 h 342900"/>
              <a:gd name="connsiteX7" fmla="*/ 382191 w 865188"/>
              <a:gd name="connsiteY7" fmla="*/ 276225 h 342900"/>
              <a:gd name="connsiteX8" fmla="*/ 389335 w 865188"/>
              <a:gd name="connsiteY8" fmla="*/ 278607 h 342900"/>
              <a:gd name="connsiteX9" fmla="*/ 396478 w 865188"/>
              <a:gd name="connsiteY9" fmla="*/ 283369 h 342900"/>
              <a:gd name="connsiteX10" fmla="*/ 472678 w 865188"/>
              <a:gd name="connsiteY10" fmla="*/ 290513 h 342900"/>
              <a:gd name="connsiteX11" fmla="*/ 494110 w 865188"/>
              <a:gd name="connsiteY11" fmla="*/ 295275 h 342900"/>
              <a:gd name="connsiteX12" fmla="*/ 589360 w 865188"/>
              <a:gd name="connsiteY12" fmla="*/ 319088 h 342900"/>
              <a:gd name="connsiteX13" fmla="*/ 596503 w 865188"/>
              <a:gd name="connsiteY13" fmla="*/ 321469 h 342900"/>
              <a:gd name="connsiteX14" fmla="*/ 646510 w 865188"/>
              <a:gd name="connsiteY14" fmla="*/ 330994 h 342900"/>
              <a:gd name="connsiteX15" fmla="*/ 675085 w 865188"/>
              <a:gd name="connsiteY15" fmla="*/ 333375 h 342900"/>
              <a:gd name="connsiteX16" fmla="*/ 722710 w 865188"/>
              <a:gd name="connsiteY16" fmla="*/ 338138 h 342900"/>
              <a:gd name="connsiteX17" fmla="*/ 729853 w 865188"/>
              <a:gd name="connsiteY17" fmla="*/ 340519 h 342900"/>
              <a:gd name="connsiteX18" fmla="*/ 765572 w 865188"/>
              <a:gd name="connsiteY18" fmla="*/ 342900 h 342900"/>
              <a:gd name="connsiteX19" fmla="*/ 848916 w 865188"/>
              <a:gd name="connsiteY19" fmla="*/ 119063 h 342900"/>
              <a:gd name="connsiteX20" fmla="*/ 863203 w 865188"/>
              <a:gd name="connsiteY20" fmla="*/ 76200 h 342900"/>
              <a:gd name="connsiteX21" fmla="*/ 856060 w 865188"/>
              <a:gd name="connsiteY21" fmla="*/ 71438 h 342900"/>
              <a:gd name="connsiteX22" fmla="*/ 851297 w 865188"/>
              <a:gd name="connsiteY22" fmla="*/ 64294 h 342900"/>
              <a:gd name="connsiteX23" fmla="*/ 834628 w 865188"/>
              <a:gd name="connsiteY23" fmla="*/ 54769 h 342900"/>
              <a:gd name="connsiteX24" fmla="*/ 827485 w 865188"/>
              <a:gd name="connsiteY24" fmla="*/ 50007 h 342900"/>
              <a:gd name="connsiteX25" fmla="*/ 820341 w 865188"/>
              <a:gd name="connsiteY25" fmla="*/ 47625 h 342900"/>
              <a:gd name="connsiteX26" fmla="*/ 813197 w 865188"/>
              <a:gd name="connsiteY26" fmla="*/ 42863 h 342900"/>
              <a:gd name="connsiteX27" fmla="*/ 798910 w 865188"/>
              <a:gd name="connsiteY27" fmla="*/ 38100 h 342900"/>
              <a:gd name="connsiteX28" fmla="*/ 784622 w 865188"/>
              <a:gd name="connsiteY28" fmla="*/ 28575 h 342900"/>
              <a:gd name="connsiteX29" fmla="*/ 777478 w 865188"/>
              <a:gd name="connsiteY29" fmla="*/ 26194 h 342900"/>
              <a:gd name="connsiteX30" fmla="*/ 756047 w 865188"/>
              <a:gd name="connsiteY30" fmla="*/ 9525 h 342900"/>
              <a:gd name="connsiteX31" fmla="*/ 741760 w 865188"/>
              <a:gd name="connsiteY31" fmla="*/ 4763 h 342900"/>
              <a:gd name="connsiteX32" fmla="*/ 363141 w 865188"/>
              <a:gd name="connsiteY32" fmla="*/ 0 h 342900"/>
              <a:gd name="connsiteX33" fmla="*/ 196453 w 865188"/>
              <a:gd name="connsiteY33" fmla="*/ 30957 h 342900"/>
              <a:gd name="connsiteX34" fmla="*/ 175022 w 865188"/>
              <a:gd name="connsiteY34" fmla="*/ 45244 h 342900"/>
              <a:gd name="connsiteX35" fmla="*/ 155972 w 865188"/>
              <a:gd name="connsiteY35" fmla="*/ 50007 h 342900"/>
              <a:gd name="connsiteX36" fmla="*/ 151210 w 865188"/>
              <a:gd name="connsiteY36" fmla="*/ 57150 h 342900"/>
              <a:gd name="connsiteX37" fmla="*/ 132160 w 865188"/>
              <a:gd name="connsiteY37" fmla="*/ 61913 h 342900"/>
              <a:gd name="connsiteX38" fmla="*/ 108347 w 865188"/>
              <a:gd name="connsiteY38" fmla="*/ 66675 h 342900"/>
              <a:gd name="connsiteX39" fmla="*/ 101203 w 865188"/>
              <a:gd name="connsiteY39" fmla="*/ 71438 h 342900"/>
              <a:gd name="connsiteX40" fmla="*/ 89297 w 865188"/>
              <a:gd name="connsiteY40" fmla="*/ 85725 h 342900"/>
              <a:gd name="connsiteX41" fmla="*/ 82153 w 865188"/>
              <a:gd name="connsiteY41" fmla="*/ 88107 h 342900"/>
              <a:gd name="connsiteX42" fmla="*/ 67866 w 865188"/>
              <a:gd name="connsiteY42" fmla="*/ 95250 h 342900"/>
              <a:gd name="connsiteX43" fmla="*/ 63103 w 865188"/>
              <a:gd name="connsiteY43" fmla="*/ 102394 h 342900"/>
              <a:gd name="connsiteX44" fmla="*/ 55960 w 865188"/>
              <a:gd name="connsiteY44" fmla="*/ 107157 h 342900"/>
              <a:gd name="connsiteX45" fmla="*/ 46435 w 865188"/>
              <a:gd name="connsiteY45" fmla="*/ 121444 h 342900"/>
              <a:gd name="connsiteX46" fmla="*/ 27385 w 865188"/>
              <a:gd name="connsiteY46" fmla="*/ 150019 h 342900"/>
              <a:gd name="connsiteX47" fmla="*/ 15478 w 865188"/>
              <a:gd name="connsiteY47" fmla="*/ 164307 h 342900"/>
              <a:gd name="connsiteX48" fmla="*/ 10716 w 865188"/>
              <a:gd name="connsiteY48" fmla="*/ 171450 h 342900"/>
              <a:gd name="connsiteX49" fmla="*/ 13097 w 865188"/>
              <a:gd name="connsiteY49" fmla="*/ 197644 h 342900"/>
              <a:gd name="connsiteX50" fmla="*/ 5953 w 865188"/>
              <a:gd name="connsiteY50"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44091 w 865188"/>
              <a:gd name="connsiteY6" fmla="*/ 271463 h 342900"/>
              <a:gd name="connsiteX7" fmla="*/ 382191 w 865188"/>
              <a:gd name="connsiteY7" fmla="*/ 276225 h 342900"/>
              <a:gd name="connsiteX8" fmla="*/ 389335 w 865188"/>
              <a:gd name="connsiteY8" fmla="*/ 278607 h 342900"/>
              <a:gd name="connsiteX9" fmla="*/ 396478 w 865188"/>
              <a:gd name="connsiteY9" fmla="*/ 283369 h 342900"/>
              <a:gd name="connsiteX10" fmla="*/ 472678 w 865188"/>
              <a:gd name="connsiteY10" fmla="*/ 290513 h 342900"/>
              <a:gd name="connsiteX11" fmla="*/ 494110 w 865188"/>
              <a:gd name="connsiteY11" fmla="*/ 295275 h 342900"/>
              <a:gd name="connsiteX12" fmla="*/ 589360 w 865188"/>
              <a:gd name="connsiteY12" fmla="*/ 319088 h 342900"/>
              <a:gd name="connsiteX13" fmla="*/ 596503 w 865188"/>
              <a:gd name="connsiteY13" fmla="*/ 321469 h 342900"/>
              <a:gd name="connsiteX14" fmla="*/ 646510 w 865188"/>
              <a:gd name="connsiteY14" fmla="*/ 330994 h 342900"/>
              <a:gd name="connsiteX15" fmla="*/ 675085 w 865188"/>
              <a:gd name="connsiteY15" fmla="*/ 333375 h 342900"/>
              <a:gd name="connsiteX16" fmla="*/ 722710 w 865188"/>
              <a:gd name="connsiteY16" fmla="*/ 338138 h 342900"/>
              <a:gd name="connsiteX17" fmla="*/ 729853 w 865188"/>
              <a:gd name="connsiteY17" fmla="*/ 340519 h 342900"/>
              <a:gd name="connsiteX18" fmla="*/ 765572 w 865188"/>
              <a:gd name="connsiteY18" fmla="*/ 342900 h 342900"/>
              <a:gd name="connsiteX19" fmla="*/ 848916 w 865188"/>
              <a:gd name="connsiteY19" fmla="*/ 119063 h 342900"/>
              <a:gd name="connsiteX20" fmla="*/ 863203 w 865188"/>
              <a:gd name="connsiteY20" fmla="*/ 76200 h 342900"/>
              <a:gd name="connsiteX21" fmla="*/ 856060 w 865188"/>
              <a:gd name="connsiteY21" fmla="*/ 71438 h 342900"/>
              <a:gd name="connsiteX22" fmla="*/ 851297 w 865188"/>
              <a:gd name="connsiteY22" fmla="*/ 64294 h 342900"/>
              <a:gd name="connsiteX23" fmla="*/ 834628 w 865188"/>
              <a:gd name="connsiteY23" fmla="*/ 54769 h 342900"/>
              <a:gd name="connsiteX24" fmla="*/ 827485 w 865188"/>
              <a:gd name="connsiteY24" fmla="*/ 50007 h 342900"/>
              <a:gd name="connsiteX25" fmla="*/ 820341 w 865188"/>
              <a:gd name="connsiteY25" fmla="*/ 47625 h 342900"/>
              <a:gd name="connsiteX26" fmla="*/ 813197 w 865188"/>
              <a:gd name="connsiteY26" fmla="*/ 42863 h 342900"/>
              <a:gd name="connsiteX27" fmla="*/ 798910 w 865188"/>
              <a:gd name="connsiteY27" fmla="*/ 38100 h 342900"/>
              <a:gd name="connsiteX28" fmla="*/ 784622 w 865188"/>
              <a:gd name="connsiteY28" fmla="*/ 28575 h 342900"/>
              <a:gd name="connsiteX29" fmla="*/ 777478 w 865188"/>
              <a:gd name="connsiteY29" fmla="*/ 26194 h 342900"/>
              <a:gd name="connsiteX30" fmla="*/ 756047 w 865188"/>
              <a:gd name="connsiteY30" fmla="*/ 9525 h 342900"/>
              <a:gd name="connsiteX31" fmla="*/ 741760 w 865188"/>
              <a:gd name="connsiteY31" fmla="*/ 4763 h 342900"/>
              <a:gd name="connsiteX32" fmla="*/ 363141 w 865188"/>
              <a:gd name="connsiteY32" fmla="*/ 0 h 342900"/>
              <a:gd name="connsiteX33" fmla="*/ 175022 w 865188"/>
              <a:gd name="connsiteY33" fmla="*/ 45244 h 342900"/>
              <a:gd name="connsiteX34" fmla="*/ 155972 w 865188"/>
              <a:gd name="connsiteY34" fmla="*/ 50007 h 342900"/>
              <a:gd name="connsiteX35" fmla="*/ 151210 w 865188"/>
              <a:gd name="connsiteY35" fmla="*/ 57150 h 342900"/>
              <a:gd name="connsiteX36" fmla="*/ 132160 w 865188"/>
              <a:gd name="connsiteY36" fmla="*/ 61913 h 342900"/>
              <a:gd name="connsiteX37" fmla="*/ 108347 w 865188"/>
              <a:gd name="connsiteY37" fmla="*/ 66675 h 342900"/>
              <a:gd name="connsiteX38" fmla="*/ 101203 w 865188"/>
              <a:gd name="connsiteY38" fmla="*/ 71438 h 342900"/>
              <a:gd name="connsiteX39" fmla="*/ 89297 w 865188"/>
              <a:gd name="connsiteY39" fmla="*/ 85725 h 342900"/>
              <a:gd name="connsiteX40" fmla="*/ 82153 w 865188"/>
              <a:gd name="connsiteY40" fmla="*/ 88107 h 342900"/>
              <a:gd name="connsiteX41" fmla="*/ 67866 w 865188"/>
              <a:gd name="connsiteY41" fmla="*/ 95250 h 342900"/>
              <a:gd name="connsiteX42" fmla="*/ 63103 w 865188"/>
              <a:gd name="connsiteY42" fmla="*/ 102394 h 342900"/>
              <a:gd name="connsiteX43" fmla="*/ 55960 w 865188"/>
              <a:gd name="connsiteY43" fmla="*/ 107157 h 342900"/>
              <a:gd name="connsiteX44" fmla="*/ 46435 w 865188"/>
              <a:gd name="connsiteY44" fmla="*/ 121444 h 342900"/>
              <a:gd name="connsiteX45" fmla="*/ 27385 w 865188"/>
              <a:gd name="connsiteY45" fmla="*/ 150019 h 342900"/>
              <a:gd name="connsiteX46" fmla="*/ 15478 w 865188"/>
              <a:gd name="connsiteY46" fmla="*/ 164307 h 342900"/>
              <a:gd name="connsiteX47" fmla="*/ 10716 w 865188"/>
              <a:gd name="connsiteY47" fmla="*/ 171450 h 342900"/>
              <a:gd name="connsiteX48" fmla="*/ 13097 w 865188"/>
              <a:gd name="connsiteY48" fmla="*/ 197644 h 342900"/>
              <a:gd name="connsiteX49" fmla="*/ 5953 w 865188"/>
              <a:gd name="connsiteY49"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82191 w 865188"/>
              <a:gd name="connsiteY6" fmla="*/ 276225 h 342900"/>
              <a:gd name="connsiteX7" fmla="*/ 389335 w 865188"/>
              <a:gd name="connsiteY7" fmla="*/ 278607 h 342900"/>
              <a:gd name="connsiteX8" fmla="*/ 396478 w 865188"/>
              <a:gd name="connsiteY8" fmla="*/ 283369 h 342900"/>
              <a:gd name="connsiteX9" fmla="*/ 472678 w 865188"/>
              <a:gd name="connsiteY9" fmla="*/ 290513 h 342900"/>
              <a:gd name="connsiteX10" fmla="*/ 494110 w 865188"/>
              <a:gd name="connsiteY10" fmla="*/ 295275 h 342900"/>
              <a:gd name="connsiteX11" fmla="*/ 589360 w 865188"/>
              <a:gd name="connsiteY11" fmla="*/ 319088 h 342900"/>
              <a:gd name="connsiteX12" fmla="*/ 596503 w 865188"/>
              <a:gd name="connsiteY12" fmla="*/ 321469 h 342900"/>
              <a:gd name="connsiteX13" fmla="*/ 646510 w 865188"/>
              <a:gd name="connsiteY13" fmla="*/ 330994 h 342900"/>
              <a:gd name="connsiteX14" fmla="*/ 675085 w 865188"/>
              <a:gd name="connsiteY14" fmla="*/ 333375 h 342900"/>
              <a:gd name="connsiteX15" fmla="*/ 722710 w 865188"/>
              <a:gd name="connsiteY15" fmla="*/ 338138 h 342900"/>
              <a:gd name="connsiteX16" fmla="*/ 729853 w 865188"/>
              <a:gd name="connsiteY16" fmla="*/ 340519 h 342900"/>
              <a:gd name="connsiteX17" fmla="*/ 765572 w 865188"/>
              <a:gd name="connsiteY17" fmla="*/ 342900 h 342900"/>
              <a:gd name="connsiteX18" fmla="*/ 848916 w 865188"/>
              <a:gd name="connsiteY18" fmla="*/ 119063 h 342900"/>
              <a:gd name="connsiteX19" fmla="*/ 863203 w 865188"/>
              <a:gd name="connsiteY19" fmla="*/ 76200 h 342900"/>
              <a:gd name="connsiteX20" fmla="*/ 856060 w 865188"/>
              <a:gd name="connsiteY20" fmla="*/ 71438 h 342900"/>
              <a:gd name="connsiteX21" fmla="*/ 851297 w 865188"/>
              <a:gd name="connsiteY21" fmla="*/ 64294 h 342900"/>
              <a:gd name="connsiteX22" fmla="*/ 834628 w 865188"/>
              <a:gd name="connsiteY22" fmla="*/ 54769 h 342900"/>
              <a:gd name="connsiteX23" fmla="*/ 827485 w 865188"/>
              <a:gd name="connsiteY23" fmla="*/ 50007 h 342900"/>
              <a:gd name="connsiteX24" fmla="*/ 820341 w 865188"/>
              <a:gd name="connsiteY24" fmla="*/ 47625 h 342900"/>
              <a:gd name="connsiteX25" fmla="*/ 813197 w 865188"/>
              <a:gd name="connsiteY25" fmla="*/ 42863 h 342900"/>
              <a:gd name="connsiteX26" fmla="*/ 798910 w 865188"/>
              <a:gd name="connsiteY26" fmla="*/ 38100 h 342900"/>
              <a:gd name="connsiteX27" fmla="*/ 784622 w 865188"/>
              <a:gd name="connsiteY27" fmla="*/ 28575 h 342900"/>
              <a:gd name="connsiteX28" fmla="*/ 777478 w 865188"/>
              <a:gd name="connsiteY28" fmla="*/ 26194 h 342900"/>
              <a:gd name="connsiteX29" fmla="*/ 756047 w 865188"/>
              <a:gd name="connsiteY29" fmla="*/ 9525 h 342900"/>
              <a:gd name="connsiteX30" fmla="*/ 741760 w 865188"/>
              <a:gd name="connsiteY30" fmla="*/ 4763 h 342900"/>
              <a:gd name="connsiteX31" fmla="*/ 363141 w 865188"/>
              <a:gd name="connsiteY31" fmla="*/ 0 h 342900"/>
              <a:gd name="connsiteX32" fmla="*/ 175022 w 865188"/>
              <a:gd name="connsiteY32" fmla="*/ 45244 h 342900"/>
              <a:gd name="connsiteX33" fmla="*/ 155972 w 865188"/>
              <a:gd name="connsiteY33" fmla="*/ 50007 h 342900"/>
              <a:gd name="connsiteX34" fmla="*/ 151210 w 865188"/>
              <a:gd name="connsiteY34" fmla="*/ 57150 h 342900"/>
              <a:gd name="connsiteX35" fmla="*/ 132160 w 865188"/>
              <a:gd name="connsiteY35" fmla="*/ 61913 h 342900"/>
              <a:gd name="connsiteX36" fmla="*/ 108347 w 865188"/>
              <a:gd name="connsiteY36" fmla="*/ 66675 h 342900"/>
              <a:gd name="connsiteX37" fmla="*/ 101203 w 865188"/>
              <a:gd name="connsiteY37" fmla="*/ 71438 h 342900"/>
              <a:gd name="connsiteX38" fmla="*/ 89297 w 865188"/>
              <a:gd name="connsiteY38" fmla="*/ 85725 h 342900"/>
              <a:gd name="connsiteX39" fmla="*/ 82153 w 865188"/>
              <a:gd name="connsiteY39" fmla="*/ 88107 h 342900"/>
              <a:gd name="connsiteX40" fmla="*/ 67866 w 865188"/>
              <a:gd name="connsiteY40" fmla="*/ 95250 h 342900"/>
              <a:gd name="connsiteX41" fmla="*/ 63103 w 865188"/>
              <a:gd name="connsiteY41" fmla="*/ 102394 h 342900"/>
              <a:gd name="connsiteX42" fmla="*/ 55960 w 865188"/>
              <a:gd name="connsiteY42" fmla="*/ 107157 h 342900"/>
              <a:gd name="connsiteX43" fmla="*/ 46435 w 865188"/>
              <a:gd name="connsiteY43" fmla="*/ 121444 h 342900"/>
              <a:gd name="connsiteX44" fmla="*/ 27385 w 865188"/>
              <a:gd name="connsiteY44" fmla="*/ 150019 h 342900"/>
              <a:gd name="connsiteX45" fmla="*/ 15478 w 865188"/>
              <a:gd name="connsiteY45" fmla="*/ 164307 h 342900"/>
              <a:gd name="connsiteX46" fmla="*/ 10716 w 865188"/>
              <a:gd name="connsiteY46" fmla="*/ 171450 h 342900"/>
              <a:gd name="connsiteX47" fmla="*/ 13097 w 865188"/>
              <a:gd name="connsiteY47" fmla="*/ 197644 h 342900"/>
              <a:gd name="connsiteX48" fmla="*/ 5953 w 865188"/>
              <a:gd name="connsiteY48"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82191 w 865188"/>
              <a:gd name="connsiteY6" fmla="*/ 276225 h 342900"/>
              <a:gd name="connsiteX7" fmla="*/ 389335 w 865188"/>
              <a:gd name="connsiteY7" fmla="*/ 278607 h 342900"/>
              <a:gd name="connsiteX8" fmla="*/ 472678 w 865188"/>
              <a:gd name="connsiteY8" fmla="*/ 290513 h 342900"/>
              <a:gd name="connsiteX9" fmla="*/ 494110 w 865188"/>
              <a:gd name="connsiteY9" fmla="*/ 295275 h 342900"/>
              <a:gd name="connsiteX10" fmla="*/ 589360 w 865188"/>
              <a:gd name="connsiteY10" fmla="*/ 319088 h 342900"/>
              <a:gd name="connsiteX11" fmla="*/ 596503 w 865188"/>
              <a:gd name="connsiteY11" fmla="*/ 321469 h 342900"/>
              <a:gd name="connsiteX12" fmla="*/ 646510 w 865188"/>
              <a:gd name="connsiteY12" fmla="*/ 330994 h 342900"/>
              <a:gd name="connsiteX13" fmla="*/ 675085 w 865188"/>
              <a:gd name="connsiteY13" fmla="*/ 333375 h 342900"/>
              <a:gd name="connsiteX14" fmla="*/ 722710 w 865188"/>
              <a:gd name="connsiteY14" fmla="*/ 338138 h 342900"/>
              <a:gd name="connsiteX15" fmla="*/ 729853 w 865188"/>
              <a:gd name="connsiteY15" fmla="*/ 340519 h 342900"/>
              <a:gd name="connsiteX16" fmla="*/ 765572 w 865188"/>
              <a:gd name="connsiteY16" fmla="*/ 342900 h 342900"/>
              <a:gd name="connsiteX17" fmla="*/ 848916 w 865188"/>
              <a:gd name="connsiteY17" fmla="*/ 119063 h 342900"/>
              <a:gd name="connsiteX18" fmla="*/ 863203 w 865188"/>
              <a:gd name="connsiteY18" fmla="*/ 76200 h 342900"/>
              <a:gd name="connsiteX19" fmla="*/ 856060 w 865188"/>
              <a:gd name="connsiteY19" fmla="*/ 71438 h 342900"/>
              <a:gd name="connsiteX20" fmla="*/ 851297 w 865188"/>
              <a:gd name="connsiteY20" fmla="*/ 64294 h 342900"/>
              <a:gd name="connsiteX21" fmla="*/ 834628 w 865188"/>
              <a:gd name="connsiteY21" fmla="*/ 54769 h 342900"/>
              <a:gd name="connsiteX22" fmla="*/ 827485 w 865188"/>
              <a:gd name="connsiteY22" fmla="*/ 50007 h 342900"/>
              <a:gd name="connsiteX23" fmla="*/ 820341 w 865188"/>
              <a:gd name="connsiteY23" fmla="*/ 47625 h 342900"/>
              <a:gd name="connsiteX24" fmla="*/ 813197 w 865188"/>
              <a:gd name="connsiteY24" fmla="*/ 42863 h 342900"/>
              <a:gd name="connsiteX25" fmla="*/ 798910 w 865188"/>
              <a:gd name="connsiteY25" fmla="*/ 38100 h 342900"/>
              <a:gd name="connsiteX26" fmla="*/ 784622 w 865188"/>
              <a:gd name="connsiteY26" fmla="*/ 28575 h 342900"/>
              <a:gd name="connsiteX27" fmla="*/ 777478 w 865188"/>
              <a:gd name="connsiteY27" fmla="*/ 26194 h 342900"/>
              <a:gd name="connsiteX28" fmla="*/ 756047 w 865188"/>
              <a:gd name="connsiteY28" fmla="*/ 9525 h 342900"/>
              <a:gd name="connsiteX29" fmla="*/ 741760 w 865188"/>
              <a:gd name="connsiteY29" fmla="*/ 4763 h 342900"/>
              <a:gd name="connsiteX30" fmla="*/ 363141 w 865188"/>
              <a:gd name="connsiteY30" fmla="*/ 0 h 342900"/>
              <a:gd name="connsiteX31" fmla="*/ 175022 w 865188"/>
              <a:gd name="connsiteY31" fmla="*/ 45244 h 342900"/>
              <a:gd name="connsiteX32" fmla="*/ 155972 w 865188"/>
              <a:gd name="connsiteY32" fmla="*/ 50007 h 342900"/>
              <a:gd name="connsiteX33" fmla="*/ 151210 w 865188"/>
              <a:gd name="connsiteY33" fmla="*/ 57150 h 342900"/>
              <a:gd name="connsiteX34" fmla="*/ 132160 w 865188"/>
              <a:gd name="connsiteY34" fmla="*/ 61913 h 342900"/>
              <a:gd name="connsiteX35" fmla="*/ 108347 w 865188"/>
              <a:gd name="connsiteY35" fmla="*/ 66675 h 342900"/>
              <a:gd name="connsiteX36" fmla="*/ 101203 w 865188"/>
              <a:gd name="connsiteY36" fmla="*/ 71438 h 342900"/>
              <a:gd name="connsiteX37" fmla="*/ 89297 w 865188"/>
              <a:gd name="connsiteY37" fmla="*/ 85725 h 342900"/>
              <a:gd name="connsiteX38" fmla="*/ 82153 w 865188"/>
              <a:gd name="connsiteY38" fmla="*/ 88107 h 342900"/>
              <a:gd name="connsiteX39" fmla="*/ 67866 w 865188"/>
              <a:gd name="connsiteY39" fmla="*/ 95250 h 342900"/>
              <a:gd name="connsiteX40" fmla="*/ 63103 w 865188"/>
              <a:gd name="connsiteY40" fmla="*/ 102394 h 342900"/>
              <a:gd name="connsiteX41" fmla="*/ 55960 w 865188"/>
              <a:gd name="connsiteY41" fmla="*/ 107157 h 342900"/>
              <a:gd name="connsiteX42" fmla="*/ 46435 w 865188"/>
              <a:gd name="connsiteY42" fmla="*/ 121444 h 342900"/>
              <a:gd name="connsiteX43" fmla="*/ 27385 w 865188"/>
              <a:gd name="connsiteY43" fmla="*/ 150019 h 342900"/>
              <a:gd name="connsiteX44" fmla="*/ 15478 w 865188"/>
              <a:gd name="connsiteY44" fmla="*/ 164307 h 342900"/>
              <a:gd name="connsiteX45" fmla="*/ 10716 w 865188"/>
              <a:gd name="connsiteY45" fmla="*/ 171450 h 342900"/>
              <a:gd name="connsiteX46" fmla="*/ 13097 w 865188"/>
              <a:gd name="connsiteY46" fmla="*/ 197644 h 342900"/>
              <a:gd name="connsiteX47" fmla="*/ 5953 w 865188"/>
              <a:gd name="connsiteY47"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382191 w 865188"/>
              <a:gd name="connsiteY6" fmla="*/ 276225 h 342900"/>
              <a:gd name="connsiteX7" fmla="*/ 472678 w 865188"/>
              <a:gd name="connsiteY7" fmla="*/ 290513 h 342900"/>
              <a:gd name="connsiteX8" fmla="*/ 494110 w 865188"/>
              <a:gd name="connsiteY8" fmla="*/ 295275 h 342900"/>
              <a:gd name="connsiteX9" fmla="*/ 589360 w 865188"/>
              <a:gd name="connsiteY9" fmla="*/ 319088 h 342900"/>
              <a:gd name="connsiteX10" fmla="*/ 596503 w 865188"/>
              <a:gd name="connsiteY10" fmla="*/ 321469 h 342900"/>
              <a:gd name="connsiteX11" fmla="*/ 646510 w 865188"/>
              <a:gd name="connsiteY11" fmla="*/ 330994 h 342900"/>
              <a:gd name="connsiteX12" fmla="*/ 675085 w 865188"/>
              <a:gd name="connsiteY12" fmla="*/ 333375 h 342900"/>
              <a:gd name="connsiteX13" fmla="*/ 722710 w 865188"/>
              <a:gd name="connsiteY13" fmla="*/ 338138 h 342900"/>
              <a:gd name="connsiteX14" fmla="*/ 729853 w 865188"/>
              <a:gd name="connsiteY14" fmla="*/ 340519 h 342900"/>
              <a:gd name="connsiteX15" fmla="*/ 765572 w 865188"/>
              <a:gd name="connsiteY15" fmla="*/ 342900 h 342900"/>
              <a:gd name="connsiteX16" fmla="*/ 848916 w 865188"/>
              <a:gd name="connsiteY16" fmla="*/ 119063 h 342900"/>
              <a:gd name="connsiteX17" fmla="*/ 863203 w 865188"/>
              <a:gd name="connsiteY17" fmla="*/ 76200 h 342900"/>
              <a:gd name="connsiteX18" fmla="*/ 856060 w 865188"/>
              <a:gd name="connsiteY18" fmla="*/ 71438 h 342900"/>
              <a:gd name="connsiteX19" fmla="*/ 851297 w 865188"/>
              <a:gd name="connsiteY19" fmla="*/ 64294 h 342900"/>
              <a:gd name="connsiteX20" fmla="*/ 834628 w 865188"/>
              <a:gd name="connsiteY20" fmla="*/ 54769 h 342900"/>
              <a:gd name="connsiteX21" fmla="*/ 827485 w 865188"/>
              <a:gd name="connsiteY21" fmla="*/ 50007 h 342900"/>
              <a:gd name="connsiteX22" fmla="*/ 820341 w 865188"/>
              <a:gd name="connsiteY22" fmla="*/ 47625 h 342900"/>
              <a:gd name="connsiteX23" fmla="*/ 813197 w 865188"/>
              <a:gd name="connsiteY23" fmla="*/ 42863 h 342900"/>
              <a:gd name="connsiteX24" fmla="*/ 798910 w 865188"/>
              <a:gd name="connsiteY24" fmla="*/ 38100 h 342900"/>
              <a:gd name="connsiteX25" fmla="*/ 784622 w 865188"/>
              <a:gd name="connsiteY25" fmla="*/ 28575 h 342900"/>
              <a:gd name="connsiteX26" fmla="*/ 777478 w 865188"/>
              <a:gd name="connsiteY26" fmla="*/ 26194 h 342900"/>
              <a:gd name="connsiteX27" fmla="*/ 756047 w 865188"/>
              <a:gd name="connsiteY27" fmla="*/ 9525 h 342900"/>
              <a:gd name="connsiteX28" fmla="*/ 741760 w 865188"/>
              <a:gd name="connsiteY28" fmla="*/ 4763 h 342900"/>
              <a:gd name="connsiteX29" fmla="*/ 363141 w 865188"/>
              <a:gd name="connsiteY29" fmla="*/ 0 h 342900"/>
              <a:gd name="connsiteX30" fmla="*/ 175022 w 865188"/>
              <a:gd name="connsiteY30" fmla="*/ 45244 h 342900"/>
              <a:gd name="connsiteX31" fmla="*/ 155972 w 865188"/>
              <a:gd name="connsiteY31" fmla="*/ 50007 h 342900"/>
              <a:gd name="connsiteX32" fmla="*/ 151210 w 865188"/>
              <a:gd name="connsiteY32" fmla="*/ 57150 h 342900"/>
              <a:gd name="connsiteX33" fmla="*/ 132160 w 865188"/>
              <a:gd name="connsiteY33" fmla="*/ 61913 h 342900"/>
              <a:gd name="connsiteX34" fmla="*/ 108347 w 865188"/>
              <a:gd name="connsiteY34" fmla="*/ 66675 h 342900"/>
              <a:gd name="connsiteX35" fmla="*/ 101203 w 865188"/>
              <a:gd name="connsiteY35" fmla="*/ 71438 h 342900"/>
              <a:gd name="connsiteX36" fmla="*/ 89297 w 865188"/>
              <a:gd name="connsiteY36" fmla="*/ 85725 h 342900"/>
              <a:gd name="connsiteX37" fmla="*/ 82153 w 865188"/>
              <a:gd name="connsiteY37" fmla="*/ 88107 h 342900"/>
              <a:gd name="connsiteX38" fmla="*/ 67866 w 865188"/>
              <a:gd name="connsiteY38" fmla="*/ 95250 h 342900"/>
              <a:gd name="connsiteX39" fmla="*/ 63103 w 865188"/>
              <a:gd name="connsiteY39" fmla="*/ 102394 h 342900"/>
              <a:gd name="connsiteX40" fmla="*/ 55960 w 865188"/>
              <a:gd name="connsiteY40" fmla="*/ 107157 h 342900"/>
              <a:gd name="connsiteX41" fmla="*/ 46435 w 865188"/>
              <a:gd name="connsiteY41" fmla="*/ 121444 h 342900"/>
              <a:gd name="connsiteX42" fmla="*/ 27385 w 865188"/>
              <a:gd name="connsiteY42" fmla="*/ 150019 h 342900"/>
              <a:gd name="connsiteX43" fmla="*/ 15478 w 865188"/>
              <a:gd name="connsiteY43" fmla="*/ 164307 h 342900"/>
              <a:gd name="connsiteX44" fmla="*/ 10716 w 865188"/>
              <a:gd name="connsiteY44" fmla="*/ 171450 h 342900"/>
              <a:gd name="connsiteX45" fmla="*/ 13097 w 865188"/>
              <a:gd name="connsiteY45" fmla="*/ 197644 h 342900"/>
              <a:gd name="connsiteX46" fmla="*/ 5953 w 865188"/>
              <a:gd name="connsiteY46"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336947 w 865188"/>
              <a:gd name="connsiteY5" fmla="*/ 269082 h 342900"/>
              <a:gd name="connsiteX6" fmla="*/ 472678 w 865188"/>
              <a:gd name="connsiteY6" fmla="*/ 290513 h 342900"/>
              <a:gd name="connsiteX7" fmla="*/ 494110 w 865188"/>
              <a:gd name="connsiteY7" fmla="*/ 295275 h 342900"/>
              <a:gd name="connsiteX8" fmla="*/ 589360 w 865188"/>
              <a:gd name="connsiteY8" fmla="*/ 319088 h 342900"/>
              <a:gd name="connsiteX9" fmla="*/ 596503 w 865188"/>
              <a:gd name="connsiteY9" fmla="*/ 321469 h 342900"/>
              <a:gd name="connsiteX10" fmla="*/ 646510 w 865188"/>
              <a:gd name="connsiteY10" fmla="*/ 330994 h 342900"/>
              <a:gd name="connsiteX11" fmla="*/ 675085 w 865188"/>
              <a:gd name="connsiteY11" fmla="*/ 333375 h 342900"/>
              <a:gd name="connsiteX12" fmla="*/ 722710 w 865188"/>
              <a:gd name="connsiteY12" fmla="*/ 338138 h 342900"/>
              <a:gd name="connsiteX13" fmla="*/ 729853 w 865188"/>
              <a:gd name="connsiteY13" fmla="*/ 340519 h 342900"/>
              <a:gd name="connsiteX14" fmla="*/ 765572 w 865188"/>
              <a:gd name="connsiteY14" fmla="*/ 342900 h 342900"/>
              <a:gd name="connsiteX15" fmla="*/ 848916 w 865188"/>
              <a:gd name="connsiteY15" fmla="*/ 119063 h 342900"/>
              <a:gd name="connsiteX16" fmla="*/ 863203 w 865188"/>
              <a:gd name="connsiteY16" fmla="*/ 76200 h 342900"/>
              <a:gd name="connsiteX17" fmla="*/ 856060 w 865188"/>
              <a:gd name="connsiteY17" fmla="*/ 71438 h 342900"/>
              <a:gd name="connsiteX18" fmla="*/ 851297 w 865188"/>
              <a:gd name="connsiteY18" fmla="*/ 64294 h 342900"/>
              <a:gd name="connsiteX19" fmla="*/ 834628 w 865188"/>
              <a:gd name="connsiteY19" fmla="*/ 54769 h 342900"/>
              <a:gd name="connsiteX20" fmla="*/ 827485 w 865188"/>
              <a:gd name="connsiteY20" fmla="*/ 50007 h 342900"/>
              <a:gd name="connsiteX21" fmla="*/ 820341 w 865188"/>
              <a:gd name="connsiteY21" fmla="*/ 47625 h 342900"/>
              <a:gd name="connsiteX22" fmla="*/ 813197 w 865188"/>
              <a:gd name="connsiteY22" fmla="*/ 42863 h 342900"/>
              <a:gd name="connsiteX23" fmla="*/ 798910 w 865188"/>
              <a:gd name="connsiteY23" fmla="*/ 38100 h 342900"/>
              <a:gd name="connsiteX24" fmla="*/ 784622 w 865188"/>
              <a:gd name="connsiteY24" fmla="*/ 28575 h 342900"/>
              <a:gd name="connsiteX25" fmla="*/ 777478 w 865188"/>
              <a:gd name="connsiteY25" fmla="*/ 26194 h 342900"/>
              <a:gd name="connsiteX26" fmla="*/ 756047 w 865188"/>
              <a:gd name="connsiteY26" fmla="*/ 9525 h 342900"/>
              <a:gd name="connsiteX27" fmla="*/ 741760 w 865188"/>
              <a:gd name="connsiteY27" fmla="*/ 4763 h 342900"/>
              <a:gd name="connsiteX28" fmla="*/ 363141 w 865188"/>
              <a:gd name="connsiteY28" fmla="*/ 0 h 342900"/>
              <a:gd name="connsiteX29" fmla="*/ 175022 w 865188"/>
              <a:gd name="connsiteY29" fmla="*/ 45244 h 342900"/>
              <a:gd name="connsiteX30" fmla="*/ 155972 w 865188"/>
              <a:gd name="connsiteY30" fmla="*/ 50007 h 342900"/>
              <a:gd name="connsiteX31" fmla="*/ 151210 w 865188"/>
              <a:gd name="connsiteY31" fmla="*/ 57150 h 342900"/>
              <a:gd name="connsiteX32" fmla="*/ 132160 w 865188"/>
              <a:gd name="connsiteY32" fmla="*/ 61913 h 342900"/>
              <a:gd name="connsiteX33" fmla="*/ 108347 w 865188"/>
              <a:gd name="connsiteY33" fmla="*/ 66675 h 342900"/>
              <a:gd name="connsiteX34" fmla="*/ 101203 w 865188"/>
              <a:gd name="connsiteY34" fmla="*/ 71438 h 342900"/>
              <a:gd name="connsiteX35" fmla="*/ 89297 w 865188"/>
              <a:gd name="connsiteY35" fmla="*/ 85725 h 342900"/>
              <a:gd name="connsiteX36" fmla="*/ 82153 w 865188"/>
              <a:gd name="connsiteY36" fmla="*/ 88107 h 342900"/>
              <a:gd name="connsiteX37" fmla="*/ 67866 w 865188"/>
              <a:gd name="connsiteY37" fmla="*/ 95250 h 342900"/>
              <a:gd name="connsiteX38" fmla="*/ 63103 w 865188"/>
              <a:gd name="connsiteY38" fmla="*/ 102394 h 342900"/>
              <a:gd name="connsiteX39" fmla="*/ 55960 w 865188"/>
              <a:gd name="connsiteY39" fmla="*/ 107157 h 342900"/>
              <a:gd name="connsiteX40" fmla="*/ 46435 w 865188"/>
              <a:gd name="connsiteY40" fmla="*/ 121444 h 342900"/>
              <a:gd name="connsiteX41" fmla="*/ 27385 w 865188"/>
              <a:gd name="connsiteY41" fmla="*/ 150019 h 342900"/>
              <a:gd name="connsiteX42" fmla="*/ 15478 w 865188"/>
              <a:gd name="connsiteY42" fmla="*/ 164307 h 342900"/>
              <a:gd name="connsiteX43" fmla="*/ 10716 w 865188"/>
              <a:gd name="connsiteY43" fmla="*/ 171450 h 342900"/>
              <a:gd name="connsiteX44" fmla="*/ 13097 w 865188"/>
              <a:gd name="connsiteY44" fmla="*/ 197644 h 342900"/>
              <a:gd name="connsiteX45" fmla="*/ 5953 w 865188"/>
              <a:gd name="connsiteY45"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296466 w 865188"/>
              <a:gd name="connsiteY4" fmla="*/ 266700 h 342900"/>
              <a:gd name="connsiteX5" fmla="*/ 472678 w 865188"/>
              <a:gd name="connsiteY5" fmla="*/ 290513 h 342900"/>
              <a:gd name="connsiteX6" fmla="*/ 494110 w 865188"/>
              <a:gd name="connsiteY6" fmla="*/ 295275 h 342900"/>
              <a:gd name="connsiteX7" fmla="*/ 589360 w 865188"/>
              <a:gd name="connsiteY7" fmla="*/ 319088 h 342900"/>
              <a:gd name="connsiteX8" fmla="*/ 596503 w 865188"/>
              <a:gd name="connsiteY8" fmla="*/ 321469 h 342900"/>
              <a:gd name="connsiteX9" fmla="*/ 646510 w 865188"/>
              <a:gd name="connsiteY9" fmla="*/ 330994 h 342900"/>
              <a:gd name="connsiteX10" fmla="*/ 675085 w 865188"/>
              <a:gd name="connsiteY10" fmla="*/ 333375 h 342900"/>
              <a:gd name="connsiteX11" fmla="*/ 722710 w 865188"/>
              <a:gd name="connsiteY11" fmla="*/ 338138 h 342900"/>
              <a:gd name="connsiteX12" fmla="*/ 729853 w 865188"/>
              <a:gd name="connsiteY12" fmla="*/ 340519 h 342900"/>
              <a:gd name="connsiteX13" fmla="*/ 765572 w 865188"/>
              <a:gd name="connsiteY13" fmla="*/ 342900 h 342900"/>
              <a:gd name="connsiteX14" fmla="*/ 848916 w 865188"/>
              <a:gd name="connsiteY14" fmla="*/ 119063 h 342900"/>
              <a:gd name="connsiteX15" fmla="*/ 863203 w 865188"/>
              <a:gd name="connsiteY15" fmla="*/ 76200 h 342900"/>
              <a:gd name="connsiteX16" fmla="*/ 856060 w 865188"/>
              <a:gd name="connsiteY16" fmla="*/ 71438 h 342900"/>
              <a:gd name="connsiteX17" fmla="*/ 851297 w 865188"/>
              <a:gd name="connsiteY17" fmla="*/ 64294 h 342900"/>
              <a:gd name="connsiteX18" fmla="*/ 834628 w 865188"/>
              <a:gd name="connsiteY18" fmla="*/ 54769 h 342900"/>
              <a:gd name="connsiteX19" fmla="*/ 827485 w 865188"/>
              <a:gd name="connsiteY19" fmla="*/ 50007 h 342900"/>
              <a:gd name="connsiteX20" fmla="*/ 820341 w 865188"/>
              <a:gd name="connsiteY20" fmla="*/ 47625 h 342900"/>
              <a:gd name="connsiteX21" fmla="*/ 813197 w 865188"/>
              <a:gd name="connsiteY21" fmla="*/ 42863 h 342900"/>
              <a:gd name="connsiteX22" fmla="*/ 798910 w 865188"/>
              <a:gd name="connsiteY22" fmla="*/ 38100 h 342900"/>
              <a:gd name="connsiteX23" fmla="*/ 784622 w 865188"/>
              <a:gd name="connsiteY23" fmla="*/ 28575 h 342900"/>
              <a:gd name="connsiteX24" fmla="*/ 777478 w 865188"/>
              <a:gd name="connsiteY24" fmla="*/ 26194 h 342900"/>
              <a:gd name="connsiteX25" fmla="*/ 756047 w 865188"/>
              <a:gd name="connsiteY25" fmla="*/ 9525 h 342900"/>
              <a:gd name="connsiteX26" fmla="*/ 741760 w 865188"/>
              <a:gd name="connsiteY26" fmla="*/ 4763 h 342900"/>
              <a:gd name="connsiteX27" fmla="*/ 363141 w 865188"/>
              <a:gd name="connsiteY27" fmla="*/ 0 h 342900"/>
              <a:gd name="connsiteX28" fmla="*/ 175022 w 865188"/>
              <a:gd name="connsiteY28" fmla="*/ 45244 h 342900"/>
              <a:gd name="connsiteX29" fmla="*/ 155972 w 865188"/>
              <a:gd name="connsiteY29" fmla="*/ 50007 h 342900"/>
              <a:gd name="connsiteX30" fmla="*/ 151210 w 865188"/>
              <a:gd name="connsiteY30" fmla="*/ 57150 h 342900"/>
              <a:gd name="connsiteX31" fmla="*/ 132160 w 865188"/>
              <a:gd name="connsiteY31" fmla="*/ 61913 h 342900"/>
              <a:gd name="connsiteX32" fmla="*/ 108347 w 865188"/>
              <a:gd name="connsiteY32" fmla="*/ 66675 h 342900"/>
              <a:gd name="connsiteX33" fmla="*/ 101203 w 865188"/>
              <a:gd name="connsiteY33" fmla="*/ 71438 h 342900"/>
              <a:gd name="connsiteX34" fmla="*/ 89297 w 865188"/>
              <a:gd name="connsiteY34" fmla="*/ 85725 h 342900"/>
              <a:gd name="connsiteX35" fmla="*/ 82153 w 865188"/>
              <a:gd name="connsiteY35" fmla="*/ 88107 h 342900"/>
              <a:gd name="connsiteX36" fmla="*/ 67866 w 865188"/>
              <a:gd name="connsiteY36" fmla="*/ 95250 h 342900"/>
              <a:gd name="connsiteX37" fmla="*/ 63103 w 865188"/>
              <a:gd name="connsiteY37" fmla="*/ 102394 h 342900"/>
              <a:gd name="connsiteX38" fmla="*/ 55960 w 865188"/>
              <a:gd name="connsiteY38" fmla="*/ 107157 h 342900"/>
              <a:gd name="connsiteX39" fmla="*/ 46435 w 865188"/>
              <a:gd name="connsiteY39" fmla="*/ 121444 h 342900"/>
              <a:gd name="connsiteX40" fmla="*/ 27385 w 865188"/>
              <a:gd name="connsiteY40" fmla="*/ 150019 h 342900"/>
              <a:gd name="connsiteX41" fmla="*/ 15478 w 865188"/>
              <a:gd name="connsiteY41" fmla="*/ 164307 h 342900"/>
              <a:gd name="connsiteX42" fmla="*/ 10716 w 865188"/>
              <a:gd name="connsiteY42" fmla="*/ 171450 h 342900"/>
              <a:gd name="connsiteX43" fmla="*/ 13097 w 865188"/>
              <a:gd name="connsiteY43" fmla="*/ 197644 h 342900"/>
              <a:gd name="connsiteX44" fmla="*/ 5953 w 865188"/>
              <a:gd name="connsiteY44"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282178 w 865188"/>
              <a:gd name="connsiteY3" fmla="*/ 261938 h 342900"/>
              <a:gd name="connsiteX4" fmla="*/ 472678 w 865188"/>
              <a:gd name="connsiteY4" fmla="*/ 290513 h 342900"/>
              <a:gd name="connsiteX5" fmla="*/ 494110 w 865188"/>
              <a:gd name="connsiteY5" fmla="*/ 295275 h 342900"/>
              <a:gd name="connsiteX6" fmla="*/ 589360 w 865188"/>
              <a:gd name="connsiteY6" fmla="*/ 319088 h 342900"/>
              <a:gd name="connsiteX7" fmla="*/ 596503 w 865188"/>
              <a:gd name="connsiteY7" fmla="*/ 321469 h 342900"/>
              <a:gd name="connsiteX8" fmla="*/ 646510 w 865188"/>
              <a:gd name="connsiteY8" fmla="*/ 330994 h 342900"/>
              <a:gd name="connsiteX9" fmla="*/ 675085 w 865188"/>
              <a:gd name="connsiteY9" fmla="*/ 333375 h 342900"/>
              <a:gd name="connsiteX10" fmla="*/ 722710 w 865188"/>
              <a:gd name="connsiteY10" fmla="*/ 338138 h 342900"/>
              <a:gd name="connsiteX11" fmla="*/ 729853 w 865188"/>
              <a:gd name="connsiteY11" fmla="*/ 340519 h 342900"/>
              <a:gd name="connsiteX12" fmla="*/ 765572 w 865188"/>
              <a:gd name="connsiteY12" fmla="*/ 342900 h 342900"/>
              <a:gd name="connsiteX13" fmla="*/ 848916 w 865188"/>
              <a:gd name="connsiteY13" fmla="*/ 119063 h 342900"/>
              <a:gd name="connsiteX14" fmla="*/ 863203 w 865188"/>
              <a:gd name="connsiteY14" fmla="*/ 76200 h 342900"/>
              <a:gd name="connsiteX15" fmla="*/ 856060 w 865188"/>
              <a:gd name="connsiteY15" fmla="*/ 71438 h 342900"/>
              <a:gd name="connsiteX16" fmla="*/ 851297 w 865188"/>
              <a:gd name="connsiteY16" fmla="*/ 64294 h 342900"/>
              <a:gd name="connsiteX17" fmla="*/ 834628 w 865188"/>
              <a:gd name="connsiteY17" fmla="*/ 54769 h 342900"/>
              <a:gd name="connsiteX18" fmla="*/ 827485 w 865188"/>
              <a:gd name="connsiteY18" fmla="*/ 50007 h 342900"/>
              <a:gd name="connsiteX19" fmla="*/ 820341 w 865188"/>
              <a:gd name="connsiteY19" fmla="*/ 47625 h 342900"/>
              <a:gd name="connsiteX20" fmla="*/ 813197 w 865188"/>
              <a:gd name="connsiteY20" fmla="*/ 42863 h 342900"/>
              <a:gd name="connsiteX21" fmla="*/ 798910 w 865188"/>
              <a:gd name="connsiteY21" fmla="*/ 38100 h 342900"/>
              <a:gd name="connsiteX22" fmla="*/ 784622 w 865188"/>
              <a:gd name="connsiteY22" fmla="*/ 28575 h 342900"/>
              <a:gd name="connsiteX23" fmla="*/ 777478 w 865188"/>
              <a:gd name="connsiteY23" fmla="*/ 26194 h 342900"/>
              <a:gd name="connsiteX24" fmla="*/ 756047 w 865188"/>
              <a:gd name="connsiteY24" fmla="*/ 9525 h 342900"/>
              <a:gd name="connsiteX25" fmla="*/ 741760 w 865188"/>
              <a:gd name="connsiteY25" fmla="*/ 4763 h 342900"/>
              <a:gd name="connsiteX26" fmla="*/ 363141 w 865188"/>
              <a:gd name="connsiteY26" fmla="*/ 0 h 342900"/>
              <a:gd name="connsiteX27" fmla="*/ 175022 w 865188"/>
              <a:gd name="connsiteY27" fmla="*/ 45244 h 342900"/>
              <a:gd name="connsiteX28" fmla="*/ 155972 w 865188"/>
              <a:gd name="connsiteY28" fmla="*/ 50007 h 342900"/>
              <a:gd name="connsiteX29" fmla="*/ 151210 w 865188"/>
              <a:gd name="connsiteY29" fmla="*/ 57150 h 342900"/>
              <a:gd name="connsiteX30" fmla="*/ 132160 w 865188"/>
              <a:gd name="connsiteY30" fmla="*/ 61913 h 342900"/>
              <a:gd name="connsiteX31" fmla="*/ 108347 w 865188"/>
              <a:gd name="connsiteY31" fmla="*/ 66675 h 342900"/>
              <a:gd name="connsiteX32" fmla="*/ 101203 w 865188"/>
              <a:gd name="connsiteY32" fmla="*/ 71438 h 342900"/>
              <a:gd name="connsiteX33" fmla="*/ 89297 w 865188"/>
              <a:gd name="connsiteY33" fmla="*/ 85725 h 342900"/>
              <a:gd name="connsiteX34" fmla="*/ 82153 w 865188"/>
              <a:gd name="connsiteY34" fmla="*/ 88107 h 342900"/>
              <a:gd name="connsiteX35" fmla="*/ 67866 w 865188"/>
              <a:gd name="connsiteY35" fmla="*/ 95250 h 342900"/>
              <a:gd name="connsiteX36" fmla="*/ 63103 w 865188"/>
              <a:gd name="connsiteY36" fmla="*/ 102394 h 342900"/>
              <a:gd name="connsiteX37" fmla="*/ 55960 w 865188"/>
              <a:gd name="connsiteY37" fmla="*/ 107157 h 342900"/>
              <a:gd name="connsiteX38" fmla="*/ 46435 w 865188"/>
              <a:gd name="connsiteY38" fmla="*/ 121444 h 342900"/>
              <a:gd name="connsiteX39" fmla="*/ 27385 w 865188"/>
              <a:gd name="connsiteY39" fmla="*/ 150019 h 342900"/>
              <a:gd name="connsiteX40" fmla="*/ 15478 w 865188"/>
              <a:gd name="connsiteY40" fmla="*/ 164307 h 342900"/>
              <a:gd name="connsiteX41" fmla="*/ 10716 w 865188"/>
              <a:gd name="connsiteY41" fmla="*/ 171450 h 342900"/>
              <a:gd name="connsiteX42" fmla="*/ 13097 w 865188"/>
              <a:gd name="connsiteY42" fmla="*/ 197644 h 342900"/>
              <a:gd name="connsiteX43" fmla="*/ 5953 w 865188"/>
              <a:gd name="connsiteY43" fmla="*/ 204788 h 342900"/>
              <a:gd name="connsiteX0" fmla="*/ 5953 w 865188"/>
              <a:gd name="connsiteY0" fmla="*/ 204788 h 342900"/>
              <a:gd name="connsiteX1" fmla="*/ 48816 w 865188"/>
              <a:gd name="connsiteY1" fmla="*/ 209550 h 342900"/>
              <a:gd name="connsiteX2" fmla="*/ 239316 w 865188"/>
              <a:gd name="connsiteY2" fmla="*/ 254794 h 342900"/>
              <a:gd name="connsiteX3" fmla="*/ 472678 w 865188"/>
              <a:gd name="connsiteY3" fmla="*/ 290513 h 342900"/>
              <a:gd name="connsiteX4" fmla="*/ 494110 w 865188"/>
              <a:gd name="connsiteY4" fmla="*/ 295275 h 342900"/>
              <a:gd name="connsiteX5" fmla="*/ 589360 w 865188"/>
              <a:gd name="connsiteY5" fmla="*/ 319088 h 342900"/>
              <a:gd name="connsiteX6" fmla="*/ 596503 w 865188"/>
              <a:gd name="connsiteY6" fmla="*/ 321469 h 342900"/>
              <a:gd name="connsiteX7" fmla="*/ 646510 w 865188"/>
              <a:gd name="connsiteY7" fmla="*/ 330994 h 342900"/>
              <a:gd name="connsiteX8" fmla="*/ 675085 w 865188"/>
              <a:gd name="connsiteY8" fmla="*/ 333375 h 342900"/>
              <a:gd name="connsiteX9" fmla="*/ 722710 w 865188"/>
              <a:gd name="connsiteY9" fmla="*/ 338138 h 342900"/>
              <a:gd name="connsiteX10" fmla="*/ 729853 w 865188"/>
              <a:gd name="connsiteY10" fmla="*/ 340519 h 342900"/>
              <a:gd name="connsiteX11" fmla="*/ 765572 w 865188"/>
              <a:gd name="connsiteY11" fmla="*/ 342900 h 342900"/>
              <a:gd name="connsiteX12" fmla="*/ 848916 w 865188"/>
              <a:gd name="connsiteY12" fmla="*/ 119063 h 342900"/>
              <a:gd name="connsiteX13" fmla="*/ 863203 w 865188"/>
              <a:gd name="connsiteY13" fmla="*/ 76200 h 342900"/>
              <a:gd name="connsiteX14" fmla="*/ 856060 w 865188"/>
              <a:gd name="connsiteY14" fmla="*/ 71438 h 342900"/>
              <a:gd name="connsiteX15" fmla="*/ 851297 w 865188"/>
              <a:gd name="connsiteY15" fmla="*/ 64294 h 342900"/>
              <a:gd name="connsiteX16" fmla="*/ 834628 w 865188"/>
              <a:gd name="connsiteY16" fmla="*/ 54769 h 342900"/>
              <a:gd name="connsiteX17" fmla="*/ 827485 w 865188"/>
              <a:gd name="connsiteY17" fmla="*/ 50007 h 342900"/>
              <a:gd name="connsiteX18" fmla="*/ 820341 w 865188"/>
              <a:gd name="connsiteY18" fmla="*/ 47625 h 342900"/>
              <a:gd name="connsiteX19" fmla="*/ 813197 w 865188"/>
              <a:gd name="connsiteY19" fmla="*/ 42863 h 342900"/>
              <a:gd name="connsiteX20" fmla="*/ 798910 w 865188"/>
              <a:gd name="connsiteY20" fmla="*/ 38100 h 342900"/>
              <a:gd name="connsiteX21" fmla="*/ 784622 w 865188"/>
              <a:gd name="connsiteY21" fmla="*/ 28575 h 342900"/>
              <a:gd name="connsiteX22" fmla="*/ 777478 w 865188"/>
              <a:gd name="connsiteY22" fmla="*/ 26194 h 342900"/>
              <a:gd name="connsiteX23" fmla="*/ 756047 w 865188"/>
              <a:gd name="connsiteY23" fmla="*/ 9525 h 342900"/>
              <a:gd name="connsiteX24" fmla="*/ 741760 w 865188"/>
              <a:gd name="connsiteY24" fmla="*/ 4763 h 342900"/>
              <a:gd name="connsiteX25" fmla="*/ 363141 w 865188"/>
              <a:gd name="connsiteY25" fmla="*/ 0 h 342900"/>
              <a:gd name="connsiteX26" fmla="*/ 175022 w 865188"/>
              <a:gd name="connsiteY26" fmla="*/ 45244 h 342900"/>
              <a:gd name="connsiteX27" fmla="*/ 155972 w 865188"/>
              <a:gd name="connsiteY27" fmla="*/ 50007 h 342900"/>
              <a:gd name="connsiteX28" fmla="*/ 151210 w 865188"/>
              <a:gd name="connsiteY28" fmla="*/ 57150 h 342900"/>
              <a:gd name="connsiteX29" fmla="*/ 132160 w 865188"/>
              <a:gd name="connsiteY29" fmla="*/ 61913 h 342900"/>
              <a:gd name="connsiteX30" fmla="*/ 108347 w 865188"/>
              <a:gd name="connsiteY30" fmla="*/ 66675 h 342900"/>
              <a:gd name="connsiteX31" fmla="*/ 101203 w 865188"/>
              <a:gd name="connsiteY31" fmla="*/ 71438 h 342900"/>
              <a:gd name="connsiteX32" fmla="*/ 89297 w 865188"/>
              <a:gd name="connsiteY32" fmla="*/ 85725 h 342900"/>
              <a:gd name="connsiteX33" fmla="*/ 82153 w 865188"/>
              <a:gd name="connsiteY33" fmla="*/ 88107 h 342900"/>
              <a:gd name="connsiteX34" fmla="*/ 67866 w 865188"/>
              <a:gd name="connsiteY34" fmla="*/ 95250 h 342900"/>
              <a:gd name="connsiteX35" fmla="*/ 63103 w 865188"/>
              <a:gd name="connsiteY35" fmla="*/ 102394 h 342900"/>
              <a:gd name="connsiteX36" fmla="*/ 55960 w 865188"/>
              <a:gd name="connsiteY36" fmla="*/ 107157 h 342900"/>
              <a:gd name="connsiteX37" fmla="*/ 46435 w 865188"/>
              <a:gd name="connsiteY37" fmla="*/ 121444 h 342900"/>
              <a:gd name="connsiteX38" fmla="*/ 27385 w 865188"/>
              <a:gd name="connsiteY38" fmla="*/ 150019 h 342900"/>
              <a:gd name="connsiteX39" fmla="*/ 15478 w 865188"/>
              <a:gd name="connsiteY39" fmla="*/ 164307 h 342900"/>
              <a:gd name="connsiteX40" fmla="*/ 10716 w 865188"/>
              <a:gd name="connsiteY40" fmla="*/ 171450 h 342900"/>
              <a:gd name="connsiteX41" fmla="*/ 13097 w 865188"/>
              <a:gd name="connsiteY41" fmla="*/ 197644 h 342900"/>
              <a:gd name="connsiteX42" fmla="*/ 5953 w 865188"/>
              <a:gd name="connsiteY42" fmla="*/ 204788 h 342900"/>
              <a:gd name="connsiteX0" fmla="*/ 5953 w 865188"/>
              <a:gd name="connsiteY0" fmla="*/ 204788 h 342900"/>
              <a:gd name="connsiteX1" fmla="*/ 48816 w 865188"/>
              <a:gd name="connsiteY1" fmla="*/ 209550 h 342900"/>
              <a:gd name="connsiteX2" fmla="*/ 472678 w 865188"/>
              <a:gd name="connsiteY2" fmla="*/ 290513 h 342900"/>
              <a:gd name="connsiteX3" fmla="*/ 494110 w 865188"/>
              <a:gd name="connsiteY3" fmla="*/ 295275 h 342900"/>
              <a:gd name="connsiteX4" fmla="*/ 589360 w 865188"/>
              <a:gd name="connsiteY4" fmla="*/ 319088 h 342900"/>
              <a:gd name="connsiteX5" fmla="*/ 596503 w 865188"/>
              <a:gd name="connsiteY5" fmla="*/ 321469 h 342900"/>
              <a:gd name="connsiteX6" fmla="*/ 646510 w 865188"/>
              <a:gd name="connsiteY6" fmla="*/ 330994 h 342900"/>
              <a:gd name="connsiteX7" fmla="*/ 675085 w 865188"/>
              <a:gd name="connsiteY7" fmla="*/ 333375 h 342900"/>
              <a:gd name="connsiteX8" fmla="*/ 722710 w 865188"/>
              <a:gd name="connsiteY8" fmla="*/ 338138 h 342900"/>
              <a:gd name="connsiteX9" fmla="*/ 729853 w 865188"/>
              <a:gd name="connsiteY9" fmla="*/ 340519 h 342900"/>
              <a:gd name="connsiteX10" fmla="*/ 765572 w 865188"/>
              <a:gd name="connsiteY10" fmla="*/ 342900 h 342900"/>
              <a:gd name="connsiteX11" fmla="*/ 848916 w 865188"/>
              <a:gd name="connsiteY11" fmla="*/ 119063 h 342900"/>
              <a:gd name="connsiteX12" fmla="*/ 863203 w 865188"/>
              <a:gd name="connsiteY12" fmla="*/ 76200 h 342900"/>
              <a:gd name="connsiteX13" fmla="*/ 856060 w 865188"/>
              <a:gd name="connsiteY13" fmla="*/ 71438 h 342900"/>
              <a:gd name="connsiteX14" fmla="*/ 851297 w 865188"/>
              <a:gd name="connsiteY14" fmla="*/ 64294 h 342900"/>
              <a:gd name="connsiteX15" fmla="*/ 834628 w 865188"/>
              <a:gd name="connsiteY15" fmla="*/ 54769 h 342900"/>
              <a:gd name="connsiteX16" fmla="*/ 827485 w 865188"/>
              <a:gd name="connsiteY16" fmla="*/ 50007 h 342900"/>
              <a:gd name="connsiteX17" fmla="*/ 820341 w 865188"/>
              <a:gd name="connsiteY17" fmla="*/ 47625 h 342900"/>
              <a:gd name="connsiteX18" fmla="*/ 813197 w 865188"/>
              <a:gd name="connsiteY18" fmla="*/ 42863 h 342900"/>
              <a:gd name="connsiteX19" fmla="*/ 798910 w 865188"/>
              <a:gd name="connsiteY19" fmla="*/ 38100 h 342900"/>
              <a:gd name="connsiteX20" fmla="*/ 784622 w 865188"/>
              <a:gd name="connsiteY20" fmla="*/ 28575 h 342900"/>
              <a:gd name="connsiteX21" fmla="*/ 777478 w 865188"/>
              <a:gd name="connsiteY21" fmla="*/ 26194 h 342900"/>
              <a:gd name="connsiteX22" fmla="*/ 756047 w 865188"/>
              <a:gd name="connsiteY22" fmla="*/ 9525 h 342900"/>
              <a:gd name="connsiteX23" fmla="*/ 741760 w 865188"/>
              <a:gd name="connsiteY23" fmla="*/ 4763 h 342900"/>
              <a:gd name="connsiteX24" fmla="*/ 363141 w 865188"/>
              <a:gd name="connsiteY24" fmla="*/ 0 h 342900"/>
              <a:gd name="connsiteX25" fmla="*/ 175022 w 865188"/>
              <a:gd name="connsiteY25" fmla="*/ 45244 h 342900"/>
              <a:gd name="connsiteX26" fmla="*/ 155972 w 865188"/>
              <a:gd name="connsiteY26" fmla="*/ 50007 h 342900"/>
              <a:gd name="connsiteX27" fmla="*/ 151210 w 865188"/>
              <a:gd name="connsiteY27" fmla="*/ 57150 h 342900"/>
              <a:gd name="connsiteX28" fmla="*/ 132160 w 865188"/>
              <a:gd name="connsiteY28" fmla="*/ 61913 h 342900"/>
              <a:gd name="connsiteX29" fmla="*/ 108347 w 865188"/>
              <a:gd name="connsiteY29" fmla="*/ 66675 h 342900"/>
              <a:gd name="connsiteX30" fmla="*/ 101203 w 865188"/>
              <a:gd name="connsiteY30" fmla="*/ 71438 h 342900"/>
              <a:gd name="connsiteX31" fmla="*/ 89297 w 865188"/>
              <a:gd name="connsiteY31" fmla="*/ 85725 h 342900"/>
              <a:gd name="connsiteX32" fmla="*/ 82153 w 865188"/>
              <a:gd name="connsiteY32" fmla="*/ 88107 h 342900"/>
              <a:gd name="connsiteX33" fmla="*/ 67866 w 865188"/>
              <a:gd name="connsiteY33" fmla="*/ 95250 h 342900"/>
              <a:gd name="connsiteX34" fmla="*/ 63103 w 865188"/>
              <a:gd name="connsiteY34" fmla="*/ 102394 h 342900"/>
              <a:gd name="connsiteX35" fmla="*/ 55960 w 865188"/>
              <a:gd name="connsiteY35" fmla="*/ 107157 h 342900"/>
              <a:gd name="connsiteX36" fmla="*/ 46435 w 865188"/>
              <a:gd name="connsiteY36" fmla="*/ 121444 h 342900"/>
              <a:gd name="connsiteX37" fmla="*/ 27385 w 865188"/>
              <a:gd name="connsiteY37" fmla="*/ 150019 h 342900"/>
              <a:gd name="connsiteX38" fmla="*/ 15478 w 865188"/>
              <a:gd name="connsiteY38" fmla="*/ 164307 h 342900"/>
              <a:gd name="connsiteX39" fmla="*/ 10716 w 865188"/>
              <a:gd name="connsiteY39" fmla="*/ 171450 h 342900"/>
              <a:gd name="connsiteX40" fmla="*/ 13097 w 865188"/>
              <a:gd name="connsiteY40" fmla="*/ 197644 h 342900"/>
              <a:gd name="connsiteX41" fmla="*/ 5953 w 865188"/>
              <a:gd name="connsiteY41" fmla="*/ 204788 h 342900"/>
              <a:gd name="connsiteX0" fmla="*/ 5953 w 865188"/>
              <a:gd name="connsiteY0" fmla="*/ 204788 h 342900"/>
              <a:gd name="connsiteX1" fmla="*/ 48816 w 865188"/>
              <a:gd name="connsiteY1" fmla="*/ 209550 h 342900"/>
              <a:gd name="connsiteX2" fmla="*/ 472678 w 865188"/>
              <a:gd name="connsiteY2" fmla="*/ 290513 h 342900"/>
              <a:gd name="connsiteX3" fmla="*/ 589360 w 865188"/>
              <a:gd name="connsiteY3" fmla="*/ 319088 h 342900"/>
              <a:gd name="connsiteX4" fmla="*/ 596503 w 865188"/>
              <a:gd name="connsiteY4" fmla="*/ 321469 h 342900"/>
              <a:gd name="connsiteX5" fmla="*/ 646510 w 865188"/>
              <a:gd name="connsiteY5" fmla="*/ 330994 h 342900"/>
              <a:gd name="connsiteX6" fmla="*/ 675085 w 865188"/>
              <a:gd name="connsiteY6" fmla="*/ 333375 h 342900"/>
              <a:gd name="connsiteX7" fmla="*/ 722710 w 865188"/>
              <a:gd name="connsiteY7" fmla="*/ 338138 h 342900"/>
              <a:gd name="connsiteX8" fmla="*/ 729853 w 865188"/>
              <a:gd name="connsiteY8" fmla="*/ 340519 h 342900"/>
              <a:gd name="connsiteX9" fmla="*/ 765572 w 865188"/>
              <a:gd name="connsiteY9" fmla="*/ 342900 h 342900"/>
              <a:gd name="connsiteX10" fmla="*/ 848916 w 865188"/>
              <a:gd name="connsiteY10" fmla="*/ 119063 h 342900"/>
              <a:gd name="connsiteX11" fmla="*/ 863203 w 865188"/>
              <a:gd name="connsiteY11" fmla="*/ 76200 h 342900"/>
              <a:gd name="connsiteX12" fmla="*/ 856060 w 865188"/>
              <a:gd name="connsiteY12" fmla="*/ 71438 h 342900"/>
              <a:gd name="connsiteX13" fmla="*/ 851297 w 865188"/>
              <a:gd name="connsiteY13" fmla="*/ 64294 h 342900"/>
              <a:gd name="connsiteX14" fmla="*/ 834628 w 865188"/>
              <a:gd name="connsiteY14" fmla="*/ 54769 h 342900"/>
              <a:gd name="connsiteX15" fmla="*/ 827485 w 865188"/>
              <a:gd name="connsiteY15" fmla="*/ 50007 h 342900"/>
              <a:gd name="connsiteX16" fmla="*/ 820341 w 865188"/>
              <a:gd name="connsiteY16" fmla="*/ 47625 h 342900"/>
              <a:gd name="connsiteX17" fmla="*/ 813197 w 865188"/>
              <a:gd name="connsiteY17" fmla="*/ 42863 h 342900"/>
              <a:gd name="connsiteX18" fmla="*/ 798910 w 865188"/>
              <a:gd name="connsiteY18" fmla="*/ 38100 h 342900"/>
              <a:gd name="connsiteX19" fmla="*/ 784622 w 865188"/>
              <a:gd name="connsiteY19" fmla="*/ 28575 h 342900"/>
              <a:gd name="connsiteX20" fmla="*/ 777478 w 865188"/>
              <a:gd name="connsiteY20" fmla="*/ 26194 h 342900"/>
              <a:gd name="connsiteX21" fmla="*/ 756047 w 865188"/>
              <a:gd name="connsiteY21" fmla="*/ 9525 h 342900"/>
              <a:gd name="connsiteX22" fmla="*/ 741760 w 865188"/>
              <a:gd name="connsiteY22" fmla="*/ 4763 h 342900"/>
              <a:gd name="connsiteX23" fmla="*/ 363141 w 865188"/>
              <a:gd name="connsiteY23" fmla="*/ 0 h 342900"/>
              <a:gd name="connsiteX24" fmla="*/ 175022 w 865188"/>
              <a:gd name="connsiteY24" fmla="*/ 45244 h 342900"/>
              <a:gd name="connsiteX25" fmla="*/ 155972 w 865188"/>
              <a:gd name="connsiteY25" fmla="*/ 50007 h 342900"/>
              <a:gd name="connsiteX26" fmla="*/ 151210 w 865188"/>
              <a:gd name="connsiteY26" fmla="*/ 57150 h 342900"/>
              <a:gd name="connsiteX27" fmla="*/ 132160 w 865188"/>
              <a:gd name="connsiteY27" fmla="*/ 61913 h 342900"/>
              <a:gd name="connsiteX28" fmla="*/ 108347 w 865188"/>
              <a:gd name="connsiteY28" fmla="*/ 66675 h 342900"/>
              <a:gd name="connsiteX29" fmla="*/ 101203 w 865188"/>
              <a:gd name="connsiteY29" fmla="*/ 71438 h 342900"/>
              <a:gd name="connsiteX30" fmla="*/ 89297 w 865188"/>
              <a:gd name="connsiteY30" fmla="*/ 85725 h 342900"/>
              <a:gd name="connsiteX31" fmla="*/ 82153 w 865188"/>
              <a:gd name="connsiteY31" fmla="*/ 88107 h 342900"/>
              <a:gd name="connsiteX32" fmla="*/ 67866 w 865188"/>
              <a:gd name="connsiteY32" fmla="*/ 95250 h 342900"/>
              <a:gd name="connsiteX33" fmla="*/ 63103 w 865188"/>
              <a:gd name="connsiteY33" fmla="*/ 102394 h 342900"/>
              <a:gd name="connsiteX34" fmla="*/ 55960 w 865188"/>
              <a:gd name="connsiteY34" fmla="*/ 107157 h 342900"/>
              <a:gd name="connsiteX35" fmla="*/ 46435 w 865188"/>
              <a:gd name="connsiteY35" fmla="*/ 121444 h 342900"/>
              <a:gd name="connsiteX36" fmla="*/ 27385 w 865188"/>
              <a:gd name="connsiteY36" fmla="*/ 150019 h 342900"/>
              <a:gd name="connsiteX37" fmla="*/ 15478 w 865188"/>
              <a:gd name="connsiteY37" fmla="*/ 164307 h 342900"/>
              <a:gd name="connsiteX38" fmla="*/ 10716 w 865188"/>
              <a:gd name="connsiteY38" fmla="*/ 171450 h 342900"/>
              <a:gd name="connsiteX39" fmla="*/ 13097 w 865188"/>
              <a:gd name="connsiteY39" fmla="*/ 197644 h 342900"/>
              <a:gd name="connsiteX40" fmla="*/ 5953 w 865188"/>
              <a:gd name="connsiteY40" fmla="*/ 204788 h 342900"/>
              <a:gd name="connsiteX0" fmla="*/ 5953 w 865188"/>
              <a:gd name="connsiteY0" fmla="*/ 204788 h 342900"/>
              <a:gd name="connsiteX1" fmla="*/ 48816 w 865188"/>
              <a:gd name="connsiteY1" fmla="*/ 209550 h 342900"/>
              <a:gd name="connsiteX2" fmla="*/ 472678 w 865188"/>
              <a:gd name="connsiteY2" fmla="*/ 290513 h 342900"/>
              <a:gd name="connsiteX3" fmla="*/ 589360 w 865188"/>
              <a:gd name="connsiteY3" fmla="*/ 319088 h 342900"/>
              <a:gd name="connsiteX4" fmla="*/ 646510 w 865188"/>
              <a:gd name="connsiteY4" fmla="*/ 330994 h 342900"/>
              <a:gd name="connsiteX5" fmla="*/ 675085 w 865188"/>
              <a:gd name="connsiteY5" fmla="*/ 333375 h 342900"/>
              <a:gd name="connsiteX6" fmla="*/ 722710 w 865188"/>
              <a:gd name="connsiteY6" fmla="*/ 338138 h 342900"/>
              <a:gd name="connsiteX7" fmla="*/ 729853 w 865188"/>
              <a:gd name="connsiteY7" fmla="*/ 340519 h 342900"/>
              <a:gd name="connsiteX8" fmla="*/ 765572 w 865188"/>
              <a:gd name="connsiteY8" fmla="*/ 342900 h 342900"/>
              <a:gd name="connsiteX9" fmla="*/ 848916 w 865188"/>
              <a:gd name="connsiteY9" fmla="*/ 119063 h 342900"/>
              <a:gd name="connsiteX10" fmla="*/ 863203 w 865188"/>
              <a:gd name="connsiteY10" fmla="*/ 76200 h 342900"/>
              <a:gd name="connsiteX11" fmla="*/ 856060 w 865188"/>
              <a:gd name="connsiteY11" fmla="*/ 71438 h 342900"/>
              <a:gd name="connsiteX12" fmla="*/ 851297 w 865188"/>
              <a:gd name="connsiteY12" fmla="*/ 64294 h 342900"/>
              <a:gd name="connsiteX13" fmla="*/ 834628 w 865188"/>
              <a:gd name="connsiteY13" fmla="*/ 54769 h 342900"/>
              <a:gd name="connsiteX14" fmla="*/ 827485 w 865188"/>
              <a:gd name="connsiteY14" fmla="*/ 50007 h 342900"/>
              <a:gd name="connsiteX15" fmla="*/ 820341 w 865188"/>
              <a:gd name="connsiteY15" fmla="*/ 47625 h 342900"/>
              <a:gd name="connsiteX16" fmla="*/ 813197 w 865188"/>
              <a:gd name="connsiteY16" fmla="*/ 42863 h 342900"/>
              <a:gd name="connsiteX17" fmla="*/ 798910 w 865188"/>
              <a:gd name="connsiteY17" fmla="*/ 38100 h 342900"/>
              <a:gd name="connsiteX18" fmla="*/ 784622 w 865188"/>
              <a:gd name="connsiteY18" fmla="*/ 28575 h 342900"/>
              <a:gd name="connsiteX19" fmla="*/ 777478 w 865188"/>
              <a:gd name="connsiteY19" fmla="*/ 26194 h 342900"/>
              <a:gd name="connsiteX20" fmla="*/ 756047 w 865188"/>
              <a:gd name="connsiteY20" fmla="*/ 9525 h 342900"/>
              <a:gd name="connsiteX21" fmla="*/ 741760 w 865188"/>
              <a:gd name="connsiteY21" fmla="*/ 4763 h 342900"/>
              <a:gd name="connsiteX22" fmla="*/ 363141 w 865188"/>
              <a:gd name="connsiteY22" fmla="*/ 0 h 342900"/>
              <a:gd name="connsiteX23" fmla="*/ 175022 w 865188"/>
              <a:gd name="connsiteY23" fmla="*/ 45244 h 342900"/>
              <a:gd name="connsiteX24" fmla="*/ 155972 w 865188"/>
              <a:gd name="connsiteY24" fmla="*/ 50007 h 342900"/>
              <a:gd name="connsiteX25" fmla="*/ 151210 w 865188"/>
              <a:gd name="connsiteY25" fmla="*/ 57150 h 342900"/>
              <a:gd name="connsiteX26" fmla="*/ 132160 w 865188"/>
              <a:gd name="connsiteY26" fmla="*/ 61913 h 342900"/>
              <a:gd name="connsiteX27" fmla="*/ 108347 w 865188"/>
              <a:gd name="connsiteY27" fmla="*/ 66675 h 342900"/>
              <a:gd name="connsiteX28" fmla="*/ 101203 w 865188"/>
              <a:gd name="connsiteY28" fmla="*/ 71438 h 342900"/>
              <a:gd name="connsiteX29" fmla="*/ 89297 w 865188"/>
              <a:gd name="connsiteY29" fmla="*/ 85725 h 342900"/>
              <a:gd name="connsiteX30" fmla="*/ 82153 w 865188"/>
              <a:gd name="connsiteY30" fmla="*/ 88107 h 342900"/>
              <a:gd name="connsiteX31" fmla="*/ 67866 w 865188"/>
              <a:gd name="connsiteY31" fmla="*/ 95250 h 342900"/>
              <a:gd name="connsiteX32" fmla="*/ 63103 w 865188"/>
              <a:gd name="connsiteY32" fmla="*/ 102394 h 342900"/>
              <a:gd name="connsiteX33" fmla="*/ 55960 w 865188"/>
              <a:gd name="connsiteY33" fmla="*/ 107157 h 342900"/>
              <a:gd name="connsiteX34" fmla="*/ 46435 w 865188"/>
              <a:gd name="connsiteY34" fmla="*/ 121444 h 342900"/>
              <a:gd name="connsiteX35" fmla="*/ 27385 w 865188"/>
              <a:gd name="connsiteY35" fmla="*/ 150019 h 342900"/>
              <a:gd name="connsiteX36" fmla="*/ 15478 w 865188"/>
              <a:gd name="connsiteY36" fmla="*/ 164307 h 342900"/>
              <a:gd name="connsiteX37" fmla="*/ 10716 w 865188"/>
              <a:gd name="connsiteY37" fmla="*/ 171450 h 342900"/>
              <a:gd name="connsiteX38" fmla="*/ 13097 w 865188"/>
              <a:gd name="connsiteY38" fmla="*/ 197644 h 342900"/>
              <a:gd name="connsiteX39" fmla="*/ 5953 w 865188"/>
              <a:gd name="connsiteY39" fmla="*/ 204788 h 342900"/>
              <a:gd name="connsiteX0" fmla="*/ 5953 w 865188"/>
              <a:gd name="connsiteY0" fmla="*/ 204788 h 342900"/>
              <a:gd name="connsiteX1" fmla="*/ 48816 w 865188"/>
              <a:gd name="connsiteY1" fmla="*/ 209550 h 342900"/>
              <a:gd name="connsiteX2" fmla="*/ 472678 w 865188"/>
              <a:gd name="connsiteY2" fmla="*/ 290513 h 342900"/>
              <a:gd name="connsiteX3" fmla="*/ 646510 w 865188"/>
              <a:gd name="connsiteY3" fmla="*/ 330994 h 342900"/>
              <a:gd name="connsiteX4" fmla="*/ 675085 w 865188"/>
              <a:gd name="connsiteY4" fmla="*/ 333375 h 342900"/>
              <a:gd name="connsiteX5" fmla="*/ 722710 w 865188"/>
              <a:gd name="connsiteY5" fmla="*/ 338138 h 342900"/>
              <a:gd name="connsiteX6" fmla="*/ 729853 w 865188"/>
              <a:gd name="connsiteY6" fmla="*/ 340519 h 342900"/>
              <a:gd name="connsiteX7" fmla="*/ 765572 w 865188"/>
              <a:gd name="connsiteY7" fmla="*/ 342900 h 342900"/>
              <a:gd name="connsiteX8" fmla="*/ 848916 w 865188"/>
              <a:gd name="connsiteY8" fmla="*/ 119063 h 342900"/>
              <a:gd name="connsiteX9" fmla="*/ 863203 w 865188"/>
              <a:gd name="connsiteY9" fmla="*/ 76200 h 342900"/>
              <a:gd name="connsiteX10" fmla="*/ 856060 w 865188"/>
              <a:gd name="connsiteY10" fmla="*/ 71438 h 342900"/>
              <a:gd name="connsiteX11" fmla="*/ 851297 w 865188"/>
              <a:gd name="connsiteY11" fmla="*/ 64294 h 342900"/>
              <a:gd name="connsiteX12" fmla="*/ 834628 w 865188"/>
              <a:gd name="connsiteY12" fmla="*/ 54769 h 342900"/>
              <a:gd name="connsiteX13" fmla="*/ 827485 w 865188"/>
              <a:gd name="connsiteY13" fmla="*/ 50007 h 342900"/>
              <a:gd name="connsiteX14" fmla="*/ 820341 w 865188"/>
              <a:gd name="connsiteY14" fmla="*/ 47625 h 342900"/>
              <a:gd name="connsiteX15" fmla="*/ 813197 w 865188"/>
              <a:gd name="connsiteY15" fmla="*/ 42863 h 342900"/>
              <a:gd name="connsiteX16" fmla="*/ 798910 w 865188"/>
              <a:gd name="connsiteY16" fmla="*/ 38100 h 342900"/>
              <a:gd name="connsiteX17" fmla="*/ 784622 w 865188"/>
              <a:gd name="connsiteY17" fmla="*/ 28575 h 342900"/>
              <a:gd name="connsiteX18" fmla="*/ 777478 w 865188"/>
              <a:gd name="connsiteY18" fmla="*/ 26194 h 342900"/>
              <a:gd name="connsiteX19" fmla="*/ 756047 w 865188"/>
              <a:gd name="connsiteY19" fmla="*/ 9525 h 342900"/>
              <a:gd name="connsiteX20" fmla="*/ 741760 w 865188"/>
              <a:gd name="connsiteY20" fmla="*/ 4763 h 342900"/>
              <a:gd name="connsiteX21" fmla="*/ 363141 w 865188"/>
              <a:gd name="connsiteY21" fmla="*/ 0 h 342900"/>
              <a:gd name="connsiteX22" fmla="*/ 175022 w 865188"/>
              <a:gd name="connsiteY22" fmla="*/ 45244 h 342900"/>
              <a:gd name="connsiteX23" fmla="*/ 155972 w 865188"/>
              <a:gd name="connsiteY23" fmla="*/ 50007 h 342900"/>
              <a:gd name="connsiteX24" fmla="*/ 151210 w 865188"/>
              <a:gd name="connsiteY24" fmla="*/ 57150 h 342900"/>
              <a:gd name="connsiteX25" fmla="*/ 132160 w 865188"/>
              <a:gd name="connsiteY25" fmla="*/ 61913 h 342900"/>
              <a:gd name="connsiteX26" fmla="*/ 108347 w 865188"/>
              <a:gd name="connsiteY26" fmla="*/ 66675 h 342900"/>
              <a:gd name="connsiteX27" fmla="*/ 101203 w 865188"/>
              <a:gd name="connsiteY27" fmla="*/ 71438 h 342900"/>
              <a:gd name="connsiteX28" fmla="*/ 89297 w 865188"/>
              <a:gd name="connsiteY28" fmla="*/ 85725 h 342900"/>
              <a:gd name="connsiteX29" fmla="*/ 82153 w 865188"/>
              <a:gd name="connsiteY29" fmla="*/ 88107 h 342900"/>
              <a:gd name="connsiteX30" fmla="*/ 67866 w 865188"/>
              <a:gd name="connsiteY30" fmla="*/ 95250 h 342900"/>
              <a:gd name="connsiteX31" fmla="*/ 63103 w 865188"/>
              <a:gd name="connsiteY31" fmla="*/ 102394 h 342900"/>
              <a:gd name="connsiteX32" fmla="*/ 55960 w 865188"/>
              <a:gd name="connsiteY32" fmla="*/ 107157 h 342900"/>
              <a:gd name="connsiteX33" fmla="*/ 46435 w 865188"/>
              <a:gd name="connsiteY33" fmla="*/ 121444 h 342900"/>
              <a:gd name="connsiteX34" fmla="*/ 27385 w 865188"/>
              <a:gd name="connsiteY34" fmla="*/ 150019 h 342900"/>
              <a:gd name="connsiteX35" fmla="*/ 15478 w 865188"/>
              <a:gd name="connsiteY35" fmla="*/ 164307 h 342900"/>
              <a:gd name="connsiteX36" fmla="*/ 10716 w 865188"/>
              <a:gd name="connsiteY36" fmla="*/ 171450 h 342900"/>
              <a:gd name="connsiteX37" fmla="*/ 13097 w 865188"/>
              <a:gd name="connsiteY37" fmla="*/ 197644 h 342900"/>
              <a:gd name="connsiteX38" fmla="*/ 5953 w 865188"/>
              <a:gd name="connsiteY38" fmla="*/ 204788 h 342900"/>
              <a:gd name="connsiteX0" fmla="*/ 5953 w 865188"/>
              <a:gd name="connsiteY0" fmla="*/ 204788 h 342900"/>
              <a:gd name="connsiteX1" fmla="*/ 48816 w 865188"/>
              <a:gd name="connsiteY1" fmla="*/ 209550 h 342900"/>
              <a:gd name="connsiteX2" fmla="*/ 472678 w 865188"/>
              <a:gd name="connsiteY2" fmla="*/ 290513 h 342900"/>
              <a:gd name="connsiteX3" fmla="*/ 675085 w 865188"/>
              <a:gd name="connsiteY3" fmla="*/ 333375 h 342900"/>
              <a:gd name="connsiteX4" fmla="*/ 722710 w 865188"/>
              <a:gd name="connsiteY4" fmla="*/ 338138 h 342900"/>
              <a:gd name="connsiteX5" fmla="*/ 729853 w 865188"/>
              <a:gd name="connsiteY5" fmla="*/ 340519 h 342900"/>
              <a:gd name="connsiteX6" fmla="*/ 765572 w 865188"/>
              <a:gd name="connsiteY6" fmla="*/ 342900 h 342900"/>
              <a:gd name="connsiteX7" fmla="*/ 848916 w 865188"/>
              <a:gd name="connsiteY7" fmla="*/ 119063 h 342900"/>
              <a:gd name="connsiteX8" fmla="*/ 863203 w 865188"/>
              <a:gd name="connsiteY8" fmla="*/ 76200 h 342900"/>
              <a:gd name="connsiteX9" fmla="*/ 856060 w 865188"/>
              <a:gd name="connsiteY9" fmla="*/ 71438 h 342900"/>
              <a:gd name="connsiteX10" fmla="*/ 851297 w 865188"/>
              <a:gd name="connsiteY10" fmla="*/ 64294 h 342900"/>
              <a:gd name="connsiteX11" fmla="*/ 834628 w 865188"/>
              <a:gd name="connsiteY11" fmla="*/ 54769 h 342900"/>
              <a:gd name="connsiteX12" fmla="*/ 827485 w 865188"/>
              <a:gd name="connsiteY12" fmla="*/ 50007 h 342900"/>
              <a:gd name="connsiteX13" fmla="*/ 820341 w 865188"/>
              <a:gd name="connsiteY13" fmla="*/ 47625 h 342900"/>
              <a:gd name="connsiteX14" fmla="*/ 813197 w 865188"/>
              <a:gd name="connsiteY14" fmla="*/ 42863 h 342900"/>
              <a:gd name="connsiteX15" fmla="*/ 798910 w 865188"/>
              <a:gd name="connsiteY15" fmla="*/ 38100 h 342900"/>
              <a:gd name="connsiteX16" fmla="*/ 784622 w 865188"/>
              <a:gd name="connsiteY16" fmla="*/ 28575 h 342900"/>
              <a:gd name="connsiteX17" fmla="*/ 777478 w 865188"/>
              <a:gd name="connsiteY17" fmla="*/ 26194 h 342900"/>
              <a:gd name="connsiteX18" fmla="*/ 756047 w 865188"/>
              <a:gd name="connsiteY18" fmla="*/ 9525 h 342900"/>
              <a:gd name="connsiteX19" fmla="*/ 741760 w 865188"/>
              <a:gd name="connsiteY19" fmla="*/ 4763 h 342900"/>
              <a:gd name="connsiteX20" fmla="*/ 363141 w 865188"/>
              <a:gd name="connsiteY20" fmla="*/ 0 h 342900"/>
              <a:gd name="connsiteX21" fmla="*/ 175022 w 865188"/>
              <a:gd name="connsiteY21" fmla="*/ 45244 h 342900"/>
              <a:gd name="connsiteX22" fmla="*/ 155972 w 865188"/>
              <a:gd name="connsiteY22" fmla="*/ 50007 h 342900"/>
              <a:gd name="connsiteX23" fmla="*/ 151210 w 865188"/>
              <a:gd name="connsiteY23" fmla="*/ 57150 h 342900"/>
              <a:gd name="connsiteX24" fmla="*/ 132160 w 865188"/>
              <a:gd name="connsiteY24" fmla="*/ 61913 h 342900"/>
              <a:gd name="connsiteX25" fmla="*/ 108347 w 865188"/>
              <a:gd name="connsiteY25" fmla="*/ 66675 h 342900"/>
              <a:gd name="connsiteX26" fmla="*/ 101203 w 865188"/>
              <a:gd name="connsiteY26" fmla="*/ 71438 h 342900"/>
              <a:gd name="connsiteX27" fmla="*/ 89297 w 865188"/>
              <a:gd name="connsiteY27" fmla="*/ 85725 h 342900"/>
              <a:gd name="connsiteX28" fmla="*/ 82153 w 865188"/>
              <a:gd name="connsiteY28" fmla="*/ 88107 h 342900"/>
              <a:gd name="connsiteX29" fmla="*/ 67866 w 865188"/>
              <a:gd name="connsiteY29" fmla="*/ 95250 h 342900"/>
              <a:gd name="connsiteX30" fmla="*/ 63103 w 865188"/>
              <a:gd name="connsiteY30" fmla="*/ 102394 h 342900"/>
              <a:gd name="connsiteX31" fmla="*/ 55960 w 865188"/>
              <a:gd name="connsiteY31" fmla="*/ 107157 h 342900"/>
              <a:gd name="connsiteX32" fmla="*/ 46435 w 865188"/>
              <a:gd name="connsiteY32" fmla="*/ 121444 h 342900"/>
              <a:gd name="connsiteX33" fmla="*/ 27385 w 865188"/>
              <a:gd name="connsiteY33" fmla="*/ 150019 h 342900"/>
              <a:gd name="connsiteX34" fmla="*/ 15478 w 865188"/>
              <a:gd name="connsiteY34" fmla="*/ 164307 h 342900"/>
              <a:gd name="connsiteX35" fmla="*/ 10716 w 865188"/>
              <a:gd name="connsiteY35" fmla="*/ 171450 h 342900"/>
              <a:gd name="connsiteX36" fmla="*/ 13097 w 865188"/>
              <a:gd name="connsiteY36" fmla="*/ 197644 h 342900"/>
              <a:gd name="connsiteX37" fmla="*/ 5953 w 865188"/>
              <a:gd name="connsiteY37" fmla="*/ 204788 h 342900"/>
              <a:gd name="connsiteX0" fmla="*/ 5953 w 865188"/>
              <a:gd name="connsiteY0" fmla="*/ 204788 h 342900"/>
              <a:gd name="connsiteX1" fmla="*/ 48816 w 865188"/>
              <a:gd name="connsiteY1" fmla="*/ 209550 h 342900"/>
              <a:gd name="connsiteX2" fmla="*/ 472678 w 865188"/>
              <a:gd name="connsiteY2" fmla="*/ 290513 h 342900"/>
              <a:gd name="connsiteX3" fmla="*/ 722710 w 865188"/>
              <a:gd name="connsiteY3" fmla="*/ 338138 h 342900"/>
              <a:gd name="connsiteX4" fmla="*/ 729853 w 865188"/>
              <a:gd name="connsiteY4" fmla="*/ 340519 h 342900"/>
              <a:gd name="connsiteX5" fmla="*/ 765572 w 865188"/>
              <a:gd name="connsiteY5" fmla="*/ 342900 h 342900"/>
              <a:gd name="connsiteX6" fmla="*/ 848916 w 865188"/>
              <a:gd name="connsiteY6" fmla="*/ 119063 h 342900"/>
              <a:gd name="connsiteX7" fmla="*/ 863203 w 865188"/>
              <a:gd name="connsiteY7" fmla="*/ 76200 h 342900"/>
              <a:gd name="connsiteX8" fmla="*/ 856060 w 865188"/>
              <a:gd name="connsiteY8" fmla="*/ 71438 h 342900"/>
              <a:gd name="connsiteX9" fmla="*/ 851297 w 865188"/>
              <a:gd name="connsiteY9" fmla="*/ 64294 h 342900"/>
              <a:gd name="connsiteX10" fmla="*/ 834628 w 865188"/>
              <a:gd name="connsiteY10" fmla="*/ 54769 h 342900"/>
              <a:gd name="connsiteX11" fmla="*/ 827485 w 865188"/>
              <a:gd name="connsiteY11" fmla="*/ 50007 h 342900"/>
              <a:gd name="connsiteX12" fmla="*/ 820341 w 865188"/>
              <a:gd name="connsiteY12" fmla="*/ 47625 h 342900"/>
              <a:gd name="connsiteX13" fmla="*/ 813197 w 865188"/>
              <a:gd name="connsiteY13" fmla="*/ 42863 h 342900"/>
              <a:gd name="connsiteX14" fmla="*/ 798910 w 865188"/>
              <a:gd name="connsiteY14" fmla="*/ 38100 h 342900"/>
              <a:gd name="connsiteX15" fmla="*/ 784622 w 865188"/>
              <a:gd name="connsiteY15" fmla="*/ 28575 h 342900"/>
              <a:gd name="connsiteX16" fmla="*/ 777478 w 865188"/>
              <a:gd name="connsiteY16" fmla="*/ 26194 h 342900"/>
              <a:gd name="connsiteX17" fmla="*/ 756047 w 865188"/>
              <a:gd name="connsiteY17" fmla="*/ 9525 h 342900"/>
              <a:gd name="connsiteX18" fmla="*/ 741760 w 865188"/>
              <a:gd name="connsiteY18" fmla="*/ 4763 h 342900"/>
              <a:gd name="connsiteX19" fmla="*/ 363141 w 865188"/>
              <a:gd name="connsiteY19" fmla="*/ 0 h 342900"/>
              <a:gd name="connsiteX20" fmla="*/ 175022 w 865188"/>
              <a:gd name="connsiteY20" fmla="*/ 45244 h 342900"/>
              <a:gd name="connsiteX21" fmla="*/ 155972 w 865188"/>
              <a:gd name="connsiteY21" fmla="*/ 50007 h 342900"/>
              <a:gd name="connsiteX22" fmla="*/ 151210 w 865188"/>
              <a:gd name="connsiteY22" fmla="*/ 57150 h 342900"/>
              <a:gd name="connsiteX23" fmla="*/ 132160 w 865188"/>
              <a:gd name="connsiteY23" fmla="*/ 61913 h 342900"/>
              <a:gd name="connsiteX24" fmla="*/ 108347 w 865188"/>
              <a:gd name="connsiteY24" fmla="*/ 66675 h 342900"/>
              <a:gd name="connsiteX25" fmla="*/ 101203 w 865188"/>
              <a:gd name="connsiteY25" fmla="*/ 71438 h 342900"/>
              <a:gd name="connsiteX26" fmla="*/ 89297 w 865188"/>
              <a:gd name="connsiteY26" fmla="*/ 85725 h 342900"/>
              <a:gd name="connsiteX27" fmla="*/ 82153 w 865188"/>
              <a:gd name="connsiteY27" fmla="*/ 88107 h 342900"/>
              <a:gd name="connsiteX28" fmla="*/ 67866 w 865188"/>
              <a:gd name="connsiteY28" fmla="*/ 95250 h 342900"/>
              <a:gd name="connsiteX29" fmla="*/ 63103 w 865188"/>
              <a:gd name="connsiteY29" fmla="*/ 102394 h 342900"/>
              <a:gd name="connsiteX30" fmla="*/ 55960 w 865188"/>
              <a:gd name="connsiteY30" fmla="*/ 107157 h 342900"/>
              <a:gd name="connsiteX31" fmla="*/ 46435 w 865188"/>
              <a:gd name="connsiteY31" fmla="*/ 121444 h 342900"/>
              <a:gd name="connsiteX32" fmla="*/ 27385 w 865188"/>
              <a:gd name="connsiteY32" fmla="*/ 150019 h 342900"/>
              <a:gd name="connsiteX33" fmla="*/ 15478 w 865188"/>
              <a:gd name="connsiteY33" fmla="*/ 164307 h 342900"/>
              <a:gd name="connsiteX34" fmla="*/ 10716 w 865188"/>
              <a:gd name="connsiteY34" fmla="*/ 171450 h 342900"/>
              <a:gd name="connsiteX35" fmla="*/ 13097 w 865188"/>
              <a:gd name="connsiteY35" fmla="*/ 197644 h 342900"/>
              <a:gd name="connsiteX36" fmla="*/ 5953 w 865188"/>
              <a:gd name="connsiteY36" fmla="*/ 204788 h 342900"/>
              <a:gd name="connsiteX0" fmla="*/ 5953 w 865188"/>
              <a:gd name="connsiteY0" fmla="*/ 204788 h 379412"/>
              <a:gd name="connsiteX1" fmla="*/ 48816 w 865188"/>
              <a:gd name="connsiteY1" fmla="*/ 209550 h 379412"/>
              <a:gd name="connsiteX2" fmla="*/ 472678 w 865188"/>
              <a:gd name="connsiteY2" fmla="*/ 290513 h 379412"/>
              <a:gd name="connsiteX3" fmla="*/ 722710 w 865188"/>
              <a:gd name="connsiteY3" fmla="*/ 338138 h 379412"/>
              <a:gd name="connsiteX4" fmla="*/ 765572 w 865188"/>
              <a:gd name="connsiteY4" fmla="*/ 342900 h 379412"/>
              <a:gd name="connsiteX5" fmla="*/ 848916 w 865188"/>
              <a:gd name="connsiteY5" fmla="*/ 119063 h 379412"/>
              <a:gd name="connsiteX6" fmla="*/ 863203 w 865188"/>
              <a:gd name="connsiteY6" fmla="*/ 76200 h 379412"/>
              <a:gd name="connsiteX7" fmla="*/ 856060 w 865188"/>
              <a:gd name="connsiteY7" fmla="*/ 71438 h 379412"/>
              <a:gd name="connsiteX8" fmla="*/ 851297 w 865188"/>
              <a:gd name="connsiteY8" fmla="*/ 64294 h 379412"/>
              <a:gd name="connsiteX9" fmla="*/ 834628 w 865188"/>
              <a:gd name="connsiteY9" fmla="*/ 54769 h 379412"/>
              <a:gd name="connsiteX10" fmla="*/ 827485 w 865188"/>
              <a:gd name="connsiteY10" fmla="*/ 50007 h 379412"/>
              <a:gd name="connsiteX11" fmla="*/ 820341 w 865188"/>
              <a:gd name="connsiteY11" fmla="*/ 47625 h 379412"/>
              <a:gd name="connsiteX12" fmla="*/ 813197 w 865188"/>
              <a:gd name="connsiteY12" fmla="*/ 42863 h 379412"/>
              <a:gd name="connsiteX13" fmla="*/ 798910 w 865188"/>
              <a:gd name="connsiteY13" fmla="*/ 38100 h 379412"/>
              <a:gd name="connsiteX14" fmla="*/ 784622 w 865188"/>
              <a:gd name="connsiteY14" fmla="*/ 28575 h 379412"/>
              <a:gd name="connsiteX15" fmla="*/ 777478 w 865188"/>
              <a:gd name="connsiteY15" fmla="*/ 26194 h 379412"/>
              <a:gd name="connsiteX16" fmla="*/ 756047 w 865188"/>
              <a:gd name="connsiteY16" fmla="*/ 9525 h 379412"/>
              <a:gd name="connsiteX17" fmla="*/ 741760 w 865188"/>
              <a:gd name="connsiteY17" fmla="*/ 4763 h 379412"/>
              <a:gd name="connsiteX18" fmla="*/ 363141 w 865188"/>
              <a:gd name="connsiteY18" fmla="*/ 0 h 379412"/>
              <a:gd name="connsiteX19" fmla="*/ 175022 w 865188"/>
              <a:gd name="connsiteY19" fmla="*/ 45244 h 379412"/>
              <a:gd name="connsiteX20" fmla="*/ 155972 w 865188"/>
              <a:gd name="connsiteY20" fmla="*/ 50007 h 379412"/>
              <a:gd name="connsiteX21" fmla="*/ 151210 w 865188"/>
              <a:gd name="connsiteY21" fmla="*/ 57150 h 379412"/>
              <a:gd name="connsiteX22" fmla="*/ 132160 w 865188"/>
              <a:gd name="connsiteY22" fmla="*/ 61913 h 379412"/>
              <a:gd name="connsiteX23" fmla="*/ 108347 w 865188"/>
              <a:gd name="connsiteY23" fmla="*/ 66675 h 379412"/>
              <a:gd name="connsiteX24" fmla="*/ 101203 w 865188"/>
              <a:gd name="connsiteY24" fmla="*/ 71438 h 379412"/>
              <a:gd name="connsiteX25" fmla="*/ 89297 w 865188"/>
              <a:gd name="connsiteY25" fmla="*/ 85725 h 379412"/>
              <a:gd name="connsiteX26" fmla="*/ 82153 w 865188"/>
              <a:gd name="connsiteY26" fmla="*/ 88107 h 379412"/>
              <a:gd name="connsiteX27" fmla="*/ 67866 w 865188"/>
              <a:gd name="connsiteY27" fmla="*/ 95250 h 379412"/>
              <a:gd name="connsiteX28" fmla="*/ 63103 w 865188"/>
              <a:gd name="connsiteY28" fmla="*/ 102394 h 379412"/>
              <a:gd name="connsiteX29" fmla="*/ 55960 w 865188"/>
              <a:gd name="connsiteY29" fmla="*/ 107157 h 379412"/>
              <a:gd name="connsiteX30" fmla="*/ 46435 w 865188"/>
              <a:gd name="connsiteY30" fmla="*/ 121444 h 379412"/>
              <a:gd name="connsiteX31" fmla="*/ 27385 w 865188"/>
              <a:gd name="connsiteY31" fmla="*/ 150019 h 379412"/>
              <a:gd name="connsiteX32" fmla="*/ 15478 w 865188"/>
              <a:gd name="connsiteY32" fmla="*/ 164307 h 379412"/>
              <a:gd name="connsiteX33" fmla="*/ 10716 w 865188"/>
              <a:gd name="connsiteY33" fmla="*/ 171450 h 379412"/>
              <a:gd name="connsiteX34" fmla="*/ 13097 w 865188"/>
              <a:gd name="connsiteY34" fmla="*/ 197644 h 379412"/>
              <a:gd name="connsiteX35" fmla="*/ 5953 w 865188"/>
              <a:gd name="connsiteY35" fmla="*/ 204788 h 379412"/>
              <a:gd name="connsiteX0" fmla="*/ 5953 w 865188"/>
              <a:gd name="connsiteY0" fmla="*/ 204788 h 342900"/>
              <a:gd name="connsiteX1" fmla="*/ 48816 w 865188"/>
              <a:gd name="connsiteY1" fmla="*/ 209550 h 342900"/>
              <a:gd name="connsiteX2" fmla="*/ 472678 w 865188"/>
              <a:gd name="connsiteY2" fmla="*/ 290513 h 342900"/>
              <a:gd name="connsiteX3" fmla="*/ 765572 w 865188"/>
              <a:gd name="connsiteY3" fmla="*/ 342900 h 342900"/>
              <a:gd name="connsiteX4" fmla="*/ 848916 w 865188"/>
              <a:gd name="connsiteY4" fmla="*/ 119063 h 342900"/>
              <a:gd name="connsiteX5" fmla="*/ 863203 w 865188"/>
              <a:gd name="connsiteY5" fmla="*/ 76200 h 342900"/>
              <a:gd name="connsiteX6" fmla="*/ 856060 w 865188"/>
              <a:gd name="connsiteY6" fmla="*/ 71438 h 342900"/>
              <a:gd name="connsiteX7" fmla="*/ 851297 w 865188"/>
              <a:gd name="connsiteY7" fmla="*/ 64294 h 342900"/>
              <a:gd name="connsiteX8" fmla="*/ 834628 w 865188"/>
              <a:gd name="connsiteY8" fmla="*/ 54769 h 342900"/>
              <a:gd name="connsiteX9" fmla="*/ 827485 w 865188"/>
              <a:gd name="connsiteY9" fmla="*/ 50007 h 342900"/>
              <a:gd name="connsiteX10" fmla="*/ 820341 w 865188"/>
              <a:gd name="connsiteY10" fmla="*/ 47625 h 342900"/>
              <a:gd name="connsiteX11" fmla="*/ 813197 w 865188"/>
              <a:gd name="connsiteY11" fmla="*/ 42863 h 342900"/>
              <a:gd name="connsiteX12" fmla="*/ 798910 w 865188"/>
              <a:gd name="connsiteY12" fmla="*/ 38100 h 342900"/>
              <a:gd name="connsiteX13" fmla="*/ 784622 w 865188"/>
              <a:gd name="connsiteY13" fmla="*/ 28575 h 342900"/>
              <a:gd name="connsiteX14" fmla="*/ 777478 w 865188"/>
              <a:gd name="connsiteY14" fmla="*/ 26194 h 342900"/>
              <a:gd name="connsiteX15" fmla="*/ 756047 w 865188"/>
              <a:gd name="connsiteY15" fmla="*/ 9525 h 342900"/>
              <a:gd name="connsiteX16" fmla="*/ 741760 w 865188"/>
              <a:gd name="connsiteY16" fmla="*/ 4763 h 342900"/>
              <a:gd name="connsiteX17" fmla="*/ 363141 w 865188"/>
              <a:gd name="connsiteY17" fmla="*/ 0 h 342900"/>
              <a:gd name="connsiteX18" fmla="*/ 175022 w 865188"/>
              <a:gd name="connsiteY18" fmla="*/ 45244 h 342900"/>
              <a:gd name="connsiteX19" fmla="*/ 155972 w 865188"/>
              <a:gd name="connsiteY19" fmla="*/ 50007 h 342900"/>
              <a:gd name="connsiteX20" fmla="*/ 151210 w 865188"/>
              <a:gd name="connsiteY20" fmla="*/ 57150 h 342900"/>
              <a:gd name="connsiteX21" fmla="*/ 132160 w 865188"/>
              <a:gd name="connsiteY21" fmla="*/ 61913 h 342900"/>
              <a:gd name="connsiteX22" fmla="*/ 108347 w 865188"/>
              <a:gd name="connsiteY22" fmla="*/ 66675 h 342900"/>
              <a:gd name="connsiteX23" fmla="*/ 101203 w 865188"/>
              <a:gd name="connsiteY23" fmla="*/ 71438 h 342900"/>
              <a:gd name="connsiteX24" fmla="*/ 89297 w 865188"/>
              <a:gd name="connsiteY24" fmla="*/ 85725 h 342900"/>
              <a:gd name="connsiteX25" fmla="*/ 82153 w 865188"/>
              <a:gd name="connsiteY25" fmla="*/ 88107 h 342900"/>
              <a:gd name="connsiteX26" fmla="*/ 67866 w 865188"/>
              <a:gd name="connsiteY26" fmla="*/ 95250 h 342900"/>
              <a:gd name="connsiteX27" fmla="*/ 63103 w 865188"/>
              <a:gd name="connsiteY27" fmla="*/ 102394 h 342900"/>
              <a:gd name="connsiteX28" fmla="*/ 55960 w 865188"/>
              <a:gd name="connsiteY28" fmla="*/ 107157 h 342900"/>
              <a:gd name="connsiteX29" fmla="*/ 46435 w 865188"/>
              <a:gd name="connsiteY29" fmla="*/ 121444 h 342900"/>
              <a:gd name="connsiteX30" fmla="*/ 27385 w 865188"/>
              <a:gd name="connsiteY30" fmla="*/ 150019 h 342900"/>
              <a:gd name="connsiteX31" fmla="*/ 15478 w 865188"/>
              <a:gd name="connsiteY31" fmla="*/ 164307 h 342900"/>
              <a:gd name="connsiteX32" fmla="*/ 10716 w 865188"/>
              <a:gd name="connsiteY32" fmla="*/ 171450 h 342900"/>
              <a:gd name="connsiteX33" fmla="*/ 13097 w 865188"/>
              <a:gd name="connsiteY33" fmla="*/ 197644 h 342900"/>
              <a:gd name="connsiteX34" fmla="*/ 5953 w 865188"/>
              <a:gd name="connsiteY34" fmla="*/ 20478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5188" h="342900">
                <a:moveTo>
                  <a:pt x="5953" y="204788"/>
                </a:moveTo>
                <a:cubicBezTo>
                  <a:pt x="11906" y="206772"/>
                  <a:pt x="34636" y="207187"/>
                  <a:pt x="48816" y="209550"/>
                </a:cubicBezTo>
                <a:lnTo>
                  <a:pt x="472678" y="290513"/>
                </a:lnTo>
                <a:lnTo>
                  <a:pt x="765572" y="342900"/>
                </a:lnTo>
                <a:cubicBezTo>
                  <a:pt x="785416" y="305991"/>
                  <a:pt x="833041" y="158750"/>
                  <a:pt x="848916" y="119063"/>
                </a:cubicBezTo>
                <a:cubicBezTo>
                  <a:pt x="865188" y="74613"/>
                  <a:pt x="862012" y="84138"/>
                  <a:pt x="863203" y="76200"/>
                </a:cubicBezTo>
                <a:cubicBezTo>
                  <a:pt x="860488" y="75295"/>
                  <a:pt x="858441" y="73025"/>
                  <a:pt x="856060" y="71438"/>
                </a:cubicBezTo>
                <a:cubicBezTo>
                  <a:pt x="854472" y="69057"/>
                  <a:pt x="853321" y="66318"/>
                  <a:pt x="851297" y="64294"/>
                </a:cubicBezTo>
                <a:cubicBezTo>
                  <a:pt x="847432" y="60429"/>
                  <a:pt x="838982" y="57257"/>
                  <a:pt x="834628" y="54769"/>
                </a:cubicBezTo>
                <a:cubicBezTo>
                  <a:pt x="832143" y="53349"/>
                  <a:pt x="830044" y="51287"/>
                  <a:pt x="827485" y="50007"/>
                </a:cubicBezTo>
                <a:cubicBezTo>
                  <a:pt x="825240" y="48884"/>
                  <a:pt x="822586" y="48748"/>
                  <a:pt x="820341" y="47625"/>
                </a:cubicBezTo>
                <a:cubicBezTo>
                  <a:pt x="817781" y="46345"/>
                  <a:pt x="815812" y="44025"/>
                  <a:pt x="813197" y="42863"/>
                </a:cubicBezTo>
                <a:cubicBezTo>
                  <a:pt x="808610" y="40824"/>
                  <a:pt x="803672" y="39688"/>
                  <a:pt x="798910" y="38100"/>
                </a:cubicBezTo>
                <a:cubicBezTo>
                  <a:pt x="793480" y="36290"/>
                  <a:pt x="790052" y="30385"/>
                  <a:pt x="784622" y="28575"/>
                </a:cubicBezTo>
                <a:lnTo>
                  <a:pt x="777478" y="26194"/>
                </a:lnTo>
                <a:cubicBezTo>
                  <a:pt x="771314" y="20029"/>
                  <a:pt x="764594" y="12374"/>
                  <a:pt x="756047" y="9525"/>
                </a:cubicBezTo>
                <a:lnTo>
                  <a:pt x="741760" y="4763"/>
                </a:lnTo>
                <a:lnTo>
                  <a:pt x="363141" y="0"/>
                </a:lnTo>
                <a:cubicBezTo>
                  <a:pt x="268685" y="6747"/>
                  <a:pt x="209550" y="36910"/>
                  <a:pt x="175022" y="45244"/>
                </a:cubicBezTo>
                <a:cubicBezTo>
                  <a:pt x="164038" y="48905"/>
                  <a:pt x="170339" y="47133"/>
                  <a:pt x="155972" y="50007"/>
                </a:cubicBezTo>
                <a:cubicBezTo>
                  <a:pt x="154385" y="52388"/>
                  <a:pt x="153769" y="55870"/>
                  <a:pt x="151210" y="57150"/>
                </a:cubicBezTo>
                <a:cubicBezTo>
                  <a:pt x="145356" y="60077"/>
                  <a:pt x="138510" y="60325"/>
                  <a:pt x="132160" y="61913"/>
                </a:cubicBezTo>
                <a:cubicBezTo>
                  <a:pt x="110006" y="67452"/>
                  <a:pt x="149158" y="60846"/>
                  <a:pt x="108347" y="66675"/>
                </a:cubicBezTo>
                <a:cubicBezTo>
                  <a:pt x="105966" y="68263"/>
                  <a:pt x="103227" y="69414"/>
                  <a:pt x="101203" y="71438"/>
                </a:cubicBezTo>
                <a:cubicBezTo>
                  <a:pt x="92415" y="80226"/>
                  <a:pt x="101004" y="77921"/>
                  <a:pt x="89297" y="85725"/>
                </a:cubicBezTo>
                <a:cubicBezTo>
                  <a:pt x="87208" y="87117"/>
                  <a:pt x="84398" y="86984"/>
                  <a:pt x="82153" y="88107"/>
                </a:cubicBezTo>
                <a:cubicBezTo>
                  <a:pt x="63696" y="97336"/>
                  <a:pt x="85817" y="89267"/>
                  <a:pt x="67866" y="95250"/>
                </a:cubicBezTo>
                <a:cubicBezTo>
                  <a:pt x="66278" y="97631"/>
                  <a:pt x="65127" y="100370"/>
                  <a:pt x="63103" y="102394"/>
                </a:cubicBezTo>
                <a:cubicBezTo>
                  <a:pt x="61079" y="104418"/>
                  <a:pt x="57844" y="105003"/>
                  <a:pt x="55960" y="107157"/>
                </a:cubicBezTo>
                <a:cubicBezTo>
                  <a:pt x="52191" y="111465"/>
                  <a:pt x="49610" y="116682"/>
                  <a:pt x="46435" y="121444"/>
                </a:cubicBezTo>
                <a:lnTo>
                  <a:pt x="27385" y="150019"/>
                </a:lnTo>
                <a:cubicBezTo>
                  <a:pt x="17720" y="164519"/>
                  <a:pt x="28496" y="155628"/>
                  <a:pt x="15478" y="164307"/>
                </a:cubicBezTo>
                <a:cubicBezTo>
                  <a:pt x="13891" y="166688"/>
                  <a:pt x="10920" y="168596"/>
                  <a:pt x="10716" y="171450"/>
                </a:cubicBezTo>
                <a:cubicBezTo>
                  <a:pt x="10091" y="180195"/>
                  <a:pt x="12550" y="188894"/>
                  <a:pt x="13097" y="197644"/>
                </a:cubicBezTo>
                <a:cubicBezTo>
                  <a:pt x="13345" y="201605"/>
                  <a:pt x="0" y="202804"/>
                  <a:pt x="5953" y="204788"/>
                </a:cubicBezTo>
                <a:close/>
              </a:path>
            </a:pathLst>
          </a:custGeom>
          <a:solidFill>
            <a:schemeClr val="tx1">
              <a:lumMod val="65000"/>
              <a:lumOff val="35000"/>
              <a:alpha val="3098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Freeform 31"/>
          <p:cNvSpPr/>
          <p:nvPr/>
        </p:nvSpPr>
        <p:spPr>
          <a:xfrm>
            <a:off x="7081838" y="1274763"/>
            <a:ext cx="785812" cy="358775"/>
          </a:xfrm>
          <a:custGeom>
            <a:avLst/>
            <a:gdLst>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04850 w 790575"/>
              <a:gd name="connsiteY53" fmla="*/ 349046 h 369093"/>
              <a:gd name="connsiteX54" fmla="*/ 711994 w 790575"/>
              <a:gd name="connsiteY54" fmla="*/ 353808 h 369093"/>
              <a:gd name="connsiteX55" fmla="*/ 726282 w 790575"/>
              <a:gd name="connsiteY55" fmla="*/ 365715 h 369093"/>
              <a:gd name="connsiteX56" fmla="*/ 728663 w 790575"/>
              <a:gd name="connsiteY56" fmla="*/ 353808 h 369093"/>
              <a:gd name="connsiteX57" fmla="*/ 731044 w 790575"/>
              <a:gd name="connsiteY57" fmla="*/ 334758 h 369093"/>
              <a:gd name="connsiteX58" fmla="*/ 735807 w 790575"/>
              <a:gd name="connsiteY58" fmla="*/ 325233 h 369093"/>
              <a:gd name="connsiteX59" fmla="*/ 738188 w 790575"/>
              <a:gd name="connsiteY59" fmla="*/ 318090 h 369093"/>
              <a:gd name="connsiteX60" fmla="*/ 740569 w 790575"/>
              <a:gd name="connsiteY60" fmla="*/ 308565 h 369093"/>
              <a:gd name="connsiteX61" fmla="*/ 745332 w 790575"/>
              <a:gd name="connsiteY61" fmla="*/ 301421 h 369093"/>
              <a:gd name="connsiteX62" fmla="*/ 747713 w 790575"/>
              <a:gd name="connsiteY62" fmla="*/ 291896 h 369093"/>
              <a:gd name="connsiteX63" fmla="*/ 757238 w 790575"/>
              <a:gd name="connsiteY63" fmla="*/ 277608 h 369093"/>
              <a:gd name="connsiteX64" fmla="*/ 759619 w 790575"/>
              <a:gd name="connsiteY64" fmla="*/ 263321 h 369093"/>
              <a:gd name="connsiteX65" fmla="*/ 762000 w 790575"/>
              <a:gd name="connsiteY65" fmla="*/ 253796 h 369093"/>
              <a:gd name="connsiteX66" fmla="*/ 764382 w 790575"/>
              <a:gd name="connsiteY66" fmla="*/ 237127 h 369093"/>
              <a:gd name="connsiteX67" fmla="*/ 766763 w 790575"/>
              <a:gd name="connsiteY67" fmla="*/ 229983 h 369093"/>
              <a:gd name="connsiteX68" fmla="*/ 771525 w 790575"/>
              <a:gd name="connsiteY68" fmla="*/ 213315 h 369093"/>
              <a:gd name="connsiteX69" fmla="*/ 773907 w 790575"/>
              <a:gd name="connsiteY69" fmla="*/ 175215 h 369093"/>
              <a:gd name="connsiteX70" fmla="*/ 776288 w 790575"/>
              <a:gd name="connsiteY70" fmla="*/ 168071 h 369093"/>
              <a:gd name="connsiteX71" fmla="*/ 783432 w 790575"/>
              <a:gd name="connsiteY71" fmla="*/ 165690 h 369093"/>
              <a:gd name="connsiteX72" fmla="*/ 790575 w 790575"/>
              <a:gd name="connsiteY72" fmla="*/ 160927 h 369093"/>
              <a:gd name="connsiteX73" fmla="*/ 783432 w 790575"/>
              <a:gd name="connsiteY73" fmla="*/ 156165 h 369093"/>
              <a:gd name="connsiteX74" fmla="*/ 742950 w 790575"/>
              <a:gd name="connsiteY74" fmla="*/ 153783 h 369093"/>
              <a:gd name="connsiteX75" fmla="*/ 707232 w 790575"/>
              <a:gd name="connsiteY75" fmla="*/ 141877 h 369093"/>
              <a:gd name="connsiteX76" fmla="*/ 692944 w 790575"/>
              <a:gd name="connsiteY76" fmla="*/ 137115 h 369093"/>
              <a:gd name="connsiteX77" fmla="*/ 685800 w 790575"/>
              <a:gd name="connsiteY77" fmla="*/ 134733 h 369093"/>
              <a:gd name="connsiteX78" fmla="*/ 676275 w 790575"/>
              <a:gd name="connsiteY78" fmla="*/ 132352 h 369093"/>
              <a:gd name="connsiteX79" fmla="*/ 664369 w 790575"/>
              <a:gd name="connsiteY79" fmla="*/ 129971 h 369093"/>
              <a:gd name="connsiteX80" fmla="*/ 647700 w 790575"/>
              <a:gd name="connsiteY80" fmla="*/ 125208 h 369093"/>
              <a:gd name="connsiteX81" fmla="*/ 616744 w 790575"/>
              <a:gd name="connsiteY81" fmla="*/ 122827 h 369093"/>
              <a:gd name="connsiteX82" fmla="*/ 542925 w 790575"/>
              <a:gd name="connsiteY82" fmla="*/ 118065 h 369093"/>
              <a:gd name="connsiteX83" fmla="*/ 490538 w 790575"/>
              <a:gd name="connsiteY83" fmla="*/ 113302 h 369093"/>
              <a:gd name="connsiteX84" fmla="*/ 466725 w 790575"/>
              <a:gd name="connsiteY84" fmla="*/ 106158 h 369093"/>
              <a:gd name="connsiteX85" fmla="*/ 452438 w 790575"/>
              <a:gd name="connsiteY85" fmla="*/ 103777 h 369093"/>
              <a:gd name="connsiteX86" fmla="*/ 442913 w 790575"/>
              <a:gd name="connsiteY86" fmla="*/ 99015 h 369093"/>
              <a:gd name="connsiteX87" fmla="*/ 419100 w 790575"/>
              <a:gd name="connsiteY87" fmla="*/ 91871 h 369093"/>
              <a:gd name="connsiteX88" fmla="*/ 411957 w 790575"/>
              <a:gd name="connsiteY88" fmla="*/ 87108 h 369093"/>
              <a:gd name="connsiteX89" fmla="*/ 392907 w 790575"/>
              <a:gd name="connsiteY89" fmla="*/ 82346 h 369093"/>
              <a:gd name="connsiteX90" fmla="*/ 366713 w 790575"/>
              <a:gd name="connsiteY90" fmla="*/ 72821 h 369093"/>
              <a:gd name="connsiteX91" fmla="*/ 342900 w 790575"/>
              <a:gd name="connsiteY91" fmla="*/ 65677 h 369093"/>
              <a:gd name="connsiteX92" fmla="*/ 302419 w 790575"/>
              <a:gd name="connsiteY92" fmla="*/ 60915 h 369093"/>
              <a:gd name="connsiteX93" fmla="*/ 276225 w 790575"/>
              <a:gd name="connsiteY93" fmla="*/ 56152 h 369093"/>
              <a:gd name="connsiteX94" fmla="*/ 269082 w 790575"/>
              <a:gd name="connsiteY94" fmla="*/ 53771 h 369093"/>
              <a:gd name="connsiteX95" fmla="*/ 245269 w 790575"/>
              <a:gd name="connsiteY95" fmla="*/ 46627 h 369093"/>
              <a:gd name="connsiteX96" fmla="*/ 216694 w 790575"/>
              <a:gd name="connsiteY96" fmla="*/ 41865 h 369093"/>
              <a:gd name="connsiteX97" fmla="*/ 173832 w 790575"/>
              <a:gd name="connsiteY97" fmla="*/ 37102 h 369093"/>
              <a:gd name="connsiteX98" fmla="*/ 161925 w 790575"/>
              <a:gd name="connsiteY98" fmla="*/ 34721 h 369093"/>
              <a:gd name="connsiteX99" fmla="*/ 135732 w 790575"/>
              <a:gd name="connsiteY99" fmla="*/ 29958 h 369093"/>
              <a:gd name="connsiteX100" fmla="*/ 128588 w 790575"/>
              <a:gd name="connsiteY100" fmla="*/ 27577 h 369093"/>
              <a:gd name="connsiteX101" fmla="*/ 107157 w 790575"/>
              <a:gd name="connsiteY101" fmla="*/ 22815 h 369093"/>
              <a:gd name="connsiteX102" fmla="*/ 92869 w 790575"/>
              <a:gd name="connsiteY102" fmla="*/ 18052 h 369093"/>
              <a:gd name="connsiteX103" fmla="*/ 78582 w 790575"/>
              <a:gd name="connsiteY103" fmla="*/ 8527 h 369093"/>
              <a:gd name="connsiteX104" fmla="*/ 64294 w 790575"/>
              <a:gd name="connsiteY104" fmla="*/ 3765 h 369093"/>
              <a:gd name="connsiteX105" fmla="*/ 33338 w 790575"/>
              <a:gd name="connsiteY105"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04850 w 790575"/>
              <a:gd name="connsiteY53" fmla="*/ 349046 h 369093"/>
              <a:gd name="connsiteX54" fmla="*/ 711994 w 790575"/>
              <a:gd name="connsiteY54" fmla="*/ 353808 h 369093"/>
              <a:gd name="connsiteX55" fmla="*/ 726282 w 790575"/>
              <a:gd name="connsiteY55" fmla="*/ 365715 h 369093"/>
              <a:gd name="connsiteX56" fmla="*/ 728663 w 790575"/>
              <a:gd name="connsiteY56" fmla="*/ 353808 h 369093"/>
              <a:gd name="connsiteX57" fmla="*/ 731044 w 790575"/>
              <a:gd name="connsiteY57" fmla="*/ 334758 h 369093"/>
              <a:gd name="connsiteX58" fmla="*/ 735807 w 790575"/>
              <a:gd name="connsiteY58" fmla="*/ 325233 h 369093"/>
              <a:gd name="connsiteX59" fmla="*/ 738188 w 790575"/>
              <a:gd name="connsiteY59" fmla="*/ 318090 h 369093"/>
              <a:gd name="connsiteX60" fmla="*/ 740569 w 790575"/>
              <a:gd name="connsiteY60" fmla="*/ 308565 h 369093"/>
              <a:gd name="connsiteX61" fmla="*/ 745332 w 790575"/>
              <a:gd name="connsiteY61" fmla="*/ 301421 h 369093"/>
              <a:gd name="connsiteX62" fmla="*/ 747713 w 790575"/>
              <a:gd name="connsiteY62" fmla="*/ 291896 h 369093"/>
              <a:gd name="connsiteX63" fmla="*/ 757238 w 790575"/>
              <a:gd name="connsiteY63" fmla="*/ 277608 h 369093"/>
              <a:gd name="connsiteX64" fmla="*/ 759619 w 790575"/>
              <a:gd name="connsiteY64" fmla="*/ 263321 h 369093"/>
              <a:gd name="connsiteX65" fmla="*/ 762000 w 790575"/>
              <a:gd name="connsiteY65" fmla="*/ 253796 h 369093"/>
              <a:gd name="connsiteX66" fmla="*/ 764382 w 790575"/>
              <a:gd name="connsiteY66" fmla="*/ 237127 h 369093"/>
              <a:gd name="connsiteX67" fmla="*/ 766763 w 790575"/>
              <a:gd name="connsiteY67" fmla="*/ 229983 h 369093"/>
              <a:gd name="connsiteX68" fmla="*/ 771525 w 790575"/>
              <a:gd name="connsiteY68" fmla="*/ 213315 h 369093"/>
              <a:gd name="connsiteX69" fmla="*/ 773907 w 790575"/>
              <a:gd name="connsiteY69" fmla="*/ 175215 h 369093"/>
              <a:gd name="connsiteX70" fmla="*/ 776288 w 790575"/>
              <a:gd name="connsiteY70" fmla="*/ 168071 h 369093"/>
              <a:gd name="connsiteX71" fmla="*/ 783432 w 790575"/>
              <a:gd name="connsiteY71" fmla="*/ 165690 h 369093"/>
              <a:gd name="connsiteX72" fmla="*/ 790575 w 790575"/>
              <a:gd name="connsiteY72" fmla="*/ 160927 h 369093"/>
              <a:gd name="connsiteX73" fmla="*/ 783432 w 790575"/>
              <a:gd name="connsiteY73" fmla="*/ 156165 h 369093"/>
              <a:gd name="connsiteX74" fmla="*/ 742950 w 790575"/>
              <a:gd name="connsiteY74" fmla="*/ 153783 h 369093"/>
              <a:gd name="connsiteX75" fmla="*/ 707232 w 790575"/>
              <a:gd name="connsiteY75" fmla="*/ 141877 h 369093"/>
              <a:gd name="connsiteX76" fmla="*/ 692944 w 790575"/>
              <a:gd name="connsiteY76" fmla="*/ 137115 h 369093"/>
              <a:gd name="connsiteX77" fmla="*/ 685800 w 790575"/>
              <a:gd name="connsiteY77" fmla="*/ 134733 h 369093"/>
              <a:gd name="connsiteX78" fmla="*/ 676275 w 790575"/>
              <a:gd name="connsiteY78" fmla="*/ 132352 h 369093"/>
              <a:gd name="connsiteX79" fmla="*/ 664369 w 790575"/>
              <a:gd name="connsiteY79" fmla="*/ 129971 h 369093"/>
              <a:gd name="connsiteX80" fmla="*/ 647700 w 790575"/>
              <a:gd name="connsiteY80" fmla="*/ 125208 h 369093"/>
              <a:gd name="connsiteX81" fmla="*/ 616744 w 790575"/>
              <a:gd name="connsiteY81" fmla="*/ 122827 h 369093"/>
              <a:gd name="connsiteX82" fmla="*/ 542925 w 790575"/>
              <a:gd name="connsiteY82" fmla="*/ 118065 h 369093"/>
              <a:gd name="connsiteX83" fmla="*/ 466725 w 790575"/>
              <a:gd name="connsiteY83" fmla="*/ 106158 h 369093"/>
              <a:gd name="connsiteX84" fmla="*/ 452438 w 790575"/>
              <a:gd name="connsiteY84" fmla="*/ 103777 h 369093"/>
              <a:gd name="connsiteX85" fmla="*/ 442913 w 790575"/>
              <a:gd name="connsiteY85" fmla="*/ 99015 h 369093"/>
              <a:gd name="connsiteX86" fmla="*/ 419100 w 790575"/>
              <a:gd name="connsiteY86" fmla="*/ 91871 h 369093"/>
              <a:gd name="connsiteX87" fmla="*/ 411957 w 790575"/>
              <a:gd name="connsiteY87" fmla="*/ 87108 h 369093"/>
              <a:gd name="connsiteX88" fmla="*/ 392907 w 790575"/>
              <a:gd name="connsiteY88" fmla="*/ 82346 h 369093"/>
              <a:gd name="connsiteX89" fmla="*/ 366713 w 790575"/>
              <a:gd name="connsiteY89" fmla="*/ 72821 h 369093"/>
              <a:gd name="connsiteX90" fmla="*/ 342900 w 790575"/>
              <a:gd name="connsiteY90" fmla="*/ 65677 h 369093"/>
              <a:gd name="connsiteX91" fmla="*/ 302419 w 790575"/>
              <a:gd name="connsiteY91" fmla="*/ 60915 h 369093"/>
              <a:gd name="connsiteX92" fmla="*/ 276225 w 790575"/>
              <a:gd name="connsiteY92" fmla="*/ 56152 h 369093"/>
              <a:gd name="connsiteX93" fmla="*/ 269082 w 790575"/>
              <a:gd name="connsiteY93" fmla="*/ 53771 h 369093"/>
              <a:gd name="connsiteX94" fmla="*/ 245269 w 790575"/>
              <a:gd name="connsiteY94" fmla="*/ 46627 h 369093"/>
              <a:gd name="connsiteX95" fmla="*/ 216694 w 790575"/>
              <a:gd name="connsiteY95" fmla="*/ 41865 h 369093"/>
              <a:gd name="connsiteX96" fmla="*/ 173832 w 790575"/>
              <a:gd name="connsiteY96" fmla="*/ 37102 h 369093"/>
              <a:gd name="connsiteX97" fmla="*/ 161925 w 790575"/>
              <a:gd name="connsiteY97" fmla="*/ 34721 h 369093"/>
              <a:gd name="connsiteX98" fmla="*/ 135732 w 790575"/>
              <a:gd name="connsiteY98" fmla="*/ 29958 h 369093"/>
              <a:gd name="connsiteX99" fmla="*/ 128588 w 790575"/>
              <a:gd name="connsiteY99" fmla="*/ 27577 h 369093"/>
              <a:gd name="connsiteX100" fmla="*/ 107157 w 790575"/>
              <a:gd name="connsiteY100" fmla="*/ 22815 h 369093"/>
              <a:gd name="connsiteX101" fmla="*/ 92869 w 790575"/>
              <a:gd name="connsiteY101" fmla="*/ 18052 h 369093"/>
              <a:gd name="connsiteX102" fmla="*/ 78582 w 790575"/>
              <a:gd name="connsiteY102" fmla="*/ 8527 h 369093"/>
              <a:gd name="connsiteX103" fmla="*/ 64294 w 790575"/>
              <a:gd name="connsiteY103" fmla="*/ 3765 h 369093"/>
              <a:gd name="connsiteX104" fmla="*/ 33338 w 790575"/>
              <a:gd name="connsiteY104"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04850 w 790575"/>
              <a:gd name="connsiteY53" fmla="*/ 349046 h 369093"/>
              <a:gd name="connsiteX54" fmla="*/ 711994 w 790575"/>
              <a:gd name="connsiteY54" fmla="*/ 353808 h 369093"/>
              <a:gd name="connsiteX55" fmla="*/ 726282 w 790575"/>
              <a:gd name="connsiteY55" fmla="*/ 365715 h 369093"/>
              <a:gd name="connsiteX56" fmla="*/ 728663 w 790575"/>
              <a:gd name="connsiteY56" fmla="*/ 353808 h 369093"/>
              <a:gd name="connsiteX57" fmla="*/ 731044 w 790575"/>
              <a:gd name="connsiteY57" fmla="*/ 334758 h 369093"/>
              <a:gd name="connsiteX58" fmla="*/ 735807 w 790575"/>
              <a:gd name="connsiteY58" fmla="*/ 325233 h 369093"/>
              <a:gd name="connsiteX59" fmla="*/ 738188 w 790575"/>
              <a:gd name="connsiteY59" fmla="*/ 318090 h 369093"/>
              <a:gd name="connsiteX60" fmla="*/ 740569 w 790575"/>
              <a:gd name="connsiteY60" fmla="*/ 308565 h 369093"/>
              <a:gd name="connsiteX61" fmla="*/ 745332 w 790575"/>
              <a:gd name="connsiteY61" fmla="*/ 301421 h 369093"/>
              <a:gd name="connsiteX62" fmla="*/ 747713 w 790575"/>
              <a:gd name="connsiteY62" fmla="*/ 291896 h 369093"/>
              <a:gd name="connsiteX63" fmla="*/ 757238 w 790575"/>
              <a:gd name="connsiteY63" fmla="*/ 277608 h 369093"/>
              <a:gd name="connsiteX64" fmla="*/ 759619 w 790575"/>
              <a:gd name="connsiteY64" fmla="*/ 263321 h 369093"/>
              <a:gd name="connsiteX65" fmla="*/ 762000 w 790575"/>
              <a:gd name="connsiteY65" fmla="*/ 253796 h 369093"/>
              <a:gd name="connsiteX66" fmla="*/ 764382 w 790575"/>
              <a:gd name="connsiteY66" fmla="*/ 237127 h 369093"/>
              <a:gd name="connsiteX67" fmla="*/ 766763 w 790575"/>
              <a:gd name="connsiteY67" fmla="*/ 229983 h 369093"/>
              <a:gd name="connsiteX68" fmla="*/ 771525 w 790575"/>
              <a:gd name="connsiteY68" fmla="*/ 213315 h 369093"/>
              <a:gd name="connsiteX69" fmla="*/ 773907 w 790575"/>
              <a:gd name="connsiteY69" fmla="*/ 175215 h 369093"/>
              <a:gd name="connsiteX70" fmla="*/ 776288 w 790575"/>
              <a:gd name="connsiteY70" fmla="*/ 168071 h 369093"/>
              <a:gd name="connsiteX71" fmla="*/ 783432 w 790575"/>
              <a:gd name="connsiteY71" fmla="*/ 165690 h 369093"/>
              <a:gd name="connsiteX72" fmla="*/ 790575 w 790575"/>
              <a:gd name="connsiteY72" fmla="*/ 160927 h 369093"/>
              <a:gd name="connsiteX73" fmla="*/ 783432 w 790575"/>
              <a:gd name="connsiteY73" fmla="*/ 156165 h 369093"/>
              <a:gd name="connsiteX74" fmla="*/ 742950 w 790575"/>
              <a:gd name="connsiteY74" fmla="*/ 153783 h 369093"/>
              <a:gd name="connsiteX75" fmla="*/ 707232 w 790575"/>
              <a:gd name="connsiteY75" fmla="*/ 141877 h 369093"/>
              <a:gd name="connsiteX76" fmla="*/ 692944 w 790575"/>
              <a:gd name="connsiteY76" fmla="*/ 137115 h 369093"/>
              <a:gd name="connsiteX77" fmla="*/ 685800 w 790575"/>
              <a:gd name="connsiteY77" fmla="*/ 134733 h 369093"/>
              <a:gd name="connsiteX78" fmla="*/ 676275 w 790575"/>
              <a:gd name="connsiteY78" fmla="*/ 132352 h 369093"/>
              <a:gd name="connsiteX79" fmla="*/ 664369 w 790575"/>
              <a:gd name="connsiteY79" fmla="*/ 129971 h 369093"/>
              <a:gd name="connsiteX80" fmla="*/ 647700 w 790575"/>
              <a:gd name="connsiteY80" fmla="*/ 125208 h 369093"/>
              <a:gd name="connsiteX81" fmla="*/ 616744 w 790575"/>
              <a:gd name="connsiteY81" fmla="*/ 122827 h 369093"/>
              <a:gd name="connsiteX82" fmla="*/ 542925 w 790575"/>
              <a:gd name="connsiteY82" fmla="*/ 118065 h 369093"/>
              <a:gd name="connsiteX83" fmla="*/ 466725 w 790575"/>
              <a:gd name="connsiteY83" fmla="*/ 106158 h 369093"/>
              <a:gd name="connsiteX84" fmla="*/ 442913 w 790575"/>
              <a:gd name="connsiteY84" fmla="*/ 99015 h 369093"/>
              <a:gd name="connsiteX85" fmla="*/ 419100 w 790575"/>
              <a:gd name="connsiteY85" fmla="*/ 91871 h 369093"/>
              <a:gd name="connsiteX86" fmla="*/ 411957 w 790575"/>
              <a:gd name="connsiteY86" fmla="*/ 87108 h 369093"/>
              <a:gd name="connsiteX87" fmla="*/ 392907 w 790575"/>
              <a:gd name="connsiteY87" fmla="*/ 82346 h 369093"/>
              <a:gd name="connsiteX88" fmla="*/ 366713 w 790575"/>
              <a:gd name="connsiteY88" fmla="*/ 72821 h 369093"/>
              <a:gd name="connsiteX89" fmla="*/ 342900 w 790575"/>
              <a:gd name="connsiteY89" fmla="*/ 65677 h 369093"/>
              <a:gd name="connsiteX90" fmla="*/ 302419 w 790575"/>
              <a:gd name="connsiteY90" fmla="*/ 60915 h 369093"/>
              <a:gd name="connsiteX91" fmla="*/ 276225 w 790575"/>
              <a:gd name="connsiteY91" fmla="*/ 56152 h 369093"/>
              <a:gd name="connsiteX92" fmla="*/ 269082 w 790575"/>
              <a:gd name="connsiteY92" fmla="*/ 53771 h 369093"/>
              <a:gd name="connsiteX93" fmla="*/ 245269 w 790575"/>
              <a:gd name="connsiteY93" fmla="*/ 46627 h 369093"/>
              <a:gd name="connsiteX94" fmla="*/ 216694 w 790575"/>
              <a:gd name="connsiteY94" fmla="*/ 41865 h 369093"/>
              <a:gd name="connsiteX95" fmla="*/ 173832 w 790575"/>
              <a:gd name="connsiteY95" fmla="*/ 37102 h 369093"/>
              <a:gd name="connsiteX96" fmla="*/ 161925 w 790575"/>
              <a:gd name="connsiteY96" fmla="*/ 34721 h 369093"/>
              <a:gd name="connsiteX97" fmla="*/ 135732 w 790575"/>
              <a:gd name="connsiteY97" fmla="*/ 29958 h 369093"/>
              <a:gd name="connsiteX98" fmla="*/ 128588 w 790575"/>
              <a:gd name="connsiteY98" fmla="*/ 27577 h 369093"/>
              <a:gd name="connsiteX99" fmla="*/ 107157 w 790575"/>
              <a:gd name="connsiteY99" fmla="*/ 22815 h 369093"/>
              <a:gd name="connsiteX100" fmla="*/ 92869 w 790575"/>
              <a:gd name="connsiteY100" fmla="*/ 18052 h 369093"/>
              <a:gd name="connsiteX101" fmla="*/ 78582 w 790575"/>
              <a:gd name="connsiteY101" fmla="*/ 8527 h 369093"/>
              <a:gd name="connsiteX102" fmla="*/ 64294 w 790575"/>
              <a:gd name="connsiteY102" fmla="*/ 3765 h 369093"/>
              <a:gd name="connsiteX103" fmla="*/ 33338 w 790575"/>
              <a:gd name="connsiteY103"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04850 w 790575"/>
              <a:gd name="connsiteY53" fmla="*/ 349046 h 369093"/>
              <a:gd name="connsiteX54" fmla="*/ 711994 w 790575"/>
              <a:gd name="connsiteY54" fmla="*/ 353808 h 369093"/>
              <a:gd name="connsiteX55" fmla="*/ 726282 w 790575"/>
              <a:gd name="connsiteY55" fmla="*/ 365715 h 369093"/>
              <a:gd name="connsiteX56" fmla="*/ 728663 w 790575"/>
              <a:gd name="connsiteY56" fmla="*/ 353808 h 369093"/>
              <a:gd name="connsiteX57" fmla="*/ 731044 w 790575"/>
              <a:gd name="connsiteY57" fmla="*/ 334758 h 369093"/>
              <a:gd name="connsiteX58" fmla="*/ 735807 w 790575"/>
              <a:gd name="connsiteY58" fmla="*/ 325233 h 369093"/>
              <a:gd name="connsiteX59" fmla="*/ 738188 w 790575"/>
              <a:gd name="connsiteY59" fmla="*/ 318090 h 369093"/>
              <a:gd name="connsiteX60" fmla="*/ 740569 w 790575"/>
              <a:gd name="connsiteY60" fmla="*/ 308565 h 369093"/>
              <a:gd name="connsiteX61" fmla="*/ 745332 w 790575"/>
              <a:gd name="connsiteY61" fmla="*/ 301421 h 369093"/>
              <a:gd name="connsiteX62" fmla="*/ 747713 w 790575"/>
              <a:gd name="connsiteY62" fmla="*/ 291896 h 369093"/>
              <a:gd name="connsiteX63" fmla="*/ 757238 w 790575"/>
              <a:gd name="connsiteY63" fmla="*/ 277608 h 369093"/>
              <a:gd name="connsiteX64" fmla="*/ 759619 w 790575"/>
              <a:gd name="connsiteY64" fmla="*/ 263321 h 369093"/>
              <a:gd name="connsiteX65" fmla="*/ 762000 w 790575"/>
              <a:gd name="connsiteY65" fmla="*/ 253796 h 369093"/>
              <a:gd name="connsiteX66" fmla="*/ 764382 w 790575"/>
              <a:gd name="connsiteY66" fmla="*/ 237127 h 369093"/>
              <a:gd name="connsiteX67" fmla="*/ 766763 w 790575"/>
              <a:gd name="connsiteY67" fmla="*/ 229983 h 369093"/>
              <a:gd name="connsiteX68" fmla="*/ 771525 w 790575"/>
              <a:gd name="connsiteY68" fmla="*/ 213315 h 369093"/>
              <a:gd name="connsiteX69" fmla="*/ 773907 w 790575"/>
              <a:gd name="connsiteY69" fmla="*/ 175215 h 369093"/>
              <a:gd name="connsiteX70" fmla="*/ 776288 w 790575"/>
              <a:gd name="connsiteY70" fmla="*/ 168071 h 369093"/>
              <a:gd name="connsiteX71" fmla="*/ 783432 w 790575"/>
              <a:gd name="connsiteY71" fmla="*/ 165690 h 369093"/>
              <a:gd name="connsiteX72" fmla="*/ 790575 w 790575"/>
              <a:gd name="connsiteY72" fmla="*/ 160927 h 369093"/>
              <a:gd name="connsiteX73" fmla="*/ 783432 w 790575"/>
              <a:gd name="connsiteY73" fmla="*/ 156165 h 369093"/>
              <a:gd name="connsiteX74" fmla="*/ 742950 w 790575"/>
              <a:gd name="connsiteY74" fmla="*/ 153783 h 369093"/>
              <a:gd name="connsiteX75" fmla="*/ 707232 w 790575"/>
              <a:gd name="connsiteY75" fmla="*/ 141877 h 369093"/>
              <a:gd name="connsiteX76" fmla="*/ 692944 w 790575"/>
              <a:gd name="connsiteY76" fmla="*/ 137115 h 369093"/>
              <a:gd name="connsiteX77" fmla="*/ 685800 w 790575"/>
              <a:gd name="connsiteY77" fmla="*/ 134733 h 369093"/>
              <a:gd name="connsiteX78" fmla="*/ 676275 w 790575"/>
              <a:gd name="connsiteY78" fmla="*/ 132352 h 369093"/>
              <a:gd name="connsiteX79" fmla="*/ 664369 w 790575"/>
              <a:gd name="connsiteY79" fmla="*/ 129971 h 369093"/>
              <a:gd name="connsiteX80" fmla="*/ 647700 w 790575"/>
              <a:gd name="connsiteY80" fmla="*/ 125208 h 369093"/>
              <a:gd name="connsiteX81" fmla="*/ 616744 w 790575"/>
              <a:gd name="connsiteY81" fmla="*/ 122827 h 369093"/>
              <a:gd name="connsiteX82" fmla="*/ 542925 w 790575"/>
              <a:gd name="connsiteY82" fmla="*/ 118065 h 369093"/>
              <a:gd name="connsiteX83" fmla="*/ 442913 w 790575"/>
              <a:gd name="connsiteY83" fmla="*/ 99015 h 369093"/>
              <a:gd name="connsiteX84" fmla="*/ 419100 w 790575"/>
              <a:gd name="connsiteY84" fmla="*/ 91871 h 369093"/>
              <a:gd name="connsiteX85" fmla="*/ 411957 w 790575"/>
              <a:gd name="connsiteY85" fmla="*/ 87108 h 369093"/>
              <a:gd name="connsiteX86" fmla="*/ 392907 w 790575"/>
              <a:gd name="connsiteY86" fmla="*/ 82346 h 369093"/>
              <a:gd name="connsiteX87" fmla="*/ 366713 w 790575"/>
              <a:gd name="connsiteY87" fmla="*/ 72821 h 369093"/>
              <a:gd name="connsiteX88" fmla="*/ 342900 w 790575"/>
              <a:gd name="connsiteY88" fmla="*/ 65677 h 369093"/>
              <a:gd name="connsiteX89" fmla="*/ 302419 w 790575"/>
              <a:gd name="connsiteY89" fmla="*/ 60915 h 369093"/>
              <a:gd name="connsiteX90" fmla="*/ 276225 w 790575"/>
              <a:gd name="connsiteY90" fmla="*/ 56152 h 369093"/>
              <a:gd name="connsiteX91" fmla="*/ 269082 w 790575"/>
              <a:gd name="connsiteY91" fmla="*/ 53771 h 369093"/>
              <a:gd name="connsiteX92" fmla="*/ 245269 w 790575"/>
              <a:gd name="connsiteY92" fmla="*/ 46627 h 369093"/>
              <a:gd name="connsiteX93" fmla="*/ 216694 w 790575"/>
              <a:gd name="connsiteY93" fmla="*/ 41865 h 369093"/>
              <a:gd name="connsiteX94" fmla="*/ 173832 w 790575"/>
              <a:gd name="connsiteY94" fmla="*/ 37102 h 369093"/>
              <a:gd name="connsiteX95" fmla="*/ 161925 w 790575"/>
              <a:gd name="connsiteY95" fmla="*/ 34721 h 369093"/>
              <a:gd name="connsiteX96" fmla="*/ 135732 w 790575"/>
              <a:gd name="connsiteY96" fmla="*/ 29958 h 369093"/>
              <a:gd name="connsiteX97" fmla="*/ 128588 w 790575"/>
              <a:gd name="connsiteY97" fmla="*/ 27577 h 369093"/>
              <a:gd name="connsiteX98" fmla="*/ 107157 w 790575"/>
              <a:gd name="connsiteY98" fmla="*/ 22815 h 369093"/>
              <a:gd name="connsiteX99" fmla="*/ 92869 w 790575"/>
              <a:gd name="connsiteY99" fmla="*/ 18052 h 369093"/>
              <a:gd name="connsiteX100" fmla="*/ 78582 w 790575"/>
              <a:gd name="connsiteY100" fmla="*/ 8527 h 369093"/>
              <a:gd name="connsiteX101" fmla="*/ 64294 w 790575"/>
              <a:gd name="connsiteY101" fmla="*/ 3765 h 369093"/>
              <a:gd name="connsiteX102" fmla="*/ 33338 w 790575"/>
              <a:gd name="connsiteY102"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04850 w 790575"/>
              <a:gd name="connsiteY53" fmla="*/ 349046 h 369093"/>
              <a:gd name="connsiteX54" fmla="*/ 711994 w 790575"/>
              <a:gd name="connsiteY54" fmla="*/ 353808 h 369093"/>
              <a:gd name="connsiteX55" fmla="*/ 726282 w 790575"/>
              <a:gd name="connsiteY55" fmla="*/ 365715 h 369093"/>
              <a:gd name="connsiteX56" fmla="*/ 728663 w 790575"/>
              <a:gd name="connsiteY56" fmla="*/ 353808 h 369093"/>
              <a:gd name="connsiteX57" fmla="*/ 731044 w 790575"/>
              <a:gd name="connsiteY57" fmla="*/ 334758 h 369093"/>
              <a:gd name="connsiteX58" fmla="*/ 735807 w 790575"/>
              <a:gd name="connsiteY58" fmla="*/ 325233 h 369093"/>
              <a:gd name="connsiteX59" fmla="*/ 738188 w 790575"/>
              <a:gd name="connsiteY59" fmla="*/ 318090 h 369093"/>
              <a:gd name="connsiteX60" fmla="*/ 740569 w 790575"/>
              <a:gd name="connsiteY60" fmla="*/ 308565 h 369093"/>
              <a:gd name="connsiteX61" fmla="*/ 745332 w 790575"/>
              <a:gd name="connsiteY61" fmla="*/ 301421 h 369093"/>
              <a:gd name="connsiteX62" fmla="*/ 747713 w 790575"/>
              <a:gd name="connsiteY62" fmla="*/ 291896 h 369093"/>
              <a:gd name="connsiteX63" fmla="*/ 757238 w 790575"/>
              <a:gd name="connsiteY63" fmla="*/ 277608 h 369093"/>
              <a:gd name="connsiteX64" fmla="*/ 759619 w 790575"/>
              <a:gd name="connsiteY64" fmla="*/ 263321 h 369093"/>
              <a:gd name="connsiteX65" fmla="*/ 762000 w 790575"/>
              <a:gd name="connsiteY65" fmla="*/ 253796 h 369093"/>
              <a:gd name="connsiteX66" fmla="*/ 764382 w 790575"/>
              <a:gd name="connsiteY66" fmla="*/ 237127 h 369093"/>
              <a:gd name="connsiteX67" fmla="*/ 766763 w 790575"/>
              <a:gd name="connsiteY67" fmla="*/ 229983 h 369093"/>
              <a:gd name="connsiteX68" fmla="*/ 771525 w 790575"/>
              <a:gd name="connsiteY68" fmla="*/ 213315 h 369093"/>
              <a:gd name="connsiteX69" fmla="*/ 773907 w 790575"/>
              <a:gd name="connsiteY69" fmla="*/ 175215 h 369093"/>
              <a:gd name="connsiteX70" fmla="*/ 776288 w 790575"/>
              <a:gd name="connsiteY70" fmla="*/ 168071 h 369093"/>
              <a:gd name="connsiteX71" fmla="*/ 783432 w 790575"/>
              <a:gd name="connsiteY71" fmla="*/ 165690 h 369093"/>
              <a:gd name="connsiteX72" fmla="*/ 790575 w 790575"/>
              <a:gd name="connsiteY72" fmla="*/ 160927 h 369093"/>
              <a:gd name="connsiteX73" fmla="*/ 783432 w 790575"/>
              <a:gd name="connsiteY73" fmla="*/ 156165 h 369093"/>
              <a:gd name="connsiteX74" fmla="*/ 742950 w 790575"/>
              <a:gd name="connsiteY74" fmla="*/ 153783 h 369093"/>
              <a:gd name="connsiteX75" fmla="*/ 707232 w 790575"/>
              <a:gd name="connsiteY75" fmla="*/ 141877 h 369093"/>
              <a:gd name="connsiteX76" fmla="*/ 692944 w 790575"/>
              <a:gd name="connsiteY76" fmla="*/ 137115 h 369093"/>
              <a:gd name="connsiteX77" fmla="*/ 685800 w 790575"/>
              <a:gd name="connsiteY77" fmla="*/ 134733 h 369093"/>
              <a:gd name="connsiteX78" fmla="*/ 676275 w 790575"/>
              <a:gd name="connsiteY78" fmla="*/ 132352 h 369093"/>
              <a:gd name="connsiteX79" fmla="*/ 664369 w 790575"/>
              <a:gd name="connsiteY79" fmla="*/ 129971 h 369093"/>
              <a:gd name="connsiteX80" fmla="*/ 647700 w 790575"/>
              <a:gd name="connsiteY80" fmla="*/ 125208 h 369093"/>
              <a:gd name="connsiteX81" fmla="*/ 616744 w 790575"/>
              <a:gd name="connsiteY81" fmla="*/ 122827 h 369093"/>
              <a:gd name="connsiteX82" fmla="*/ 542925 w 790575"/>
              <a:gd name="connsiteY82" fmla="*/ 118065 h 369093"/>
              <a:gd name="connsiteX83" fmla="*/ 419100 w 790575"/>
              <a:gd name="connsiteY83" fmla="*/ 91871 h 369093"/>
              <a:gd name="connsiteX84" fmla="*/ 411957 w 790575"/>
              <a:gd name="connsiteY84" fmla="*/ 87108 h 369093"/>
              <a:gd name="connsiteX85" fmla="*/ 392907 w 790575"/>
              <a:gd name="connsiteY85" fmla="*/ 82346 h 369093"/>
              <a:gd name="connsiteX86" fmla="*/ 366713 w 790575"/>
              <a:gd name="connsiteY86" fmla="*/ 72821 h 369093"/>
              <a:gd name="connsiteX87" fmla="*/ 342900 w 790575"/>
              <a:gd name="connsiteY87" fmla="*/ 65677 h 369093"/>
              <a:gd name="connsiteX88" fmla="*/ 302419 w 790575"/>
              <a:gd name="connsiteY88" fmla="*/ 60915 h 369093"/>
              <a:gd name="connsiteX89" fmla="*/ 276225 w 790575"/>
              <a:gd name="connsiteY89" fmla="*/ 56152 h 369093"/>
              <a:gd name="connsiteX90" fmla="*/ 269082 w 790575"/>
              <a:gd name="connsiteY90" fmla="*/ 53771 h 369093"/>
              <a:gd name="connsiteX91" fmla="*/ 245269 w 790575"/>
              <a:gd name="connsiteY91" fmla="*/ 46627 h 369093"/>
              <a:gd name="connsiteX92" fmla="*/ 216694 w 790575"/>
              <a:gd name="connsiteY92" fmla="*/ 41865 h 369093"/>
              <a:gd name="connsiteX93" fmla="*/ 173832 w 790575"/>
              <a:gd name="connsiteY93" fmla="*/ 37102 h 369093"/>
              <a:gd name="connsiteX94" fmla="*/ 161925 w 790575"/>
              <a:gd name="connsiteY94" fmla="*/ 34721 h 369093"/>
              <a:gd name="connsiteX95" fmla="*/ 135732 w 790575"/>
              <a:gd name="connsiteY95" fmla="*/ 29958 h 369093"/>
              <a:gd name="connsiteX96" fmla="*/ 128588 w 790575"/>
              <a:gd name="connsiteY96" fmla="*/ 27577 h 369093"/>
              <a:gd name="connsiteX97" fmla="*/ 107157 w 790575"/>
              <a:gd name="connsiteY97" fmla="*/ 22815 h 369093"/>
              <a:gd name="connsiteX98" fmla="*/ 92869 w 790575"/>
              <a:gd name="connsiteY98" fmla="*/ 18052 h 369093"/>
              <a:gd name="connsiteX99" fmla="*/ 78582 w 790575"/>
              <a:gd name="connsiteY99" fmla="*/ 8527 h 369093"/>
              <a:gd name="connsiteX100" fmla="*/ 64294 w 790575"/>
              <a:gd name="connsiteY100" fmla="*/ 3765 h 369093"/>
              <a:gd name="connsiteX101" fmla="*/ 33338 w 790575"/>
              <a:gd name="connsiteY101"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04850 w 790575"/>
              <a:gd name="connsiteY53" fmla="*/ 349046 h 369093"/>
              <a:gd name="connsiteX54" fmla="*/ 711994 w 790575"/>
              <a:gd name="connsiteY54" fmla="*/ 353808 h 369093"/>
              <a:gd name="connsiteX55" fmla="*/ 726282 w 790575"/>
              <a:gd name="connsiteY55" fmla="*/ 365715 h 369093"/>
              <a:gd name="connsiteX56" fmla="*/ 728663 w 790575"/>
              <a:gd name="connsiteY56" fmla="*/ 353808 h 369093"/>
              <a:gd name="connsiteX57" fmla="*/ 731044 w 790575"/>
              <a:gd name="connsiteY57" fmla="*/ 334758 h 369093"/>
              <a:gd name="connsiteX58" fmla="*/ 735807 w 790575"/>
              <a:gd name="connsiteY58" fmla="*/ 325233 h 369093"/>
              <a:gd name="connsiteX59" fmla="*/ 738188 w 790575"/>
              <a:gd name="connsiteY59" fmla="*/ 318090 h 369093"/>
              <a:gd name="connsiteX60" fmla="*/ 740569 w 790575"/>
              <a:gd name="connsiteY60" fmla="*/ 308565 h 369093"/>
              <a:gd name="connsiteX61" fmla="*/ 745332 w 790575"/>
              <a:gd name="connsiteY61" fmla="*/ 301421 h 369093"/>
              <a:gd name="connsiteX62" fmla="*/ 747713 w 790575"/>
              <a:gd name="connsiteY62" fmla="*/ 291896 h 369093"/>
              <a:gd name="connsiteX63" fmla="*/ 757238 w 790575"/>
              <a:gd name="connsiteY63" fmla="*/ 277608 h 369093"/>
              <a:gd name="connsiteX64" fmla="*/ 759619 w 790575"/>
              <a:gd name="connsiteY64" fmla="*/ 263321 h 369093"/>
              <a:gd name="connsiteX65" fmla="*/ 762000 w 790575"/>
              <a:gd name="connsiteY65" fmla="*/ 253796 h 369093"/>
              <a:gd name="connsiteX66" fmla="*/ 764382 w 790575"/>
              <a:gd name="connsiteY66" fmla="*/ 237127 h 369093"/>
              <a:gd name="connsiteX67" fmla="*/ 766763 w 790575"/>
              <a:gd name="connsiteY67" fmla="*/ 229983 h 369093"/>
              <a:gd name="connsiteX68" fmla="*/ 771525 w 790575"/>
              <a:gd name="connsiteY68" fmla="*/ 213315 h 369093"/>
              <a:gd name="connsiteX69" fmla="*/ 773907 w 790575"/>
              <a:gd name="connsiteY69" fmla="*/ 175215 h 369093"/>
              <a:gd name="connsiteX70" fmla="*/ 776288 w 790575"/>
              <a:gd name="connsiteY70" fmla="*/ 168071 h 369093"/>
              <a:gd name="connsiteX71" fmla="*/ 783432 w 790575"/>
              <a:gd name="connsiteY71" fmla="*/ 165690 h 369093"/>
              <a:gd name="connsiteX72" fmla="*/ 790575 w 790575"/>
              <a:gd name="connsiteY72" fmla="*/ 160927 h 369093"/>
              <a:gd name="connsiteX73" fmla="*/ 783432 w 790575"/>
              <a:gd name="connsiteY73" fmla="*/ 156165 h 369093"/>
              <a:gd name="connsiteX74" fmla="*/ 742950 w 790575"/>
              <a:gd name="connsiteY74" fmla="*/ 153783 h 369093"/>
              <a:gd name="connsiteX75" fmla="*/ 707232 w 790575"/>
              <a:gd name="connsiteY75" fmla="*/ 141877 h 369093"/>
              <a:gd name="connsiteX76" fmla="*/ 692944 w 790575"/>
              <a:gd name="connsiteY76" fmla="*/ 137115 h 369093"/>
              <a:gd name="connsiteX77" fmla="*/ 685800 w 790575"/>
              <a:gd name="connsiteY77" fmla="*/ 134733 h 369093"/>
              <a:gd name="connsiteX78" fmla="*/ 676275 w 790575"/>
              <a:gd name="connsiteY78" fmla="*/ 132352 h 369093"/>
              <a:gd name="connsiteX79" fmla="*/ 664369 w 790575"/>
              <a:gd name="connsiteY79" fmla="*/ 129971 h 369093"/>
              <a:gd name="connsiteX80" fmla="*/ 647700 w 790575"/>
              <a:gd name="connsiteY80" fmla="*/ 125208 h 369093"/>
              <a:gd name="connsiteX81" fmla="*/ 616744 w 790575"/>
              <a:gd name="connsiteY81" fmla="*/ 122827 h 369093"/>
              <a:gd name="connsiteX82" fmla="*/ 542925 w 790575"/>
              <a:gd name="connsiteY82" fmla="*/ 118065 h 369093"/>
              <a:gd name="connsiteX83" fmla="*/ 419100 w 790575"/>
              <a:gd name="connsiteY83" fmla="*/ 91871 h 369093"/>
              <a:gd name="connsiteX84" fmla="*/ 392907 w 790575"/>
              <a:gd name="connsiteY84" fmla="*/ 82346 h 369093"/>
              <a:gd name="connsiteX85" fmla="*/ 366713 w 790575"/>
              <a:gd name="connsiteY85" fmla="*/ 72821 h 369093"/>
              <a:gd name="connsiteX86" fmla="*/ 342900 w 790575"/>
              <a:gd name="connsiteY86" fmla="*/ 65677 h 369093"/>
              <a:gd name="connsiteX87" fmla="*/ 302419 w 790575"/>
              <a:gd name="connsiteY87" fmla="*/ 60915 h 369093"/>
              <a:gd name="connsiteX88" fmla="*/ 276225 w 790575"/>
              <a:gd name="connsiteY88" fmla="*/ 56152 h 369093"/>
              <a:gd name="connsiteX89" fmla="*/ 269082 w 790575"/>
              <a:gd name="connsiteY89" fmla="*/ 53771 h 369093"/>
              <a:gd name="connsiteX90" fmla="*/ 245269 w 790575"/>
              <a:gd name="connsiteY90" fmla="*/ 46627 h 369093"/>
              <a:gd name="connsiteX91" fmla="*/ 216694 w 790575"/>
              <a:gd name="connsiteY91" fmla="*/ 41865 h 369093"/>
              <a:gd name="connsiteX92" fmla="*/ 173832 w 790575"/>
              <a:gd name="connsiteY92" fmla="*/ 37102 h 369093"/>
              <a:gd name="connsiteX93" fmla="*/ 161925 w 790575"/>
              <a:gd name="connsiteY93" fmla="*/ 34721 h 369093"/>
              <a:gd name="connsiteX94" fmla="*/ 135732 w 790575"/>
              <a:gd name="connsiteY94" fmla="*/ 29958 h 369093"/>
              <a:gd name="connsiteX95" fmla="*/ 128588 w 790575"/>
              <a:gd name="connsiteY95" fmla="*/ 27577 h 369093"/>
              <a:gd name="connsiteX96" fmla="*/ 107157 w 790575"/>
              <a:gd name="connsiteY96" fmla="*/ 22815 h 369093"/>
              <a:gd name="connsiteX97" fmla="*/ 92869 w 790575"/>
              <a:gd name="connsiteY97" fmla="*/ 18052 h 369093"/>
              <a:gd name="connsiteX98" fmla="*/ 78582 w 790575"/>
              <a:gd name="connsiteY98" fmla="*/ 8527 h 369093"/>
              <a:gd name="connsiteX99" fmla="*/ 64294 w 790575"/>
              <a:gd name="connsiteY99" fmla="*/ 3765 h 369093"/>
              <a:gd name="connsiteX100" fmla="*/ 33338 w 790575"/>
              <a:gd name="connsiteY100"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04850 w 790575"/>
              <a:gd name="connsiteY53" fmla="*/ 349046 h 369093"/>
              <a:gd name="connsiteX54" fmla="*/ 711994 w 790575"/>
              <a:gd name="connsiteY54" fmla="*/ 353808 h 369093"/>
              <a:gd name="connsiteX55" fmla="*/ 726282 w 790575"/>
              <a:gd name="connsiteY55" fmla="*/ 365715 h 369093"/>
              <a:gd name="connsiteX56" fmla="*/ 728663 w 790575"/>
              <a:gd name="connsiteY56" fmla="*/ 353808 h 369093"/>
              <a:gd name="connsiteX57" fmla="*/ 731044 w 790575"/>
              <a:gd name="connsiteY57" fmla="*/ 334758 h 369093"/>
              <a:gd name="connsiteX58" fmla="*/ 735807 w 790575"/>
              <a:gd name="connsiteY58" fmla="*/ 325233 h 369093"/>
              <a:gd name="connsiteX59" fmla="*/ 738188 w 790575"/>
              <a:gd name="connsiteY59" fmla="*/ 318090 h 369093"/>
              <a:gd name="connsiteX60" fmla="*/ 740569 w 790575"/>
              <a:gd name="connsiteY60" fmla="*/ 308565 h 369093"/>
              <a:gd name="connsiteX61" fmla="*/ 745332 w 790575"/>
              <a:gd name="connsiteY61" fmla="*/ 301421 h 369093"/>
              <a:gd name="connsiteX62" fmla="*/ 747713 w 790575"/>
              <a:gd name="connsiteY62" fmla="*/ 291896 h 369093"/>
              <a:gd name="connsiteX63" fmla="*/ 757238 w 790575"/>
              <a:gd name="connsiteY63" fmla="*/ 277608 h 369093"/>
              <a:gd name="connsiteX64" fmla="*/ 759619 w 790575"/>
              <a:gd name="connsiteY64" fmla="*/ 263321 h 369093"/>
              <a:gd name="connsiteX65" fmla="*/ 762000 w 790575"/>
              <a:gd name="connsiteY65" fmla="*/ 253796 h 369093"/>
              <a:gd name="connsiteX66" fmla="*/ 764382 w 790575"/>
              <a:gd name="connsiteY66" fmla="*/ 237127 h 369093"/>
              <a:gd name="connsiteX67" fmla="*/ 766763 w 790575"/>
              <a:gd name="connsiteY67" fmla="*/ 229983 h 369093"/>
              <a:gd name="connsiteX68" fmla="*/ 771525 w 790575"/>
              <a:gd name="connsiteY68" fmla="*/ 213315 h 369093"/>
              <a:gd name="connsiteX69" fmla="*/ 773907 w 790575"/>
              <a:gd name="connsiteY69" fmla="*/ 175215 h 369093"/>
              <a:gd name="connsiteX70" fmla="*/ 776288 w 790575"/>
              <a:gd name="connsiteY70" fmla="*/ 168071 h 369093"/>
              <a:gd name="connsiteX71" fmla="*/ 783432 w 790575"/>
              <a:gd name="connsiteY71" fmla="*/ 165690 h 369093"/>
              <a:gd name="connsiteX72" fmla="*/ 790575 w 790575"/>
              <a:gd name="connsiteY72" fmla="*/ 160927 h 369093"/>
              <a:gd name="connsiteX73" fmla="*/ 783432 w 790575"/>
              <a:gd name="connsiteY73" fmla="*/ 156165 h 369093"/>
              <a:gd name="connsiteX74" fmla="*/ 742950 w 790575"/>
              <a:gd name="connsiteY74" fmla="*/ 153783 h 369093"/>
              <a:gd name="connsiteX75" fmla="*/ 707232 w 790575"/>
              <a:gd name="connsiteY75" fmla="*/ 141877 h 369093"/>
              <a:gd name="connsiteX76" fmla="*/ 692944 w 790575"/>
              <a:gd name="connsiteY76" fmla="*/ 137115 h 369093"/>
              <a:gd name="connsiteX77" fmla="*/ 685800 w 790575"/>
              <a:gd name="connsiteY77" fmla="*/ 134733 h 369093"/>
              <a:gd name="connsiteX78" fmla="*/ 676275 w 790575"/>
              <a:gd name="connsiteY78" fmla="*/ 132352 h 369093"/>
              <a:gd name="connsiteX79" fmla="*/ 664369 w 790575"/>
              <a:gd name="connsiteY79" fmla="*/ 129971 h 369093"/>
              <a:gd name="connsiteX80" fmla="*/ 647700 w 790575"/>
              <a:gd name="connsiteY80" fmla="*/ 125208 h 369093"/>
              <a:gd name="connsiteX81" fmla="*/ 616744 w 790575"/>
              <a:gd name="connsiteY81" fmla="*/ 122827 h 369093"/>
              <a:gd name="connsiteX82" fmla="*/ 542925 w 790575"/>
              <a:gd name="connsiteY82" fmla="*/ 118065 h 369093"/>
              <a:gd name="connsiteX83" fmla="*/ 392907 w 790575"/>
              <a:gd name="connsiteY83" fmla="*/ 82346 h 369093"/>
              <a:gd name="connsiteX84" fmla="*/ 366713 w 790575"/>
              <a:gd name="connsiteY84" fmla="*/ 72821 h 369093"/>
              <a:gd name="connsiteX85" fmla="*/ 342900 w 790575"/>
              <a:gd name="connsiteY85" fmla="*/ 65677 h 369093"/>
              <a:gd name="connsiteX86" fmla="*/ 302419 w 790575"/>
              <a:gd name="connsiteY86" fmla="*/ 60915 h 369093"/>
              <a:gd name="connsiteX87" fmla="*/ 276225 w 790575"/>
              <a:gd name="connsiteY87" fmla="*/ 56152 h 369093"/>
              <a:gd name="connsiteX88" fmla="*/ 269082 w 790575"/>
              <a:gd name="connsiteY88" fmla="*/ 53771 h 369093"/>
              <a:gd name="connsiteX89" fmla="*/ 245269 w 790575"/>
              <a:gd name="connsiteY89" fmla="*/ 46627 h 369093"/>
              <a:gd name="connsiteX90" fmla="*/ 216694 w 790575"/>
              <a:gd name="connsiteY90" fmla="*/ 41865 h 369093"/>
              <a:gd name="connsiteX91" fmla="*/ 173832 w 790575"/>
              <a:gd name="connsiteY91" fmla="*/ 37102 h 369093"/>
              <a:gd name="connsiteX92" fmla="*/ 161925 w 790575"/>
              <a:gd name="connsiteY92" fmla="*/ 34721 h 369093"/>
              <a:gd name="connsiteX93" fmla="*/ 135732 w 790575"/>
              <a:gd name="connsiteY93" fmla="*/ 29958 h 369093"/>
              <a:gd name="connsiteX94" fmla="*/ 128588 w 790575"/>
              <a:gd name="connsiteY94" fmla="*/ 27577 h 369093"/>
              <a:gd name="connsiteX95" fmla="*/ 107157 w 790575"/>
              <a:gd name="connsiteY95" fmla="*/ 22815 h 369093"/>
              <a:gd name="connsiteX96" fmla="*/ 92869 w 790575"/>
              <a:gd name="connsiteY96" fmla="*/ 18052 h 369093"/>
              <a:gd name="connsiteX97" fmla="*/ 78582 w 790575"/>
              <a:gd name="connsiteY97" fmla="*/ 8527 h 369093"/>
              <a:gd name="connsiteX98" fmla="*/ 64294 w 790575"/>
              <a:gd name="connsiteY98" fmla="*/ 3765 h 369093"/>
              <a:gd name="connsiteX99" fmla="*/ 33338 w 790575"/>
              <a:gd name="connsiteY99"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04850 w 790575"/>
              <a:gd name="connsiteY53" fmla="*/ 349046 h 369093"/>
              <a:gd name="connsiteX54" fmla="*/ 711994 w 790575"/>
              <a:gd name="connsiteY54" fmla="*/ 353808 h 369093"/>
              <a:gd name="connsiteX55" fmla="*/ 726282 w 790575"/>
              <a:gd name="connsiteY55" fmla="*/ 365715 h 369093"/>
              <a:gd name="connsiteX56" fmla="*/ 728663 w 790575"/>
              <a:gd name="connsiteY56" fmla="*/ 353808 h 369093"/>
              <a:gd name="connsiteX57" fmla="*/ 731044 w 790575"/>
              <a:gd name="connsiteY57" fmla="*/ 334758 h 369093"/>
              <a:gd name="connsiteX58" fmla="*/ 735807 w 790575"/>
              <a:gd name="connsiteY58" fmla="*/ 325233 h 369093"/>
              <a:gd name="connsiteX59" fmla="*/ 738188 w 790575"/>
              <a:gd name="connsiteY59" fmla="*/ 318090 h 369093"/>
              <a:gd name="connsiteX60" fmla="*/ 740569 w 790575"/>
              <a:gd name="connsiteY60" fmla="*/ 308565 h 369093"/>
              <a:gd name="connsiteX61" fmla="*/ 745332 w 790575"/>
              <a:gd name="connsiteY61" fmla="*/ 301421 h 369093"/>
              <a:gd name="connsiteX62" fmla="*/ 747713 w 790575"/>
              <a:gd name="connsiteY62" fmla="*/ 291896 h 369093"/>
              <a:gd name="connsiteX63" fmla="*/ 757238 w 790575"/>
              <a:gd name="connsiteY63" fmla="*/ 277608 h 369093"/>
              <a:gd name="connsiteX64" fmla="*/ 759619 w 790575"/>
              <a:gd name="connsiteY64" fmla="*/ 263321 h 369093"/>
              <a:gd name="connsiteX65" fmla="*/ 762000 w 790575"/>
              <a:gd name="connsiteY65" fmla="*/ 253796 h 369093"/>
              <a:gd name="connsiteX66" fmla="*/ 764382 w 790575"/>
              <a:gd name="connsiteY66" fmla="*/ 237127 h 369093"/>
              <a:gd name="connsiteX67" fmla="*/ 766763 w 790575"/>
              <a:gd name="connsiteY67" fmla="*/ 229983 h 369093"/>
              <a:gd name="connsiteX68" fmla="*/ 771525 w 790575"/>
              <a:gd name="connsiteY68" fmla="*/ 213315 h 369093"/>
              <a:gd name="connsiteX69" fmla="*/ 773907 w 790575"/>
              <a:gd name="connsiteY69" fmla="*/ 175215 h 369093"/>
              <a:gd name="connsiteX70" fmla="*/ 776288 w 790575"/>
              <a:gd name="connsiteY70" fmla="*/ 168071 h 369093"/>
              <a:gd name="connsiteX71" fmla="*/ 783432 w 790575"/>
              <a:gd name="connsiteY71" fmla="*/ 165690 h 369093"/>
              <a:gd name="connsiteX72" fmla="*/ 790575 w 790575"/>
              <a:gd name="connsiteY72" fmla="*/ 160927 h 369093"/>
              <a:gd name="connsiteX73" fmla="*/ 783432 w 790575"/>
              <a:gd name="connsiteY73" fmla="*/ 156165 h 369093"/>
              <a:gd name="connsiteX74" fmla="*/ 742950 w 790575"/>
              <a:gd name="connsiteY74" fmla="*/ 153783 h 369093"/>
              <a:gd name="connsiteX75" fmla="*/ 707232 w 790575"/>
              <a:gd name="connsiteY75" fmla="*/ 141877 h 369093"/>
              <a:gd name="connsiteX76" fmla="*/ 692944 w 790575"/>
              <a:gd name="connsiteY76" fmla="*/ 137115 h 369093"/>
              <a:gd name="connsiteX77" fmla="*/ 685800 w 790575"/>
              <a:gd name="connsiteY77" fmla="*/ 134733 h 369093"/>
              <a:gd name="connsiteX78" fmla="*/ 676275 w 790575"/>
              <a:gd name="connsiteY78" fmla="*/ 132352 h 369093"/>
              <a:gd name="connsiteX79" fmla="*/ 664369 w 790575"/>
              <a:gd name="connsiteY79" fmla="*/ 129971 h 369093"/>
              <a:gd name="connsiteX80" fmla="*/ 647700 w 790575"/>
              <a:gd name="connsiteY80" fmla="*/ 125208 h 369093"/>
              <a:gd name="connsiteX81" fmla="*/ 616744 w 790575"/>
              <a:gd name="connsiteY81" fmla="*/ 122827 h 369093"/>
              <a:gd name="connsiteX82" fmla="*/ 542925 w 790575"/>
              <a:gd name="connsiteY82" fmla="*/ 118065 h 369093"/>
              <a:gd name="connsiteX83" fmla="*/ 366713 w 790575"/>
              <a:gd name="connsiteY83" fmla="*/ 72821 h 369093"/>
              <a:gd name="connsiteX84" fmla="*/ 342900 w 790575"/>
              <a:gd name="connsiteY84" fmla="*/ 65677 h 369093"/>
              <a:gd name="connsiteX85" fmla="*/ 302419 w 790575"/>
              <a:gd name="connsiteY85" fmla="*/ 60915 h 369093"/>
              <a:gd name="connsiteX86" fmla="*/ 276225 w 790575"/>
              <a:gd name="connsiteY86" fmla="*/ 56152 h 369093"/>
              <a:gd name="connsiteX87" fmla="*/ 269082 w 790575"/>
              <a:gd name="connsiteY87" fmla="*/ 53771 h 369093"/>
              <a:gd name="connsiteX88" fmla="*/ 245269 w 790575"/>
              <a:gd name="connsiteY88" fmla="*/ 46627 h 369093"/>
              <a:gd name="connsiteX89" fmla="*/ 216694 w 790575"/>
              <a:gd name="connsiteY89" fmla="*/ 41865 h 369093"/>
              <a:gd name="connsiteX90" fmla="*/ 173832 w 790575"/>
              <a:gd name="connsiteY90" fmla="*/ 37102 h 369093"/>
              <a:gd name="connsiteX91" fmla="*/ 161925 w 790575"/>
              <a:gd name="connsiteY91" fmla="*/ 34721 h 369093"/>
              <a:gd name="connsiteX92" fmla="*/ 135732 w 790575"/>
              <a:gd name="connsiteY92" fmla="*/ 29958 h 369093"/>
              <a:gd name="connsiteX93" fmla="*/ 128588 w 790575"/>
              <a:gd name="connsiteY93" fmla="*/ 27577 h 369093"/>
              <a:gd name="connsiteX94" fmla="*/ 107157 w 790575"/>
              <a:gd name="connsiteY94" fmla="*/ 22815 h 369093"/>
              <a:gd name="connsiteX95" fmla="*/ 92869 w 790575"/>
              <a:gd name="connsiteY95" fmla="*/ 18052 h 369093"/>
              <a:gd name="connsiteX96" fmla="*/ 78582 w 790575"/>
              <a:gd name="connsiteY96" fmla="*/ 8527 h 369093"/>
              <a:gd name="connsiteX97" fmla="*/ 64294 w 790575"/>
              <a:gd name="connsiteY97" fmla="*/ 3765 h 369093"/>
              <a:gd name="connsiteX98" fmla="*/ 33338 w 790575"/>
              <a:gd name="connsiteY98"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04850 w 790575"/>
              <a:gd name="connsiteY53" fmla="*/ 349046 h 369093"/>
              <a:gd name="connsiteX54" fmla="*/ 711994 w 790575"/>
              <a:gd name="connsiteY54" fmla="*/ 353808 h 369093"/>
              <a:gd name="connsiteX55" fmla="*/ 726282 w 790575"/>
              <a:gd name="connsiteY55" fmla="*/ 365715 h 369093"/>
              <a:gd name="connsiteX56" fmla="*/ 728663 w 790575"/>
              <a:gd name="connsiteY56" fmla="*/ 353808 h 369093"/>
              <a:gd name="connsiteX57" fmla="*/ 731044 w 790575"/>
              <a:gd name="connsiteY57" fmla="*/ 334758 h 369093"/>
              <a:gd name="connsiteX58" fmla="*/ 735807 w 790575"/>
              <a:gd name="connsiteY58" fmla="*/ 325233 h 369093"/>
              <a:gd name="connsiteX59" fmla="*/ 738188 w 790575"/>
              <a:gd name="connsiteY59" fmla="*/ 318090 h 369093"/>
              <a:gd name="connsiteX60" fmla="*/ 740569 w 790575"/>
              <a:gd name="connsiteY60" fmla="*/ 308565 h 369093"/>
              <a:gd name="connsiteX61" fmla="*/ 745332 w 790575"/>
              <a:gd name="connsiteY61" fmla="*/ 301421 h 369093"/>
              <a:gd name="connsiteX62" fmla="*/ 747713 w 790575"/>
              <a:gd name="connsiteY62" fmla="*/ 291896 h 369093"/>
              <a:gd name="connsiteX63" fmla="*/ 757238 w 790575"/>
              <a:gd name="connsiteY63" fmla="*/ 277608 h 369093"/>
              <a:gd name="connsiteX64" fmla="*/ 759619 w 790575"/>
              <a:gd name="connsiteY64" fmla="*/ 263321 h 369093"/>
              <a:gd name="connsiteX65" fmla="*/ 762000 w 790575"/>
              <a:gd name="connsiteY65" fmla="*/ 253796 h 369093"/>
              <a:gd name="connsiteX66" fmla="*/ 764382 w 790575"/>
              <a:gd name="connsiteY66" fmla="*/ 237127 h 369093"/>
              <a:gd name="connsiteX67" fmla="*/ 766763 w 790575"/>
              <a:gd name="connsiteY67" fmla="*/ 229983 h 369093"/>
              <a:gd name="connsiteX68" fmla="*/ 771525 w 790575"/>
              <a:gd name="connsiteY68" fmla="*/ 213315 h 369093"/>
              <a:gd name="connsiteX69" fmla="*/ 773907 w 790575"/>
              <a:gd name="connsiteY69" fmla="*/ 175215 h 369093"/>
              <a:gd name="connsiteX70" fmla="*/ 776288 w 790575"/>
              <a:gd name="connsiteY70" fmla="*/ 168071 h 369093"/>
              <a:gd name="connsiteX71" fmla="*/ 783432 w 790575"/>
              <a:gd name="connsiteY71" fmla="*/ 165690 h 369093"/>
              <a:gd name="connsiteX72" fmla="*/ 790575 w 790575"/>
              <a:gd name="connsiteY72" fmla="*/ 160927 h 369093"/>
              <a:gd name="connsiteX73" fmla="*/ 783432 w 790575"/>
              <a:gd name="connsiteY73" fmla="*/ 156165 h 369093"/>
              <a:gd name="connsiteX74" fmla="*/ 742950 w 790575"/>
              <a:gd name="connsiteY74" fmla="*/ 153783 h 369093"/>
              <a:gd name="connsiteX75" fmla="*/ 707232 w 790575"/>
              <a:gd name="connsiteY75" fmla="*/ 141877 h 369093"/>
              <a:gd name="connsiteX76" fmla="*/ 692944 w 790575"/>
              <a:gd name="connsiteY76" fmla="*/ 137115 h 369093"/>
              <a:gd name="connsiteX77" fmla="*/ 685800 w 790575"/>
              <a:gd name="connsiteY77" fmla="*/ 134733 h 369093"/>
              <a:gd name="connsiteX78" fmla="*/ 676275 w 790575"/>
              <a:gd name="connsiteY78" fmla="*/ 132352 h 369093"/>
              <a:gd name="connsiteX79" fmla="*/ 664369 w 790575"/>
              <a:gd name="connsiteY79" fmla="*/ 129971 h 369093"/>
              <a:gd name="connsiteX80" fmla="*/ 647700 w 790575"/>
              <a:gd name="connsiteY80" fmla="*/ 125208 h 369093"/>
              <a:gd name="connsiteX81" fmla="*/ 616744 w 790575"/>
              <a:gd name="connsiteY81" fmla="*/ 122827 h 369093"/>
              <a:gd name="connsiteX82" fmla="*/ 366713 w 790575"/>
              <a:gd name="connsiteY82" fmla="*/ 72821 h 369093"/>
              <a:gd name="connsiteX83" fmla="*/ 342900 w 790575"/>
              <a:gd name="connsiteY83" fmla="*/ 65677 h 369093"/>
              <a:gd name="connsiteX84" fmla="*/ 302419 w 790575"/>
              <a:gd name="connsiteY84" fmla="*/ 60915 h 369093"/>
              <a:gd name="connsiteX85" fmla="*/ 276225 w 790575"/>
              <a:gd name="connsiteY85" fmla="*/ 56152 h 369093"/>
              <a:gd name="connsiteX86" fmla="*/ 269082 w 790575"/>
              <a:gd name="connsiteY86" fmla="*/ 53771 h 369093"/>
              <a:gd name="connsiteX87" fmla="*/ 245269 w 790575"/>
              <a:gd name="connsiteY87" fmla="*/ 46627 h 369093"/>
              <a:gd name="connsiteX88" fmla="*/ 216694 w 790575"/>
              <a:gd name="connsiteY88" fmla="*/ 41865 h 369093"/>
              <a:gd name="connsiteX89" fmla="*/ 173832 w 790575"/>
              <a:gd name="connsiteY89" fmla="*/ 37102 h 369093"/>
              <a:gd name="connsiteX90" fmla="*/ 161925 w 790575"/>
              <a:gd name="connsiteY90" fmla="*/ 34721 h 369093"/>
              <a:gd name="connsiteX91" fmla="*/ 135732 w 790575"/>
              <a:gd name="connsiteY91" fmla="*/ 29958 h 369093"/>
              <a:gd name="connsiteX92" fmla="*/ 128588 w 790575"/>
              <a:gd name="connsiteY92" fmla="*/ 27577 h 369093"/>
              <a:gd name="connsiteX93" fmla="*/ 107157 w 790575"/>
              <a:gd name="connsiteY93" fmla="*/ 22815 h 369093"/>
              <a:gd name="connsiteX94" fmla="*/ 92869 w 790575"/>
              <a:gd name="connsiteY94" fmla="*/ 18052 h 369093"/>
              <a:gd name="connsiteX95" fmla="*/ 78582 w 790575"/>
              <a:gd name="connsiteY95" fmla="*/ 8527 h 369093"/>
              <a:gd name="connsiteX96" fmla="*/ 64294 w 790575"/>
              <a:gd name="connsiteY96" fmla="*/ 3765 h 369093"/>
              <a:gd name="connsiteX97" fmla="*/ 33338 w 790575"/>
              <a:gd name="connsiteY97"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02469 w 790575"/>
              <a:gd name="connsiteY52" fmla="*/ 341902 h 369093"/>
              <a:gd name="connsiteX53" fmla="*/ 711994 w 790575"/>
              <a:gd name="connsiteY53" fmla="*/ 353808 h 369093"/>
              <a:gd name="connsiteX54" fmla="*/ 726282 w 790575"/>
              <a:gd name="connsiteY54" fmla="*/ 365715 h 369093"/>
              <a:gd name="connsiteX55" fmla="*/ 728663 w 790575"/>
              <a:gd name="connsiteY55" fmla="*/ 353808 h 369093"/>
              <a:gd name="connsiteX56" fmla="*/ 731044 w 790575"/>
              <a:gd name="connsiteY56" fmla="*/ 334758 h 369093"/>
              <a:gd name="connsiteX57" fmla="*/ 735807 w 790575"/>
              <a:gd name="connsiteY57" fmla="*/ 325233 h 369093"/>
              <a:gd name="connsiteX58" fmla="*/ 738188 w 790575"/>
              <a:gd name="connsiteY58" fmla="*/ 318090 h 369093"/>
              <a:gd name="connsiteX59" fmla="*/ 740569 w 790575"/>
              <a:gd name="connsiteY59" fmla="*/ 308565 h 369093"/>
              <a:gd name="connsiteX60" fmla="*/ 745332 w 790575"/>
              <a:gd name="connsiteY60" fmla="*/ 301421 h 369093"/>
              <a:gd name="connsiteX61" fmla="*/ 747713 w 790575"/>
              <a:gd name="connsiteY61" fmla="*/ 291896 h 369093"/>
              <a:gd name="connsiteX62" fmla="*/ 757238 w 790575"/>
              <a:gd name="connsiteY62" fmla="*/ 277608 h 369093"/>
              <a:gd name="connsiteX63" fmla="*/ 759619 w 790575"/>
              <a:gd name="connsiteY63" fmla="*/ 263321 h 369093"/>
              <a:gd name="connsiteX64" fmla="*/ 762000 w 790575"/>
              <a:gd name="connsiteY64" fmla="*/ 253796 h 369093"/>
              <a:gd name="connsiteX65" fmla="*/ 764382 w 790575"/>
              <a:gd name="connsiteY65" fmla="*/ 237127 h 369093"/>
              <a:gd name="connsiteX66" fmla="*/ 766763 w 790575"/>
              <a:gd name="connsiteY66" fmla="*/ 229983 h 369093"/>
              <a:gd name="connsiteX67" fmla="*/ 771525 w 790575"/>
              <a:gd name="connsiteY67" fmla="*/ 213315 h 369093"/>
              <a:gd name="connsiteX68" fmla="*/ 773907 w 790575"/>
              <a:gd name="connsiteY68" fmla="*/ 175215 h 369093"/>
              <a:gd name="connsiteX69" fmla="*/ 776288 w 790575"/>
              <a:gd name="connsiteY69" fmla="*/ 168071 h 369093"/>
              <a:gd name="connsiteX70" fmla="*/ 783432 w 790575"/>
              <a:gd name="connsiteY70" fmla="*/ 165690 h 369093"/>
              <a:gd name="connsiteX71" fmla="*/ 790575 w 790575"/>
              <a:gd name="connsiteY71" fmla="*/ 160927 h 369093"/>
              <a:gd name="connsiteX72" fmla="*/ 783432 w 790575"/>
              <a:gd name="connsiteY72" fmla="*/ 156165 h 369093"/>
              <a:gd name="connsiteX73" fmla="*/ 742950 w 790575"/>
              <a:gd name="connsiteY73" fmla="*/ 153783 h 369093"/>
              <a:gd name="connsiteX74" fmla="*/ 707232 w 790575"/>
              <a:gd name="connsiteY74" fmla="*/ 141877 h 369093"/>
              <a:gd name="connsiteX75" fmla="*/ 692944 w 790575"/>
              <a:gd name="connsiteY75" fmla="*/ 137115 h 369093"/>
              <a:gd name="connsiteX76" fmla="*/ 685800 w 790575"/>
              <a:gd name="connsiteY76" fmla="*/ 134733 h 369093"/>
              <a:gd name="connsiteX77" fmla="*/ 676275 w 790575"/>
              <a:gd name="connsiteY77" fmla="*/ 132352 h 369093"/>
              <a:gd name="connsiteX78" fmla="*/ 664369 w 790575"/>
              <a:gd name="connsiteY78" fmla="*/ 129971 h 369093"/>
              <a:gd name="connsiteX79" fmla="*/ 647700 w 790575"/>
              <a:gd name="connsiteY79" fmla="*/ 125208 h 369093"/>
              <a:gd name="connsiteX80" fmla="*/ 616744 w 790575"/>
              <a:gd name="connsiteY80" fmla="*/ 122827 h 369093"/>
              <a:gd name="connsiteX81" fmla="*/ 366713 w 790575"/>
              <a:gd name="connsiteY81" fmla="*/ 72821 h 369093"/>
              <a:gd name="connsiteX82" fmla="*/ 342900 w 790575"/>
              <a:gd name="connsiteY82" fmla="*/ 65677 h 369093"/>
              <a:gd name="connsiteX83" fmla="*/ 302419 w 790575"/>
              <a:gd name="connsiteY83" fmla="*/ 60915 h 369093"/>
              <a:gd name="connsiteX84" fmla="*/ 276225 w 790575"/>
              <a:gd name="connsiteY84" fmla="*/ 56152 h 369093"/>
              <a:gd name="connsiteX85" fmla="*/ 269082 w 790575"/>
              <a:gd name="connsiteY85" fmla="*/ 53771 h 369093"/>
              <a:gd name="connsiteX86" fmla="*/ 245269 w 790575"/>
              <a:gd name="connsiteY86" fmla="*/ 46627 h 369093"/>
              <a:gd name="connsiteX87" fmla="*/ 216694 w 790575"/>
              <a:gd name="connsiteY87" fmla="*/ 41865 h 369093"/>
              <a:gd name="connsiteX88" fmla="*/ 173832 w 790575"/>
              <a:gd name="connsiteY88" fmla="*/ 37102 h 369093"/>
              <a:gd name="connsiteX89" fmla="*/ 161925 w 790575"/>
              <a:gd name="connsiteY89" fmla="*/ 34721 h 369093"/>
              <a:gd name="connsiteX90" fmla="*/ 135732 w 790575"/>
              <a:gd name="connsiteY90" fmla="*/ 29958 h 369093"/>
              <a:gd name="connsiteX91" fmla="*/ 128588 w 790575"/>
              <a:gd name="connsiteY91" fmla="*/ 27577 h 369093"/>
              <a:gd name="connsiteX92" fmla="*/ 107157 w 790575"/>
              <a:gd name="connsiteY92" fmla="*/ 22815 h 369093"/>
              <a:gd name="connsiteX93" fmla="*/ 92869 w 790575"/>
              <a:gd name="connsiteY93" fmla="*/ 18052 h 369093"/>
              <a:gd name="connsiteX94" fmla="*/ 78582 w 790575"/>
              <a:gd name="connsiteY94" fmla="*/ 8527 h 369093"/>
              <a:gd name="connsiteX95" fmla="*/ 64294 w 790575"/>
              <a:gd name="connsiteY95" fmla="*/ 3765 h 369093"/>
              <a:gd name="connsiteX96" fmla="*/ 33338 w 790575"/>
              <a:gd name="connsiteY96"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697707 w 790575"/>
              <a:gd name="connsiteY51" fmla="*/ 334758 h 369093"/>
              <a:gd name="connsiteX52" fmla="*/ 711994 w 790575"/>
              <a:gd name="connsiteY52" fmla="*/ 353808 h 369093"/>
              <a:gd name="connsiteX53" fmla="*/ 726282 w 790575"/>
              <a:gd name="connsiteY53" fmla="*/ 365715 h 369093"/>
              <a:gd name="connsiteX54" fmla="*/ 728663 w 790575"/>
              <a:gd name="connsiteY54" fmla="*/ 353808 h 369093"/>
              <a:gd name="connsiteX55" fmla="*/ 731044 w 790575"/>
              <a:gd name="connsiteY55" fmla="*/ 334758 h 369093"/>
              <a:gd name="connsiteX56" fmla="*/ 735807 w 790575"/>
              <a:gd name="connsiteY56" fmla="*/ 325233 h 369093"/>
              <a:gd name="connsiteX57" fmla="*/ 738188 w 790575"/>
              <a:gd name="connsiteY57" fmla="*/ 318090 h 369093"/>
              <a:gd name="connsiteX58" fmla="*/ 740569 w 790575"/>
              <a:gd name="connsiteY58" fmla="*/ 308565 h 369093"/>
              <a:gd name="connsiteX59" fmla="*/ 745332 w 790575"/>
              <a:gd name="connsiteY59" fmla="*/ 301421 h 369093"/>
              <a:gd name="connsiteX60" fmla="*/ 747713 w 790575"/>
              <a:gd name="connsiteY60" fmla="*/ 291896 h 369093"/>
              <a:gd name="connsiteX61" fmla="*/ 757238 w 790575"/>
              <a:gd name="connsiteY61" fmla="*/ 277608 h 369093"/>
              <a:gd name="connsiteX62" fmla="*/ 759619 w 790575"/>
              <a:gd name="connsiteY62" fmla="*/ 263321 h 369093"/>
              <a:gd name="connsiteX63" fmla="*/ 762000 w 790575"/>
              <a:gd name="connsiteY63" fmla="*/ 253796 h 369093"/>
              <a:gd name="connsiteX64" fmla="*/ 764382 w 790575"/>
              <a:gd name="connsiteY64" fmla="*/ 237127 h 369093"/>
              <a:gd name="connsiteX65" fmla="*/ 766763 w 790575"/>
              <a:gd name="connsiteY65" fmla="*/ 229983 h 369093"/>
              <a:gd name="connsiteX66" fmla="*/ 771525 w 790575"/>
              <a:gd name="connsiteY66" fmla="*/ 213315 h 369093"/>
              <a:gd name="connsiteX67" fmla="*/ 773907 w 790575"/>
              <a:gd name="connsiteY67" fmla="*/ 175215 h 369093"/>
              <a:gd name="connsiteX68" fmla="*/ 776288 w 790575"/>
              <a:gd name="connsiteY68" fmla="*/ 168071 h 369093"/>
              <a:gd name="connsiteX69" fmla="*/ 783432 w 790575"/>
              <a:gd name="connsiteY69" fmla="*/ 165690 h 369093"/>
              <a:gd name="connsiteX70" fmla="*/ 790575 w 790575"/>
              <a:gd name="connsiteY70" fmla="*/ 160927 h 369093"/>
              <a:gd name="connsiteX71" fmla="*/ 783432 w 790575"/>
              <a:gd name="connsiteY71" fmla="*/ 156165 h 369093"/>
              <a:gd name="connsiteX72" fmla="*/ 742950 w 790575"/>
              <a:gd name="connsiteY72" fmla="*/ 153783 h 369093"/>
              <a:gd name="connsiteX73" fmla="*/ 707232 w 790575"/>
              <a:gd name="connsiteY73" fmla="*/ 141877 h 369093"/>
              <a:gd name="connsiteX74" fmla="*/ 692944 w 790575"/>
              <a:gd name="connsiteY74" fmla="*/ 137115 h 369093"/>
              <a:gd name="connsiteX75" fmla="*/ 685800 w 790575"/>
              <a:gd name="connsiteY75" fmla="*/ 134733 h 369093"/>
              <a:gd name="connsiteX76" fmla="*/ 676275 w 790575"/>
              <a:gd name="connsiteY76" fmla="*/ 132352 h 369093"/>
              <a:gd name="connsiteX77" fmla="*/ 664369 w 790575"/>
              <a:gd name="connsiteY77" fmla="*/ 129971 h 369093"/>
              <a:gd name="connsiteX78" fmla="*/ 647700 w 790575"/>
              <a:gd name="connsiteY78" fmla="*/ 125208 h 369093"/>
              <a:gd name="connsiteX79" fmla="*/ 616744 w 790575"/>
              <a:gd name="connsiteY79" fmla="*/ 122827 h 369093"/>
              <a:gd name="connsiteX80" fmla="*/ 366713 w 790575"/>
              <a:gd name="connsiteY80" fmla="*/ 72821 h 369093"/>
              <a:gd name="connsiteX81" fmla="*/ 342900 w 790575"/>
              <a:gd name="connsiteY81" fmla="*/ 65677 h 369093"/>
              <a:gd name="connsiteX82" fmla="*/ 302419 w 790575"/>
              <a:gd name="connsiteY82" fmla="*/ 60915 h 369093"/>
              <a:gd name="connsiteX83" fmla="*/ 276225 w 790575"/>
              <a:gd name="connsiteY83" fmla="*/ 56152 h 369093"/>
              <a:gd name="connsiteX84" fmla="*/ 269082 w 790575"/>
              <a:gd name="connsiteY84" fmla="*/ 53771 h 369093"/>
              <a:gd name="connsiteX85" fmla="*/ 245269 w 790575"/>
              <a:gd name="connsiteY85" fmla="*/ 46627 h 369093"/>
              <a:gd name="connsiteX86" fmla="*/ 216694 w 790575"/>
              <a:gd name="connsiteY86" fmla="*/ 41865 h 369093"/>
              <a:gd name="connsiteX87" fmla="*/ 173832 w 790575"/>
              <a:gd name="connsiteY87" fmla="*/ 37102 h 369093"/>
              <a:gd name="connsiteX88" fmla="*/ 161925 w 790575"/>
              <a:gd name="connsiteY88" fmla="*/ 34721 h 369093"/>
              <a:gd name="connsiteX89" fmla="*/ 135732 w 790575"/>
              <a:gd name="connsiteY89" fmla="*/ 29958 h 369093"/>
              <a:gd name="connsiteX90" fmla="*/ 128588 w 790575"/>
              <a:gd name="connsiteY90" fmla="*/ 27577 h 369093"/>
              <a:gd name="connsiteX91" fmla="*/ 107157 w 790575"/>
              <a:gd name="connsiteY91" fmla="*/ 22815 h 369093"/>
              <a:gd name="connsiteX92" fmla="*/ 92869 w 790575"/>
              <a:gd name="connsiteY92" fmla="*/ 18052 h 369093"/>
              <a:gd name="connsiteX93" fmla="*/ 78582 w 790575"/>
              <a:gd name="connsiteY93" fmla="*/ 8527 h 369093"/>
              <a:gd name="connsiteX94" fmla="*/ 64294 w 790575"/>
              <a:gd name="connsiteY94" fmla="*/ 3765 h 369093"/>
              <a:gd name="connsiteX95" fmla="*/ 33338 w 790575"/>
              <a:gd name="connsiteY95"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690563 w 790575"/>
              <a:gd name="connsiteY50" fmla="*/ 320471 h 369093"/>
              <a:gd name="connsiteX51" fmla="*/ 711994 w 790575"/>
              <a:gd name="connsiteY51" fmla="*/ 353808 h 369093"/>
              <a:gd name="connsiteX52" fmla="*/ 726282 w 790575"/>
              <a:gd name="connsiteY52" fmla="*/ 365715 h 369093"/>
              <a:gd name="connsiteX53" fmla="*/ 728663 w 790575"/>
              <a:gd name="connsiteY53" fmla="*/ 353808 h 369093"/>
              <a:gd name="connsiteX54" fmla="*/ 731044 w 790575"/>
              <a:gd name="connsiteY54" fmla="*/ 334758 h 369093"/>
              <a:gd name="connsiteX55" fmla="*/ 735807 w 790575"/>
              <a:gd name="connsiteY55" fmla="*/ 325233 h 369093"/>
              <a:gd name="connsiteX56" fmla="*/ 738188 w 790575"/>
              <a:gd name="connsiteY56" fmla="*/ 318090 h 369093"/>
              <a:gd name="connsiteX57" fmla="*/ 740569 w 790575"/>
              <a:gd name="connsiteY57" fmla="*/ 308565 h 369093"/>
              <a:gd name="connsiteX58" fmla="*/ 745332 w 790575"/>
              <a:gd name="connsiteY58" fmla="*/ 301421 h 369093"/>
              <a:gd name="connsiteX59" fmla="*/ 747713 w 790575"/>
              <a:gd name="connsiteY59" fmla="*/ 291896 h 369093"/>
              <a:gd name="connsiteX60" fmla="*/ 757238 w 790575"/>
              <a:gd name="connsiteY60" fmla="*/ 277608 h 369093"/>
              <a:gd name="connsiteX61" fmla="*/ 759619 w 790575"/>
              <a:gd name="connsiteY61" fmla="*/ 263321 h 369093"/>
              <a:gd name="connsiteX62" fmla="*/ 762000 w 790575"/>
              <a:gd name="connsiteY62" fmla="*/ 253796 h 369093"/>
              <a:gd name="connsiteX63" fmla="*/ 764382 w 790575"/>
              <a:gd name="connsiteY63" fmla="*/ 237127 h 369093"/>
              <a:gd name="connsiteX64" fmla="*/ 766763 w 790575"/>
              <a:gd name="connsiteY64" fmla="*/ 229983 h 369093"/>
              <a:gd name="connsiteX65" fmla="*/ 771525 w 790575"/>
              <a:gd name="connsiteY65" fmla="*/ 213315 h 369093"/>
              <a:gd name="connsiteX66" fmla="*/ 773907 w 790575"/>
              <a:gd name="connsiteY66" fmla="*/ 175215 h 369093"/>
              <a:gd name="connsiteX67" fmla="*/ 776288 w 790575"/>
              <a:gd name="connsiteY67" fmla="*/ 168071 h 369093"/>
              <a:gd name="connsiteX68" fmla="*/ 783432 w 790575"/>
              <a:gd name="connsiteY68" fmla="*/ 165690 h 369093"/>
              <a:gd name="connsiteX69" fmla="*/ 790575 w 790575"/>
              <a:gd name="connsiteY69" fmla="*/ 160927 h 369093"/>
              <a:gd name="connsiteX70" fmla="*/ 783432 w 790575"/>
              <a:gd name="connsiteY70" fmla="*/ 156165 h 369093"/>
              <a:gd name="connsiteX71" fmla="*/ 742950 w 790575"/>
              <a:gd name="connsiteY71" fmla="*/ 153783 h 369093"/>
              <a:gd name="connsiteX72" fmla="*/ 707232 w 790575"/>
              <a:gd name="connsiteY72" fmla="*/ 141877 h 369093"/>
              <a:gd name="connsiteX73" fmla="*/ 692944 w 790575"/>
              <a:gd name="connsiteY73" fmla="*/ 137115 h 369093"/>
              <a:gd name="connsiteX74" fmla="*/ 685800 w 790575"/>
              <a:gd name="connsiteY74" fmla="*/ 134733 h 369093"/>
              <a:gd name="connsiteX75" fmla="*/ 676275 w 790575"/>
              <a:gd name="connsiteY75" fmla="*/ 132352 h 369093"/>
              <a:gd name="connsiteX76" fmla="*/ 664369 w 790575"/>
              <a:gd name="connsiteY76" fmla="*/ 129971 h 369093"/>
              <a:gd name="connsiteX77" fmla="*/ 647700 w 790575"/>
              <a:gd name="connsiteY77" fmla="*/ 125208 h 369093"/>
              <a:gd name="connsiteX78" fmla="*/ 616744 w 790575"/>
              <a:gd name="connsiteY78" fmla="*/ 122827 h 369093"/>
              <a:gd name="connsiteX79" fmla="*/ 366713 w 790575"/>
              <a:gd name="connsiteY79" fmla="*/ 72821 h 369093"/>
              <a:gd name="connsiteX80" fmla="*/ 342900 w 790575"/>
              <a:gd name="connsiteY80" fmla="*/ 65677 h 369093"/>
              <a:gd name="connsiteX81" fmla="*/ 302419 w 790575"/>
              <a:gd name="connsiteY81" fmla="*/ 60915 h 369093"/>
              <a:gd name="connsiteX82" fmla="*/ 276225 w 790575"/>
              <a:gd name="connsiteY82" fmla="*/ 56152 h 369093"/>
              <a:gd name="connsiteX83" fmla="*/ 269082 w 790575"/>
              <a:gd name="connsiteY83" fmla="*/ 53771 h 369093"/>
              <a:gd name="connsiteX84" fmla="*/ 245269 w 790575"/>
              <a:gd name="connsiteY84" fmla="*/ 46627 h 369093"/>
              <a:gd name="connsiteX85" fmla="*/ 216694 w 790575"/>
              <a:gd name="connsiteY85" fmla="*/ 41865 h 369093"/>
              <a:gd name="connsiteX86" fmla="*/ 173832 w 790575"/>
              <a:gd name="connsiteY86" fmla="*/ 37102 h 369093"/>
              <a:gd name="connsiteX87" fmla="*/ 161925 w 790575"/>
              <a:gd name="connsiteY87" fmla="*/ 34721 h 369093"/>
              <a:gd name="connsiteX88" fmla="*/ 135732 w 790575"/>
              <a:gd name="connsiteY88" fmla="*/ 29958 h 369093"/>
              <a:gd name="connsiteX89" fmla="*/ 128588 w 790575"/>
              <a:gd name="connsiteY89" fmla="*/ 27577 h 369093"/>
              <a:gd name="connsiteX90" fmla="*/ 107157 w 790575"/>
              <a:gd name="connsiteY90" fmla="*/ 22815 h 369093"/>
              <a:gd name="connsiteX91" fmla="*/ 92869 w 790575"/>
              <a:gd name="connsiteY91" fmla="*/ 18052 h 369093"/>
              <a:gd name="connsiteX92" fmla="*/ 78582 w 790575"/>
              <a:gd name="connsiteY92" fmla="*/ 8527 h 369093"/>
              <a:gd name="connsiteX93" fmla="*/ 64294 w 790575"/>
              <a:gd name="connsiteY93" fmla="*/ 3765 h 369093"/>
              <a:gd name="connsiteX94" fmla="*/ 33338 w 790575"/>
              <a:gd name="connsiteY94"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673894 w 790575"/>
              <a:gd name="connsiteY49" fmla="*/ 313327 h 369093"/>
              <a:gd name="connsiteX50" fmla="*/ 711994 w 790575"/>
              <a:gd name="connsiteY50" fmla="*/ 353808 h 369093"/>
              <a:gd name="connsiteX51" fmla="*/ 726282 w 790575"/>
              <a:gd name="connsiteY51" fmla="*/ 365715 h 369093"/>
              <a:gd name="connsiteX52" fmla="*/ 728663 w 790575"/>
              <a:gd name="connsiteY52" fmla="*/ 353808 h 369093"/>
              <a:gd name="connsiteX53" fmla="*/ 731044 w 790575"/>
              <a:gd name="connsiteY53" fmla="*/ 334758 h 369093"/>
              <a:gd name="connsiteX54" fmla="*/ 735807 w 790575"/>
              <a:gd name="connsiteY54" fmla="*/ 325233 h 369093"/>
              <a:gd name="connsiteX55" fmla="*/ 738188 w 790575"/>
              <a:gd name="connsiteY55" fmla="*/ 318090 h 369093"/>
              <a:gd name="connsiteX56" fmla="*/ 740569 w 790575"/>
              <a:gd name="connsiteY56" fmla="*/ 308565 h 369093"/>
              <a:gd name="connsiteX57" fmla="*/ 745332 w 790575"/>
              <a:gd name="connsiteY57" fmla="*/ 301421 h 369093"/>
              <a:gd name="connsiteX58" fmla="*/ 747713 w 790575"/>
              <a:gd name="connsiteY58" fmla="*/ 291896 h 369093"/>
              <a:gd name="connsiteX59" fmla="*/ 757238 w 790575"/>
              <a:gd name="connsiteY59" fmla="*/ 277608 h 369093"/>
              <a:gd name="connsiteX60" fmla="*/ 759619 w 790575"/>
              <a:gd name="connsiteY60" fmla="*/ 263321 h 369093"/>
              <a:gd name="connsiteX61" fmla="*/ 762000 w 790575"/>
              <a:gd name="connsiteY61" fmla="*/ 253796 h 369093"/>
              <a:gd name="connsiteX62" fmla="*/ 764382 w 790575"/>
              <a:gd name="connsiteY62" fmla="*/ 237127 h 369093"/>
              <a:gd name="connsiteX63" fmla="*/ 766763 w 790575"/>
              <a:gd name="connsiteY63" fmla="*/ 229983 h 369093"/>
              <a:gd name="connsiteX64" fmla="*/ 771525 w 790575"/>
              <a:gd name="connsiteY64" fmla="*/ 213315 h 369093"/>
              <a:gd name="connsiteX65" fmla="*/ 773907 w 790575"/>
              <a:gd name="connsiteY65" fmla="*/ 175215 h 369093"/>
              <a:gd name="connsiteX66" fmla="*/ 776288 w 790575"/>
              <a:gd name="connsiteY66" fmla="*/ 168071 h 369093"/>
              <a:gd name="connsiteX67" fmla="*/ 783432 w 790575"/>
              <a:gd name="connsiteY67" fmla="*/ 165690 h 369093"/>
              <a:gd name="connsiteX68" fmla="*/ 790575 w 790575"/>
              <a:gd name="connsiteY68" fmla="*/ 160927 h 369093"/>
              <a:gd name="connsiteX69" fmla="*/ 783432 w 790575"/>
              <a:gd name="connsiteY69" fmla="*/ 156165 h 369093"/>
              <a:gd name="connsiteX70" fmla="*/ 742950 w 790575"/>
              <a:gd name="connsiteY70" fmla="*/ 153783 h 369093"/>
              <a:gd name="connsiteX71" fmla="*/ 707232 w 790575"/>
              <a:gd name="connsiteY71" fmla="*/ 141877 h 369093"/>
              <a:gd name="connsiteX72" fmla="*/ 692944 w 790575"/>
              <a:gd name="connsiteY72" fmla="*/ 137115 h 369093"/>
              <a:gd name="connsiteX73" fmla="*/ 685800 w 790575"/>
              <a:gd name="connsiteY73" fmla="*/ 134733 h 369093"/>
              <a:gd name="connsiteX74" fmla="*/ 676275 w 790575"/>
              <a:gd name="connsiteY74" fmla="*/ 132352 h 369093"/>
              <a:gd name="connsiteX75" fmla="*/ 664369 w 790575"/>
              <a:gd name="connsiteY75" fmla="*/ 129971 h 369093"/>
              <a:gd name="connsiteX76" fmla="*/ 647700 w 790575"/>
              <a:gd name="connsiteY76" fmla="*/ 125208 h 369093"/>
              <a:gd name="connsiteX77" fmla="*/ 616744 w 790575"/>
              <a:gd name="connsiteY77" fmla="*/ 122827 h 369093"/>
              <a:gd name="connsiteX78" fmla="*/ 366713 w 790575"/>
              <a:gd name="connsiteY78" fmla="*/ 72821 h 369093"/>
              <a:gd name="connsiteX79" fmla="*/ 342900 w 790575"/>
              <a:gd name="connsiteY79" fmla="*/ 65677 h 369093"/>
              <a:gd name="connsiteX80" fmla="*/ 302419 w 790575"/>
              <a:gd name="connsiteY80" fmla="*/ 60915 h 369093"/>
              <a:gd name="connsiteX81" fmla="*/ 276225 w 790575"/>
              <a:gd name="connsiteY81" fmla="*/ 56152 h 369093"/>
              <a:gd name="connsiteX82" fmla="*/ 269082 w 790575"/>
              <a:gd name="connsiteY82" fmla="*/ 53771 h 369093"/>
              <a:gd name="connsiteX83" fmla="*/ 245269 w 790575"/>
              <a:gd name="connsiteY83" fmla="*/ 46627 h 369093"/>
              <a:gd name="connsiteX84" fmla="*/ 216694 w 790575"/>
              <a:gd name="connsiteY84" fmla="*/ 41865 h 369093"/>
              <a:gd name="connsiteX85" fmla="*/ 173832 w 790575"/>
              <a:gd name="connsiteY85" fmla="*/ 37102 h 369093"/>
              <a:gd name="connsiteX86" fmla="*/ 161925 w 790575"/>
              <a:gd name="connsiteY86" fmla="*/ 34721 h 369093"/>
              <a:gd name="connsiteX87" fmla="*/ 135732 w 790575"/>
              <a:gd name="connsiteY87" fmla="*/ 29958 h 369093"/>
              <a:gd name="connsiteX88" fmla="*/ 128588 w 790575"/>
              <a:gd name="connsiteY88" fmla="*/ 27577 h 369093"/>
              <a:gd name="connsiteX89" fmla="*/ 107157 w 790575"/>
              <a:gd name="connsiteY89" fmla="*/ 22815 h 369093"/>
              <a:gd name="connsiteX90" fmla="*/ 92869 w 790575"/>
              <a:gd name="connsiteY90" fmla="*/ 18052 h 369093"/>
              <a:gd name="connsiteX91" fmla="*/ 78582 w 790575"/>
              <a:gd name="connsiteY91" fmla="*/ 8527 h 369093"/>
              <a:gd name="connsiteX92" fmla="*/ 64294 w 790575"/>
              <a:gd name="connsiteY92" fmla="*/ 3765 h 369093"/>
              <a:gd name="connsiteX93" fmla="*/ 33338 w 790575"/>
              <a:gd name="connsiteY93"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664369 w 790575"/>
              <a:gd name="connsiteY48" fmla="*/ 306183 h 369093"/>
              <a:gd name="connsiteX49" fmla="*/ 711994 w 790575"/>
              <a:gd name="connsiteY49" fmla="*/ 353808 h 369093"/>
              <a:gd name="connsiteX50" fmla="*/ 726282 w 790575"/>
              <a:gd name="connsiteY50" fmla="*/ 365715 h 369093"/>
              <a:gd name="connsiteX51" fmla="*/ 728663 w 790575"/>
              <a:gd name="connsiteY51" fmla="*/ 353808 h 369093"/>
              <a:gd name="connsiteX52" fmla="*/ 731044 w 790575"/>
              <a:gd name="connsiteY52" fmla="*/ 334758 h 369093"/>
              <a:gd name="connsiteX53" fmla="*/ 735807 w 790575"/>
              <a:gd name="connsiteY53" fmla="*/ 325233 h 369093"/>
              <a:gd name="connsiteX54" fmla="*/ 738188 w 790575"/>
              <a:gd name="connsiteY54" fmla="*/ 318090 h 369093"/>
              <a:gd name="connsiteX55" fmla="*/ 740569 w 790575"/>
              <a:gd name="connsiteY55" fmla="*/ 308565 h 369093"/>
              <a:gd name="connsiteX56" fmla="*/ 745332 w 790575"/>
              <a:gd name="connsiteY56" fmla="*/ 301421 h 369093"/>
              <a:gd name="connsiteX57" fmla="*/ 747713 w 790575"/>
              <a:gd name="connsiteY57" fmla="*/ 291896 h 369093"/>
              <a:gd name="connsiteX58" fmla="*/ 757238 w 790575"/>
              <a:gd name="connsiteY58" fmla="*/ 277608 h 369093"/>
              <a:gd name="connsiteX59" fmla="*/ 759619 w 790575"/>
              <a:gd name="connsiteY59" fmla="*/ 263321 h 369093"/>
              <a:gd name="connsiteX60" fmla="*/ 762000 w 790575"/>
              <a:gd name="connsiteY60" fmla="*/ 253796 h 369093"/>
              <a:gd name="connsiteX61" fmla="*/ 764382 w 790575"/>
              <a:gd name="connsiteY61" fmla="*/ 237127 h 369093"/>
              <a:gd name="connsiteX62" fmla="*/ 766763 w 790575"/>
              <a:gd name="connsiteY62" fmla="*/ 229983 h 369093"/>
              <a:gd name="connsiteX63" fmla="*/ 771525 w 790575"/>
              <a:gd name="connsiteY63" fmla="*/ 213315 h 369093"/>
              <a:gd name="connsiteX64" fmla="*/ 773907 w 790575"/>
              <a:gd name="connsiteY64" fmla="*/ 175215 h 369093"/>
              <a:gd name="connsiteX65" fmla="*/ 776288 w 790575"/>
              <a:gd name="connsiteY65" fmla="*/ 168071 h 369093"/>
              <a:gd name="connsiteX66" fmla="*/ 783432 w 790575"/>
              <a:gd name="connsiteY66" fmla="*/ 165690 h 369093"/>
              <a:gd name="connsiteX67" fmla="*/ 790575 w 790575"/>
              <a:gd name="connsiteY67" fmla="*/ 160927 h 369093"/>
              <a:gd name="connsiteX68" fmla="*/ 783432 w 790575"/>
              <a:gd name="connsiteY68" fmla="*/ 156165 h 369093"/>
              <a:gd name="connsiteX69" fmla="*/ 742950 w 790575"/>
              <a:gd name="connsiteY69" fmla="*/ 153783 h 369093"/>
              <a:gd name="connsiteX70" fmla="*/ 707232 w 790575"/>
              <a:gd name="connsiteY70" fmla="*/ 141877 h 369093"/>
              <a:gd name="connsiteX71" fmla="*/ 692944 w 790575"/>
              <a:gd name="connsiteY71" fmla="*/ 137115 h 369093"/>
              <a:gd name="connsiteX72" fmla="*/ 685800 w 790575"/>
              <a:gd name="connsiteY72" fmla="*/ 134733 h 369093"/>
              <a:gd name="connsiteX73" fmla="*/ 676275 w 790575"/>
              <a:gd name="connsiteY73" fmla="*/ 132352 h 369093"/>
              <a:gd name="connsiteX74" fmla="*/ 664369 w 790575"/>
              <a:gd name="connsiteY74" fmla="*/ 129971 h 369093"/>
              <a:gd name="connsiteX75" fmla="*/ 647700 w 790575"/>
              <a:gd name="connsiteY75" fmla="*/ 125208 h 369093"/>
              <a:gd name="connsiteX76" fmla="*/ 616744 w 790575"/>
              <a:gd name="connsiteY76" fmla="*/ 122827 h 369093"/>
              <a:gd name="connsiteX77" fmla="*/ 366713 w 790575"/>
              <a:gd name="connsiteY77" fmla="*/ 72821 h 369093"/>
              <a:gd name="connsiteX78" fmla="*/ 342900 w 790575"/>
              <a:gd name="connsiteY78" fmla="*/ 65677 h 369093"/>
              <a:gd name="connsiteX79" fmla="*/ 302419 w 790575"/>
              <a:gd name="connsiteY79" fmla="*/ 60915 h 369093"/>
              <a:gd name="connsiteX80" fmla="*/ 276225 w 790575"/>
              <a:gd name="connsiteY80" fmla="*/ 56152 h 369093"/>
              <a:gd name="connsiteX81" fmla="*/ 269082 w 790575"/>
              <a:gd name="connsiteY81" fmla="*/ 53771 h 369093"/>
              <a:gd name="connsiteX82" fmla="*/ 245269 w 790575"/>
              <a:gd name="connsiteY82" fmla="*/ 46627 h 369093"/>
              <a:gd name="connsiteX83" fmla="*/ 216694 w 790575"/>
              <a:gd name="connsiteY83" fmla="*/ 41865 h 369093"/>
              <a:gd name="connsiteX84" fmla="*/ 173832 w 790575"/>
              <a:gd name="connsiteY84" fmla="*/ 37102 h 369093"/>
              <a:gd name="connsiteX85" fmla="*/ 161925 w 790575"/>
              <a:gd name="connsiteY85" fmla="*/ 34721 h 369093"/>
              <a:gd name="connsiteX86" fmla="*/ 135732 w 790575"/>
              <a:gd name="connsiteY86" fmla="*/ 29958 h 369093"/>
              <a:gd name="connsiteX87" fmla="*/ 128588 w 790575"/>
              <a:gd name="connsiteY87" fmla="*/ 27577 h 369093"/>
              <a:gd name="connsiteX88" fmla="*/ 107157 w 790575"/>
              <a:gd name="connsiteY88" fmla="*/ 22815 h 369093"/>
              <a:gd name="connsiteX89" fmla="*/ 92869 w 790575"/>
              <a:gd name="connsiteY89" fmla="*/ 18052 h 369093"/>
              <a:gd name="connsiteX90" fmla="*/ 78582 w 790575"/>
              <a:gd name="connsiteY90" fmla="*/ 8527 h 369093"/>
              <a:gd name="connsiteX91" fmla="*/ 64294 w 790575"/>
              <a:gd name="connsiteY91" fmla="*/ 3765 h 369093"/>
              <a:gd name="connsiteX92" fmla="*/ 33338 w 790575"/>
              <a:gd name="connsiteY92"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654844 w 790575"/>
              <a:gd name="connsiteY47" fmla="*/ 301421 h 369093"/>
              <a:gd name="connsiteX48" fmla="*/ 711994 w 790575"/>
              <a:gd name="connsiteY48" fmla="*/ 353808 h 369093"/>
              <a:gd name="connsiteX49" fmla="*/ 726282 w 790575"/>
              <a:gd name="connsiteY49" fmla="*/ 365715 h 369093"/>
              <a:gd name="connsiteX50" fmla="*/ 728663 w 790575"/>
              <a:gd name="connsiteY50" fmla="*/ 353808 h 369093"/>
              <a:gd name="connsiteX51" fmla="*/ 731044 w 790575"/>
              <a:gd name="connsiteY51" fmla="*/ 334758 h 369093"/>
              <a:gd name="connsiteX52" fmla="*/ 735807 w 790575"/>
              <a:gd name="connsiteY52" fmla="*/ 325233 h 369093"/>
              <a:gd name="connsiteX53" fmla="*/ 738188 w 790575"/>
              <a:gd name="connsiteY53" fmla="*/ 318090 h 369093"/>
              <a:gd name="connsiteX54" fmla="*/ 740569 w 790575"/>
              <a:gd name="connsiteY54" fmla="*/ 308565 h 369093"/>
              <a:gd name="connsiteX55" fmla="*/ 745332 w 790575"/>
              <a:gd name="connsiteY55" fmla="*/ 301421 h 369093"/>
              <a:gd name="connsiteX56" fmla="*/ 747713 w 790575"/>
              <a:gd name="connsiteY56" fmla="*/ 291896 h 369093"/>
              <a:gd name="connsiteX57" fmla="*/ 757238 w 790575"/>
              <a:gd name="connsiteY57" fmla="*/ 277608 h 369093"/>
              <a:gd name="connsiteX58" fmla="*/ 759619 w 790575"/>
              <a:gd name="connsiteY58" fmla="*/ 263321 h 369093"/>
              <a:gd name="connsiteX59" fmla="*/ 762000 w 790575"/>
              <a:gd name="connsiteY59" fmla="*/ 253796 h 369093"/>
              <a:gd name="connsiteX60" fmla="*/ 764382 w 790575"/>
              <a:gd name="connsiteY60" fmla="*/ 237127 h 369093"/>
              <a:gd name="connsiteX61" fmla="*/ 766763 w 790575"/>
              <a:gd name="connsiteY61" fmla="*/ 229983 h 369093"/>
              <a:gd name="connsiteX62" fmla="*/ 771525 w 790575"/>
              <a:gd name="connsiteY62" fmla="*/ 213315 h 369093"/>
              <a:gd name="connsiteX63" fmla="*/ 773907 w 790575"/>
              <a:gd name="connsiteY63" fmla="*/ 175215 h 369093"/>
              <a:gd name="connsiteX64" fmla="*/ 776288 w 790575"/>
              <a:gd name="connsiteY64" fmla="*/ 168071 h 369093"/>
              <a:gd name="connsiteX65" fmla="*/ 783432 w 790575"/>
              <a:gd name="connsiteY65" fmla="*/ 165690 h 369093"/>
              <a:gd name="connsiteX66" fmla="*/ 790575 w 790575"/>
              <a:gd name="connsiteY66" fmla="*/ 160927 h 369093"/>
              <a:gd name="connsiteX67" fmla="*/ 783432 w 790575"/>
              <a:gd name="connsiteY67" fmla="*/ 156165 h 369093"/>
              <a:gd name="connsiteX68" fmla="*/ 742950 w 790575"/>
              <a:gd name="connsiteY68" fmla="*/ 153783 h 369093"/>
              <a:gd name="connsiteX69" fmla="*/ 707232 w 790575"/>
              <a:gd name="connsiteY69" fmla="*/ 141877 h 369093"/>
              <a:gd name="connsiteX70" fmla="*/ 692944 w 790575"/>
              <a:gd name="connsiteY70" fmla="*/ 137115 h 369093"/>
              <a:gd name="connsiteX71" fmla="*/ 685800 w 790575"/>
              <a:gd name="connsiteY71" fmla="*/ 134733 h 369093"/>
              <a:gd name="connsiteX72" fmla="*/ 676275 w 790575"/>
              <a:gd name="connsiteY72" fmla="*/ 132352 h 369093"/>
              <a:gd name="connsiteX73" fmla="*/ 664369 w 790575"/>
              <a:gd name="connsiteY73" fmla="*/ 129971 h 369093"/>
              <a:gd name="connsiteX74" fmla="*/ 647700 w 790575"/>
              <a:gd name="connsiteY74" fmla="*/ 125208 h 369093"/>
              <a:gd name="connsiteX75" fmla="*/ 616744 w 790575"/>
              <a:gd name="connsiteY75" fmla="*/ 122827 h 369093"/>
              <a:gd name="connsiteX76" fmla="*/ 366713 w 790575"/>
              <a:gd name="connsiteY76" fmla="*/ 72821 h 369093"/>
              <a:gd name="connsiteX77" fmla="*/ 342900 w 790575"/>
              <a:gd name="connsiteY77" fmla="*/ 65677 h 369093"/>
              <a:gd name="connsiteX78" fmla="*/ 302419 w 790575"/>
              <a:gd name="connsiteY78" fmla="*/ 60915 h 369093"/>
              <a:gd name="connsiteX79" fmla="*/ 276225 w 790575"/>
              <a:gd name="connsiteY79" fmla="*/ 56152 h 369093"/>
              <a:gd name="connsiteX80" fmla="*/ 269082 w 790575"/>
              <a:gd name="connsiteY80" fmla="*/ 53771 h 369093"/>
              <a:gd name="connsiteX81" fmla="*/ 245269 w 790575"/>
              <a:gd name="connsiteY81" fmla="*/ 46627 h 369093"/>
              <a:gd name="connsiteX82" fmla="*/ 216694 w 790575"/>
              <a:gd name="connsiteY82" fmla="*/ 41865 h 369093"/>
              <a:gd name="connsiteX83" fmla="*/ 173832 w 790575"/>
              <a:gd name="connsiteY83" fmla="*/ 37102 h 369093"/>
              <a:gd name="connsiteX84" fmla="*/ 161925 w 790575"/>
              <a:gd name="connsiteY84" fmla="*/ 34721 h 369093"/>
              <a:gd name="connsiteX85" fmla="*/ 135732 w 790575"/>
              <a:gd name="connsiteY85" fmla="*/ 29958 h 369093"/>
              <a:gd name="connsiteX86" fmla="*/ 128588 w 790575"/>
              <a:gd name="connsiteY86" fmla="*/ 27577 h 369093"/>
              <a:gd name="connsiteX87" fmla="*/ 107157 w 790575"/>
              <a:gd name="connsiteY87" fmla="*/ 22815 h 369093"/>
              <a:gd name="connsiteX88" fmla="*/ 92869 w 790575"/>
              <a:gd name="connsiteY88" fmla="*/ 18052 h 369093"/>
              <a:gd name="connsiteX89" fmla="*/ 78582 w 790575"/>
              <a:gd name="connsiteY89" fmla="*/ 8527 h 369093"/>
              <a:gd name="connsiteX90" fmla="*/ 64294 w 790575"/>
              <a:gd name="connsiteY90" fmla="*/ 3765 h 369093"/>
              <a:gd name="connsiteX91" fmla="*/ 33338 w 790575"/>
              <a:gd name="connsiteY91"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638175 w 790575"/>
              <a:gd name="connsiteY46" fmla="*/ 289515 h 369093"/>
              <a:gd name="connsiteX47" fmla="*/ 711994 w 790575"/>
              <a:gd name="connsiteY47" fmla="*/ 353808 h 369093"/>
              <a:gd name="connsiteX48" fmla="*/ 726282 w 790575"/>
              <a:gd name="connsiteY48" fmla="*/ 365715 h 369093"/>
              <a:gd name="connsiteX49" fmla="*/ 728663 w 790575"/>
              <a:gd name="connsiteY49" fmla="*/ 353808 h 369093"/>
              <a:gd name="connsiteX50" fmla="*/ 731044 w 790575"/>
              <a:gd name="connsiteY50" fmla="*/ 334758 h 369093"/>
              <a:gd name="connsiteX51" fmla="*/ 735807 w 790575"/>
              <a:gd name="connsiteY51" fmla="*/ 325233 h 369093"/>
              <a:gd name="connsiteX52" fmla="*/ 738188 w 790575"/>
              <a:gd name="connsiteY52" fmla="*/ 318090 h 369093"/>
              <a:gd name="connsiteX53" fmla="*/ 740569 w 790575"/>
              <a:gd name="connsiteY53" fmla="*/ 308565 h 369093"/>
              <a:gd name="connsiteX54" fmla="*/ 745332 w 790575"/>
              <a:gd name="connsiteY54" fmla="*/ 301421 h 369093"/>
              <a:gd name="connsiteX55" fmla="*/ 747713 w 790575"/>
              <a:gd name="connsiteY55" fmla="*/ 291896 h 369093"/>
              <a:gd name="connsiteX56" fmla="*/ 757238 w 790575"/>
              <a:gd name="connsiteY56" fmla="*/ 277608 h 369093"/>
              <a:gd name="connsiteX57" fmla="*/ 759619 w 790575"/>
              <a:gd name="connsiteY57" fmla="*/ 263321 h 369093"/>
              <a:gd name="connsiteX58" fmla="*/ 762000 w 790575"/>
              <a:gd name="connsiteY58" fmla="*/ 253796 h 369093"/>
              <a:gd name="connsiteX59" fmla="*/ 764382 w 790575"/>
              <a:gd name="connsiteY59" fmla="*/ 237127 h 369093"/>
              <a:gd name="connsiteX60" fmla="*/ 766763 w 790575"/>
              <a:gd name="connsiteY60" fmla="*/ 229983 h 369093"/>
              <a:gd name="connsiteX61" fmla="*/ 771525 w 790575"/>
              <a:gd name="connsiteY61" fmla="*/ 213315 h 369093"/>
              <a:gd name="connsiteX62" fmla="*/ 773907 w 790575"/>
              <a:gd name="connsiteY62" fmla="*/ 175215 h 369093"/>
              <a:gd name="connsiteX63" fmla="*/ 776288 w 790575"/>
              <a:gd name="connsiteY63" fmla="*/ 168071 h 369093"/>
              <a:gd name="connsiteX64" fmla="*/ 783432 w 790575"/>
              <a:gd name="connsiteY64" fmla="*/ 165690 h 369093"/>
              <a:gd name="connsiteX65" fmla="*/ 790575 w 790575"/>
              <a:gd name="connsiteY65" fmla="*/ 160927 h 369093"/>
              <a:gd name="connsiteX66" fmla="*/ 783432 w 790575"/>
              <a:gd name="connsiteY66" fmla="*/ 156165 h 369093"/>
              <a:gd name="connsiteX67" fmla="*/ 742950 w 790575"/>
              <a:gd name="connsiteY67" fmla="*/ 153783 h 369093"/>
              <a:gd name="connsiteX68" fmla="*/ 707232 w 790575"/>
              <a:gd name="connsiteY68" fmla="*/ 141877 h 369093"/>
              <a:gd name="connsiteX69" fmla="*/ 692944 w 790575"/>
              <a:gd name="connsiteY69" fmla="*/ 137115 h 369093"/>
              <a:gd name="connsiteX70" fmla="*/ 685800 w 790575"/>
              <a:gd name="connsiteY70" fmla="*/ 134733 h 369093"/>
              <a:gd name="connsiteX71" fmla="*/ 676275 w 790575"/>
              <a:gd name="connsiteY71" fmla="*/ 132352 h 369093"/>
              <a:gd name="connsiteX72" fmla="*/ 664369 w 790575"/>
              <a:gd name="connsiteY72" fmla="*/ 129971 h 369093"/>
              <a:gd name="connsiteX73" fmla="*/ 647700 w 790575"/>
              <a:gd name="connsiteY73" fmla="*/ 125208 h 369093"/>
              <a:gd name="connsiteX74" fmla="*/ 616744 w 790575"/>
              <a:gd name="connsiteY74" fmla="*/ 122827 h 369093"/>
              <a:gd name="connsiteX75" fmla="*/ 366713 w 790575"/>
              <a:gd name="connsiteY75" fmla="*/ 72821 h 369093"/>
              <a:gd name="connsiteX76" fmla="*/ 342900 w 790575"/>
              <a:gd name="connsiteY76" fmla="*/ 65677 h 369093"/>
              <a:gd name="connsiteX77" fmla="*/ 302419 w 790575"/>
              <a:gd name="connsiteY77" fmla="*/ 60915 h 369093"/>
              <a:gd name="connsiteX78" fmla="*/ 276225 w 790575"/>
              <a:gd name="connsiteY78" fmla="*/ 56152 h 369093"/>
              <a:gd name="connsiteX79" fmla="*/ 269082 w 790575"/>
              <a:gd name="connsiteY79" fmla="*/ 53771 h 369093"/>
              <a:gd name="connsiteX80" fmla="*/ 245269 w 790575"/>
              <a:gd name="connsiteY80" fmla="*/ 46627 h 369093"/>
              <a:gd name="connsiteX81" fmla="*/ 216694 w 790575"/>
              <a:gd name="connsiteY81" fmla="*/ 41865 h 369093"/>
              <a:gd name="connsiteX82" fmla="*/ 173832 w 790575"/>
              <a:gd name="connsiteY82" fmla="*/ 37102 h 369093"/>
              <a:gd name="connsiteX83" fmla="*/ 161925 w 790575"/>
              <a:gd name="connsiteY83" fmla="*/ 34721 h 369093"/>
              <a:gd name="connsiteX84" fmla="*/ 135732 w 790575"/>
              <a:gd name="connsiteY84" fmla="*/ 29958 h 369093"/>
              <a:gd name="connsiteX85" fmla="*/ 128588 w 790575"/>
              <a:gd name="connsiteY85" fmla="*/ 27577 h 369093"/>
              <a:gd name="connsiteX86" fmla="*/ 107157 w 790575"/>
              <a:gd name="connsiteY86" fmla="*/ 22815 h 369093"/>
              <a:gd name="connsiteX87" fmla="*/ 92869 w 790575"/>
              <a:gd name="connsiteY87" fmla="*/ 18052 h 369093"/>
              <a:gd name="connsiteX88" fmla="*/ 78582 w 790575"/>
              <a:gd name="connsiteY88" fmla="*/ 8527 h 369093"/>
              <a:gd name="connsiteX89" fmla="*/ 64294 w 790575"/>
              <a:gd name="connsiteY89" fmla="*/ 3765 h 369093"/>
              <a:gd name="connsiteX90" fmla="*/ 33338 w 790575"/>
              <a:gd name="connsiteY90"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621507 w 790575"/>
              <a:gd name="connsiteY45" fmla="*/ 287133 h 369093"/>
              <a:gd name="connsiteX46" fmla="*/ 711994 w 790575"/>
              <a:gd name="connsiteY46" fmla="*/ 353808 h 369093"/>
              <a:gd name="connsiteX47" fmla="*/ 726282 w 790575"/>
              <a:gd name="connsiteY47" fmla="*/ 365715 h 369093"/>
              <a:gd name="connsiteX48" fmla="*/ 728663 w 790575"/>
              <a:gd name="connsiteY48" fmla="*/ 353808 h 369093"/>
              <a:gd name="connsiteX49" fmla="*/ 731044 w 790575"/>
              <a:gd name="connsiteY49" fmla="*/ 334758 h 369093"/>
              <a:gd name="connsiteX50" fmla="*/ 735807 w 790575"/>
              <a:gd name="connsiteY50" fmla="*/ 325233 h 369093"/>
              <a:gd name="connsiteX51" fmla="*/ 738188 w 790575"/>
              <a:gd name="connsiteY51" fmla="*/ 318090 h 369093"/>
              <a:gd name="connsiteX52" fmla="*/ 740569 w 790575"/>
              <a:gd name="connsiteY52" fmla="*/ 308565 h 369093"/>
              <a:gd name="connsiteX53" fmla="*/ 745332 w 790575"/>
              <a:gd name="connsiteY53" fmla="*/ 301421 h 369093"/>
              <a:gd name="connsiteX54" fmla="*/ 747713 w 790575"/>
              <a:gd name="connsiteY54" fmla="*/ 291896 h 369093"/>
              <a:gd name="connsiteX55" fmla="*/ 757238 w 790575"/>
              <a:gd name="connsiteY55" fmla="*/ 277608 h 369093"/>
              <a:gd name="connsiteX56" fmla="*/ 759619 w 790575"/>
              <a:gd name="connsiteY56" fmla="*/ 263321 h 369093"/>
              <a:gd name="connsiteX57" fmla="*/ 762000 w 790575"/>
              <a:gd name="connsiteY57" fmla="*/ 253796 h 369093"/>
              <a:gd name="connsiteX58" fmla="*/ 764382 w 790575"/>
              <a:gd name="connsiteY58" fmla="*/ 237127 h 369093"/>
              <a:gd name="connsiteX59" fmla="*/ 766763 w 790575"/>
              <a:gd name="connsiteY59" fmla="*/ 229983 h 369093"/>
              <a:gd name="connsiteX60" fmla="*/ 771525 w 790575"/>
              <a:gd name="connsiteY60" fmla="*/ 213315 h 369093"/>
              <a:gd name="connsiteX61" fmla="*/ 773907 w 790575"/>
              <a:gd name="connsiteY61" fmla="*/ 175215 h 369093"/>
              <a:gd name="connsiteX62" fmla="*/ 776288 w 790575"/>
              <a:gd name="connsiteY62" fmla="*/ 168071 h 369093"/>
              <a:gd name="connsiteX63" fmla="*/ 783432 w 790575"/>
              <a:gd name="connsiteY63" fmla="*/ 165690 h 369093"/>
              <a:gd name="connsiteX64" fmla="*/ 790575 w 790575"/>
              <a:gd name="connsiteY64" fmla="*/ 160927 h 369093"/>
              <a:gd name="connsiteX65" fmla="*/ 783432 w 790575"/>
              <a:gd name="connsiteY65" fmla="*/ 156165 h 369093"/>
              <a:gd name="connsiteX66" fmla="*/ 742950 w 790575"/>
              <a:gd name="connsiteY66" fmla="*/ 153783 h 369093"/>
              <a:gd name="connsiteX67" fmla="*/ 707232 w 790575"/>
              <a:gd name="connsiteY67" fmla="*/ 141877 h 369093"/>
              <a:gd name="connsiteX68" fmla="*/ 692944 w 790575"/>
              <a:gd name="connsiteY68" fmla="*/ 137115 h 369093"/>
              <a:gd name="connsiteX69" fmla="*/ 685800 w 790575"/>
              <a:gd name="connsiteY69" fmla="*/ 134733 h 369093"/>
              <a:gd name="connsiteX70" fmla="*/ 676275 w 790575"/>
              <a:gd name="connsiteY70" fmla="*/ 132352 h 369093"/>
              <a:gd name="connsiteX71" fmla="*/ 664369 w 790575"/>
              <a:gd name="connsiteY71" fmla="*/ 129971 h 369093"/>
              <a:gd name="connsiteX72" fmla="*/ 647700 w 790575"/>
              <a:gd name="connsiteY72" fmla="*/ 125208 h 369093"/>
              <a:gd name="connsiteX73" fmla="*/ 616744 w 790575"/>
              <a:gd name="connsiteY73" fmla="*/ 122827 h 369093"/>
              <a:gd name="connsiteX74" fmla="*/ 366713 w 790575"/>
              <a:gd name="connsiteY74" fmla="*/ 72821 h 369093"/>
              <a:gd name="connsiteX75" fmla="*/ 342900 w 790575"/>
              <a:gd name="connsiteY75" fmla="*/ 65677 h 369093"/>
              <a:gd name="connsiteX76" fmla="*/ 302419 w 790575"/>
              <a:gd name="connsiteY76" fmla="*/ 60915 h 369093"/>
              <a:gd name="connsiteX77" fmla="*/ 276225 w 790575"/>
              <a:gd name="connsiteY77" fmla="*/ 56152 h 369093"/>
              <a:gd name="connsiteX78" fmla="*/ 269082 w 790575"/>
              <a:gd name="connsiteY78" fmla="*/ 53771 h 369093"/>
              <a:gd name="connsiteX79" fmla="*/ 245269 w 790575"/>
              <a:gd name="connsiteY79" fmla="*/ 46627 h 369093"/>
              <a:gd name="connsiteX80" fmla="*/ 216694 w 790575"/>
              <a:gd name="connsiteY80" fmla="*/ 41865 h 369093"/>
              <a:gd name="connsiteX81" fmla="*/ 173832 w 790575"/>
              <a:gd name="connsiteY81" fmla="*/ 37102 h 369093"/>
              <a:gd name="connsiteX82" fmla="*/ 161925 w 790575"/>
              <a:gd name="connsiteY82" fmla="*/ 34721 h 369093"/>
              <a:gd name="connsiteX83" fmla="*/ 135732 w 790575"/>
              <a:gd name="connsiteY83" fmla="*/ 29958 h 369093"/>
              <a:gd name="connsiteX84" fmla="*/ 128588 w 790575"/>
              <a:gd name="connsiteY84" fmla="*/ 27577 h 369093"/>
              <a:gd name="connsiteX85" fmla="*/ 107157 w 790575"/>
              <a:gd name="connsiteY85" fmla="*/ 22815 h 369093"/>
              <a:gd name="connsiteX86" fmla="*/ 92869 w 790575"/>
              <a:gd name="connsiteY86" fmla="*/ 18052 h 369093"/>
              <a:gd name="connsiteX87" fmla="*/ 78582 w 790575"/>
              <a:gd name="connsiteY87" fmla="*/ 8527 h 369093"/>
              <a:gd name="connsiteX88" fmla="*/ 64294 w 790575"/>
              <a:gd name="connsiteY88" fmla="*/ 3765 h 369093"/>
              <a:gd name="connsiteX89" fmla="*/ 33338 w 790575"/>
              <a:gd name="connsiteY89"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614363 w 790575"/>
              <a:gd name="connsiteY44" fmla="*/ 284752 h 369093"/>
              <a:gd name="connsiteX45" fmla="*/ 711994 w 790575"/>
              <a:gd name="connsiteY45" fmla="*/ 353808 h 369093"/>
              <a:gd name="connsiteX46" fmla="*/ 726282 w 790575"/>
              <a:gd name="connsiteY46" fmla="*/ 365715 h 369093"/>
              <a:gd name="connsiteX47" fmla="*/ 728663 w 790575"/>
              <a:gd name="connsiteY47" fmla="*/ 353808 h 369093"/>
              <a:gd name="connsiteX48" fmla="*/ 731044 w 790575"/>
              <a:gd name="connsiteY48" fmla="*/ 334758 h 369093"/>
              <a:gd name="connsiteX49" fmla="*/ 735807 w 790575"/>
              <a:gd name="connsiteY49" fmla="*/ 325233 h 369093"/>
              <a:gd name="connsiteX50" fmla="*/ 738188 w 790575"/>
              <a:gd name="connsiteY50" fmla="*/ 318090 h 369093"/>
              <a:gd name="connsiteX51" fmla="*/ 740569 w 790575"/>
              <a:gd name="connsiteY51" fmla="*/ 308565 h 369093"/>
              <a:gd name="connsiteX52" fmla="*/ 745332 w 790575"/>
              <a:gd name="connsiteY52" fmla="*/ 301421 h 369093"/>
              <a:gd name="connsiteX53" fmla="*/ 747713 w 790575"/>
              <a:gd name="connsiteY53" fmla="*/ 291896 h 369093"/>
              <a:gd name="connsiteX54" fmla="*/ 757238 w 790575"/>
              <a:gd name="connsiteY54" fmla="*/ 277608 h 369093"/>
              <a:gd name="connsiteX55" fmla="*/ 759619 w 790575"/>
              <a:gd name="connsiteY55" fmla="*/ 263321 h 369093"/>
              <a:gd name="connsiteX56" fmla="*/ 762000 w 790575"/>
              <a:gd name="connsiteY56" fmla="*/ 253796 h 369093"/>
              <a:gd name="connsiteX57" fmla="*/ 764382 w 790575"/>
              <a:gd name="connsiteY57" fmla="*/ 237127 h 369093"/>
              <a:gd name="connsiteX58" fmla="*/ 766763 w 790575"/>
              <a:gd name="connsiteY58" fmla="*/ 229983 h 369093"/>
              <a:gd name="connsiteX59" fmla="*/ 771525 w 790575"/>
              <a:gd name="connsiteY59" fmla="*/ 213315 h 369093"/>
              <a:gd name="connsiteX60" fmla="*/ 773907 w 790575"/>
              <a:gd name="connsiteY60" fmla="*/ 175215 h 369093"/>
              <a:gd name="connsiteX61" fmla="*/ 776288 w 790575"/>
              <a:gd name="connsiteY61" fmla="*/ 168071 h 369093"/>
              <a:gd name="connsiteX62" fmla="*/ 783432 w 790575"/>
              <a:gd name="connsiteY62" fmla="*/ 165690 h 369093"/>
              <a:gd name="connsiteX63" fmla="*/ 790575 w 790575"/>
              <a:gd name="connsiteY63" fmla="*/ 160927 h 369093"/>
              <a:gd name="connsiteX64" fmla="*/ 783432 w 790575"/>
              <a:gd name="connsiteY64" fmla="*/ 156165 h 369093"/>
              <a:gd name="connsiteX65" fmla="*/ 742950 w 790575"/>
              <a:gd name="connsiteY65" fmla="*/ 153783 h 369093"/>
              <a:gd name="connsiteX66" fmla="*/ 707232 w 790575"/>
              <a:gd name="connsiteY66" fmla="*/ 141877 h 369093"/>
              <a:gd name="connsiteX67" fmla="*/ 692944 w 790575"/>
              <a:gd name="connsiteY67" fmla="*/ 137115 h 369093"/>
              <a:gd name="connsiteX68" fmla="*/ 685800 w 790575"/>
              <a:gd name="connsiteY68" fmla="*/ 134733 h 369093"/>
              <a:gd name="connsiteX69" fmla="*/ 676275 w 790575"/>
              <a:gd name="connsiteY69" fmla="*/ 132352 h 369093"/>
              <a:gd name="connsiteX70" fmla="*/ 664369 w 790575"/>
              <a:gd name="connsiteY70" fmla="*/ 129971 h 369093"/>
              <a:gd name="connsiteX71" fmla="*/ 647700 w 790575"/>
              <a:gd name="connsiteY71" fmla="*/ 125208 h 369093"/>
              <a:gd name="connsiteX72" fmla="*/ 616744 w 790575"/>
              <a:gd name="connsiteY72" fmla="*/ 122827 h 369093"/>
              <a:gd name="connsiteX73" fmla="*/ 366713 w 790575"/>
              <a:gd name="connsiteY73" fmla="*/ 72821 h 369093"/>
              <a:gd name="connsiteX74" fmla="*/ 342900 w 790575"/>
              <a:gd name="connsiteY74" fmla="*/ 65677 h 369093"/>
              <a:gd name="connsiteX75" fmla="*/ 302419 w 790575"/>
              <a:gd name="connsiteY75" fmla="*/ 60915 h 369093"/>
              <a:gd name="connsiteX76" fmla="*/ 276225 w 790575"/>
              <a:gd name="connsiteY76" fmla="*/ 56152 h 369093"/>
              <a:gd name="connsiteX77" fmla="*/ 269082 w 790575"/>
              <a:gd name="connsiteY77" fmla="*/ 53771 h 369093"/>
              <a:gd name="connsiteX78" fmla="*/ 245269 w 790575"/>
              <a:gd name="connsiteY78" fmla="*/ 46627 h 369093"/>
              <a:gd name="connsiteX79" fmla="*/ 216694 w 790575"/>
              <a:gd name="connsiteY79" fmla="*/ 41865 h 369093"/>
              <a:gd name="connsiteX80" fmla="*/ 173832 w 790575"/>
              <a:gd name="connsiteY80" fmla="*/ 37102 h 369093"/>
              <a:gd name="connsiteX81" fmla="*/ 161925 w 790575"/>
              <a:gd name="connsiteY81" fmla="*/ 34721 h 369093"/>
              <a:gd name="connsiteX82" fmla="*/ 135732 w 790575"/>
              <a:gd name="connsiteY82" fmla="*/ 29958 h 369093"/>
              <a:gd name="connsiteX83" fmla="*/ 128588 w 790575"/>
              <a:gd name="connsiteY83" fmla="*/ 27577 h 369093"/>
              <a:gd name="connsiteX84" fmla="*/ 107157 w 790575"/>
              <a:gd name="connsiteY84" fmla="*/ 22815 h 369093"/>
              <a:gd name="connsiteX85" fmla="*/ 92869 w 790575"/>
              <a:gd name="connsiteY85" fmla="*/ 18052 h 369093"/>
              <a:gd name="connsiteX86" fmla="*/ 78582 w 790575"/>
              <a:gd name="connsiteY86" fmla="*/ 8527 h 369093"/>
              <a:gd name="connsiteX87" fmla="*/ 64294 w 790575"/>
              <a:gd name="connsiteY87" fmla="*/ 3765 h 369093"/>
              <a:gd name="connsiteX88" fmla="*/ 33338 w 790575"/>
              <a:gd name="connsiteY88"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604838 w 790575"/>
              <a:gd name="connsiteY43" fmla="*/ 282371 h 369093"/>
              <a:gd name="connsiteX44" fmla="*/ 711994 w 790575"/>
              <a:gd name="connsiteY44" fmla="*/ 353808 h 369093"/>
              <a:gd name="connsiteX45" fmla="*/ 726282 w 790575"/>
              <a:gd name="connsiteY45" fmla="*/ 365715 h 369093"/>
              <a:gd name="connsiteX46" fmla="*/ 728663 w 790575"/>
              <a:gd name="connsiteY46" fmla="*/ 353808 h 369093"/>
              <a:gd name="connsiteX47" fmla="*/ 731044 w 790575"/>
              <a:gd name="connsiteY47" fmla="*/ 334758 h 369093"/>
              <a:gd name="connsiteX48" fmla="*/ 735807 w 790575"/>
              <a:gd name="connsiteY48" fmla="*/ 325233 h 369093"/>
              <a:gd name="connsiteX49" fmla="*/ 738188 w 790575"/>
              <a:gd name="connsiteY49" fmla="*/ 318090 h 369093"/>
              <a:gd name="connsiteX50" fmla="*/ 740569 w 790575"/>
              <a:gd name="connsiteY50" fmla="*/ 308565 h 369093"/>
              <a:gd name="connsiteX51" fmla="*/ 745332 w 790575"/>
              <a:gd name="connsiteY51" fmla="*/ 301421 h 369093"/>
              <a:gd name="connsiteX52" fmla="*/ 747713 w 790575"/>
              <a:gd name="connsiteY52" fmla="*/ 291896 h 369093"/>
              <a:gd name="connsiteX53" fmla="*/ 757238 w 790575"/>
              <a:gd name="connsiteY53" fmla="*/ 277608 h 369093"/>
              <a:gd name="connsiteX54" fmla="*/ 759619 w 790575"/>
              <a:gd name="connsiteY54" fmla="*/ 263321 h 369093"/>
              <a:gd name="connsiteX55" fmla="*/ 762000 w 790575"/>
              <a:gd name="connsiteY55" fmla="*/ 253796 h 369093"/>
              <a:gd name="connsiteX56" fmla="*/ 764382 w 790575"/>
              <a:gd name="connsiteY56" fmla="*/ 237127 h 369093"/>
              <a:gd name="connsiteX57" fmla="*/ 766763 w 790575"/>
              <a:gd name="connsiteY57" fmla="*/ 229983 h 369093"/>
              <a:gd name="connsiteX58" fmla="*/ 771525 w 790575"/>
              <a:gd name="connsiteY58" fmla="*/ 213315 h 369093"/>
              <a:gd name="connsiteX59" fmla="*/ 773907 w 790575"/>
              <a:gd name="connsiteY59" fmla="*/ 175215 h 369093"/>
              <a:gd name="connsiteX60" fmla="*/ 776288 w 790575"/>
              <a:gd name="connsiteY60" fmla="*/ 168071 h 369093"/>
              <a:gd name="connsiteX61" fmla="*/ 783432 w 790575"/>
              <a:gd name="connsiteY61" fmla="*/ 165690 h 369093"/>
              <a:gd name="connsiteX62" fmla="*/ 790575 w 790575"/>
              <a:gd name="connsiteY62" fmla="*/ 160927 h 369093"/>
              <a:gd name="connsiteX63" fmla="*/ 783432 w 790575"/>
              <a:gd name="connsiteY63" fmla="*/ 156165 h 369093"/>
              <a:gd name="connsiteX64" fmla="*/ 742950 w 790575"/>
              <a:gd name="connsiteY64" fmla="*/ 153783 h 369093"/>
              <a:gd name="connsiteX65" fmla="*/ 707232 w 790575"/>
              <a:gd name="connsiteY65" fmla="*/ 141877 h 369093"/>
              <a:gd name="connsiteX66" fmla="*/ 692944 w 790575"/>
              <a:gd name="connsiteY66" fmla="*/ 137115 h 369093"/>
              <a:gd name="connsiteX67" fmla="*/ 685800 w 790575"/>
              <a:gd name="connsiteY67" fmla="*/ 134733 h 369093"/>
              <a:gd name="connsiteX68" fmla="*/ 676275 w 790575"/>
              <a:gd name="connsiteY68" fmla="*/ 132352 h 369093"/>
              <a:gd name="connsiteX69" fmla="*/ 664369 w 790575"/>
              <a:gd name="connsiteY69" fmla="*/ 129971 h 369093"/>
              <a:gd name="connsiteX70" fmla="*/ 647700 w 790575"/>
              <a:gd name="connsiteY70" fmla="*/ 125208 h 369093"/>
              <a:gd name="connsiteX71" fmla="*/ 616744 w 790575"/>
              <a:gd name="connsiteY71" fmla="*/ 122827 h 369093"/>
              <a:gd name="connsiteX72" fmla="*/ 366713 w 790575"/>
              <a:gd name="connsiteY72" fmla="*/ 72821 h 369093"/>
              <a:gd name="connsiteX73" fmla="*/ 342900 w 790575"/>
              <a:gd name="connsiteY73" fmla="*/ 65677 h 369093"/>
              <a:gd name="connsiteX74" fmla="*/ 302419 w 790575"/>
              <a:gd name="connsiteY74" fmla="*/ 60915 h 369093"/>
              <a:gd name="connsiteX75" fmla="*/ 276225 w 790575"/>
              <a:gd name="connsiteY75" fmla="*/ 56152 h 369093"/>
              <a:gd name="connsiteX76" fmla="*/ 269082 w 790575"/>
              <a:gd name="connsiteY76" fmla="*/ 53771 h 369093"/>
              <a:gd name="connsiteX77" fmla="*/ 245269 w 790575"/>
              <a:gd name="connsiteY77" fmla="*/ 46627 h 369093"/>
              <a:gd name="connsiteX78" fmla="*/ 216694 w 790575"/>
              <a:gd name="connsiteY78" fmla="*/ 41865 h 369093"/>
              <a:gd name="connsiteX79" fmla="*/ 173832 w 790575"/>
              <a:gd name="connsiteY79" fmla="*/ 37102 h 369093"/>
              <a:gd name="connsiteX80" fmla="*/ 161925 w 790575"/>
              <a:gd name="connsiteY80" fmla="*/ 34721 h 369093"/>
              <a:gd name="connsiteX81" fmla="*/ 135732 w 790575"/>
              <a:gd name="connsiteY81" fmla="*/ 29958 h 369093"/>
              <a:gd name="connsiteX82" fmla="*/ 128588 w 790575"/>
              <a:gd name="connsiteY82" fmla="*/ 27577 h 369093"/>
              <a:gd name="connsiteX83" fmla="*/ 107157 w 790575"/>
              <a:gd name="connsiteY83" fmla="*/ 22815 h 369093"/>
              <a:gd name="connsiteX84" fmla="*/ 92869 w 790575"/>
              <a:gd name="connsiteY84" fmla="*/ 18052 h 369093"/>
              <a:gd name="connsiteX85" fmla="*/ 78582 w 790575"/>
              <a:gd name="connsiteY85" fmla="*/ 8527 h 369093"/>
              <a:gd name="connsiteX86" fmla="*/ 64294 w 790575"/>
              <a:gd name="connsiteY86" fmla="*/ 3765 h 369093"/>
              <a:gd name="connsiteX87" fmla="*/ 33338 w 790575"/>
              <a:gd name="connsiteY87"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592932 w 790575"/>
              <a:gd name="connsiteY42" fmla="*/ 279990 h 369093"/>
              <a:gd name="connsiteX43" fmla="*/ 711994 w 790575"/>
              <a:gd name="connsiteY43" fmla="*/ 353808 h 369093"/>
              <a:gd name="connsiteX44" fmla="*/ 726282 w 790575"/>
              <a:gd name="connsiteY44" fmla="*/ 365715 h 369093"/>
              <a:gd name="connsiteX45" fmla="*/ 728663 w 790575"/>
              <a:gd name="connsiteY45" fmla="*/ 353808 h 369093"/>
              <a:gd name="connsiteX46" fmla="*/ 731044 w 790575"/>
              <a:gd name="connsiteY46" fmla="*/ 334758 h 369093"/>
              <a:gd name="connsiteX47" fmla="*/ 735807 w 790575"/>
              <a:gd name="connsiteY47" fmla="*/ 325233 h 369093"/>
              <a:gd name="connsiteX48" fmla="*/ 738188 w 790575"/>
              <a:gd name="connsiteY48" fmla="*/ 318090 h 369093"/>
              <a:gd name="connsiteX49" fmla="*/ 740569 w 790575"/>
              <a:gd name="connsiteY49" fmla="*/ 308565 h 369093"/>
              <a:gd name="connsiteX50" fmla="*/ 745332 w 790575"/>
              <a:gd name="connsiteY50" fmla="*/ 301421 h 369093"/>
              <a:gd name="connsiteX51" fmla="*/ 747713 w 790575"/>
              <a:gd name="connsiteY51" fmla="*/ 291896 h 369093"/>
              <a:gd name="connsiteX52" fmla="*/ 757238 w 790575"/>
              <a:gd name="connsiteY52" fmla="*/ 277608 h 369093"/>
              <a:gd name="connsiteX53" fmla="*/ 759619 w 790575"/>
              <a:gd name="connsiteY53" fmla="*/ 263321 h 369093"/>
              <a:gd name="connsiteX54" fmla="*/ 762000 w 790575"/>
              <a:gd name="connsiteY54" fmla="*/ 253796 h 369093"/>
              <a:gd name="connsiteX55" fmla="*/ 764382 w 790575"/>
              <a:gd name="connsiteY55" fmla="*/ 237127 h 369093"/>
              <a:gd name="connsiteX56" fmla="*/ 766763 w 790575"/>
              <a:gd name="connsiteY56" fmla="*/ 229983 h 369093"/>
              <a:gd name="connsiteX57" fmla="*/ 771525 w 790575"/>
              <a:gd name="connsiteY57" fmla="*/ 213315 h 369093"/>
              <a:gd name="connsiteX58" fmla="*/ 773907 w 790575"/>
              <a:gd name="connsiteY58" fmla="*/ 175215 h 369093"/>
              <a:gd name="connsiteX59" fmla="*/ 776288 w 790575"/>
              <a:gd name="connsiteY59" fmla="*/ 168071 h 369093"/>
              <a:gd name="connsiteX60" fmla="*/ 783432 w 790575"/>
              <a:gd name="connsiteY60" fmla="*/ 165690 h 369093"/>
              <a:gd name="connsiteX61" fmla="*/ 790575 w 790575"/>
              <a:gd name="connsiteY61" fmla="*/ 160927 h 369093"/>
              <a:gd name="connsiteX62" fmla="*/ 783432 w 790575"/>
              <a:gd name="connsiteY62" fmla="*/ 156165 h 369093"/>
              <a:gd name="connsiteX63" fmla="*/ 742950 w 790575"/>
              <a:gd name="connsiteY63" fmla="*/ 153783 h 369093"/>
              <a:gd name="connsiteX64" fmla="*/ 707232 w 790575"/>
              <a:gd name="connsiteY64" fmla="*/ 141877 h 369093"/>
              <a:gd name="connsiteX65" fmla="*/ 692944 w 790575"/>
              <a:gd name="connsiteY65" fmla="*/ 137115 h 369093"/>
              <a:gd name="connsiteX66" fmla="*/ 685800 w 790575"/>
              <a:gd name="connsiteY66" fmla="*/ 134733 h 369093"/>
              <a:gd name="connsiteX67" fmla="*/ 676275 w 790575"/>
              <a:gd name="connsiteY67" fmla="*/ 132352 h 369093"/>
              <a:gd name="connsiteX68" fmla="*/ 664369 w 790575"/>
              <a:gd name="connsiteY68" fmla="*/ 129971 h 369093"/>
              <a:gd name="connsiteX69" fmla="*/ 647700 w 790575"/>
              <a:gd name="connsiteY69" fmla="*/ 125208 h 369093"/>
              <a:gd name="connsiteX70" fmla="*/ 616744 w 790575"/>
              <a:gd name="connsiteY70" fmla="*/ 122827 h 369093"/>
              <a:gd name="connsiteX71" fmla="*/ 366713 w 790575"/>
              <a:gd name="connsiteY71" fmla="*/ 72821 h 369093"/>
              <a:gd name="connsiteX72" fmla="*/ 342900 w 790575"/>
              <a:gd name="connsiteY72" fmla="*/ 65677 h 369093"/>
              <a:gd name="connsiteX73" fmla="*/ 302419 w 790575"/>
              <a:gd name="connsiteY73" fmla="*/ 60915 h 369093"/>
              <a:gd name="connsiteX74" fmla="*/ 276225 w 790575"/>
              <a:gd name="connsiteY74" fmla="*/ 56152 h 369093"/>
              <a:gd name="connsiteX75" fmla="*/ 269082 w 790575"/>
              <a:gd name="connsiteY75" fmla="*/ 53771 h 369093"/>
              <a:gd name="connsiteX76" fmla="*/ 245269 w 790575"/>
              <a:gd name="connsiteY76" fmla="*/ 46627 h 369093"/>
              <a:gd name="connsiteX77" fmla="*/ 216694 w 790575"/>
              <a:gd name="connsiteY77" fmla="*/ 41865 h 369093"/>
              <a:gd name="connsiteX78" fmla="*/ 173832 w 790575"/>
              <a:gd name="connsiteY78" fmla="*/ 37102 h 369093"/>
              <a:gd name="connsiteX79" fmla="*/ 161925 w 790575"/>
              <a:gd name="connsiteY79" fmla="*/ 34721 h 369093"/>
              <a:gd name="connsiteX80" fmla="*/ 135732 w 790575"/>
              <a:gd name="connsiteY80" fmla="*/ 29958 h 369093"/>
              <a:gd name="connsiteX81" fmla="*/ 128588 w 790575"/>
              <a:gd name="connsiteY81" fmla="*/ 27577 h 369093"/>
              <a:gd name="connsiteX82" fmla="*/ 107157 w 790575"/>
              <a:gd name="connsiteY82" fmla="*/ 22815 h 369093"/>
              <a:gd name="connsiteX83" fmla="*/ 92869 w 790575"/>
              <a:gd name="connsiteY83" fmla="*/ 18052 h 369093"/>
              <a:gd name="connsiteX84" fmla="*/ 78582 w 790575"/>
              <a:gd name="connsiteY84" fmla="*/ 8527 h 369093"/>
              <a:gd name="connsiteX85" fmla="*/ 64294 w 790575"/>
              <a:gd name="connsiteY85" fmla="*/ 3765 h 369093"/>
              <a:gd name="connsiteX86" fmla="*/ 33338 w 790575"/>
              <a:gd name="connsiteY86"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576263 w 790575"/>
              <a:gd name="connsiteY41" fmla="*/ 275227 h 369093"/>
              <a:gd name="connsiteX42" fmla="*/ 711994 w 790575"/>
              <a:gd name="connsiteY42" fmla="*/ 353808 h 369093"/>
              <a:gd name="connsiteX43" fmla="*/ 726282 w 790575"/>
              <a:gd name="connsiteY43" fmla="*/ 365715 h 369093"/>
              <a:gd name="connsiteX44" fmla="*/ 728663 w 790575"/>
              <a:gd name="connsiteY44" fmla="*/ 353808 h 369093"/>
              <a:gd name="connsiteX45" fmla="*/ 731044 w 790575"/>
              <a:gd name="connsiteY45" fmla="*/ 334758 h 369093"/>
              <a:gd name="connsiteX46" fmla="*/ 735807 w 790575"/>
              <a:gd name="connsiteY46" fmla="*/ 325233 h 369093"/>
              <a:gd name="connsiteX47" fmla="*/ 738188 w 790575"/>
              <a:gd name="connsiteY47" fmla="*/ 318090 h 369093"/>
              <a:gd name="connsiteX48" fmla="*/ 740569 w 790575"/>
              <a:gd name="connsiteY48" fmla="*/ 308565 h 369093"/>
              <a:gd name="connsiteX49" fmla="*/ 745332 w 790575"/>
              <a:gd name="connsiteY49" fmla="*/ 301421 h 369093"/>
              <a:gd name="connsiteX50" fmla="*/ 747713 w 790575"/>
              <a:gd name="connsiteY50" fmla="*/ 291896 h 369093"/>
              <a:gd name="connsiteX51" fmla="*/ 757238 w 790575"/>
              <a:gd name="connsiteY51" fmla="*/ 277608 h 369093"/>
              <a:gd name="connsiteX52" fmla="*/ 759619 w 790575"/>
              <a:gd name="connsiteY52" fmla="*/ 263321 h 369093"/>
              <a:gd name="connsiteX53" fmla="*/ 762000 w 790575"/>
              <a:gd name="connsiteY53" fmla="*/ 253796 h 369093"/>
              <a:gd name="connsiteX54" fmla="*/ 764382 w 790575"/>
              <a:gd name="connsiteY54" fmla="*/ 237127 h 369093"/>
              <a:gd name="connsiteX55" fmla="*/ 766763 w 790575"/>
              <a:gd name="connsiteY55" fmla="*/ 229983 h 369093"/>
              <a:gd name="connsiteX56" fmla="*/ 771525 w 790575"/>
              <a:gd name="connsiteY56" fmla="*/ 213315 h 369093"/>
              <a:gd name="connsiteX57" fmla="*/ 773907 w 790575"/>
              <a:gd name="connsiteY57" fmla="*/ 175215 h 369093"/>
              <a:gd name="connsiteX58" fmla="*/ 776288 w 790575"/>
              <a:gd name="connsiteY58" fmla="*/ 168071 h 369093"/>
              <a:gd name="connsiteX59" fmla="*/ 783432 w 790575"/>
              <a:gd name="connsiteY59" fmla="*/ 165690 h 369093"/>
              <a:gd name="connsiteX60" fmla="*/ 790575 w 790575"/>
              <a:gd name="connsiteY60" fmla="*/ 160927 h 369093"/>
              <a:gd name="connsiteX61" fmla="*/ 783432 w 790575"/>
              <a:gd name="connsiteY61" fmla="*/ 156165 h 369093"/>
              <a:gd name="connsiteX62" fmla="*/ 742950 w 790575"/>
              <a:gd name="connsiteY62" fmla="*/ 153783 h 369093"/>
              <a:gd name="connsiteX63" fmla="*/ 707232 w 790575"/>
              <a:gd name="connsiteY63" fmla="*/ 141877 h 369093"/>
              <a:gd name="connsiteX64" fmla="*/ 692944 w 790575"/>
              <a:gd name="connsiteY64" fmla="*/ 137115 h 369093"/>
              <a:gd name="connsiteX65" fmla="*/ 685800 w 790575"/>
              <a:gd name="connsiteY65" fmla="*/ 134733 h 369093"/>
              <a:gd name="connsiteX66" fmla="*/ 676275 w 790575"/>
              <a:gd name="connsiteY66" fmla="*/ 132352 h 369093"/>
              <a:gd name="connsiteX67" fmla="*/ 664369 w 790575"/>
              <a:gd name="connsiteY67" fmla="*/ 129971 h 369093"/>
              <a:gd name="connsiteX68" fmla="*/ 647700 w 790575"/>
              <a:gd name="connsiteY68" fmla="*/ 125208 h 369093"/>
              <a:gd name="connsiteX69" fmla="*/ 616744 w 790575"/>
              <a:gd name="connsiteY69" fmla="*/ 122827 h 369093"/>
              <a:gd name="connsiteX70" fmla="*/ 366713 w 790575"/>
              <a:gd name="connsiteY70" fmla="*/ 72821 h 369093"/>
              <a:gd name="connsiteX71" fmla="*/ 342900 w 790575"/>
              <a:gd name="connsiteY71" fmla="*/ 65677 h 369093"/>
              <a:gd name="connsiteX72" fmla="*/ 302419 w 790575"/>
              <a:gd name="connsiteY72" fmla="*/ 60915 h 369093"/>
              <a:gd name="connsiteX73" fmla="*/ 276225 w 790575"/>
              <a:gd name="connsiteY73" fmla="*/ 56152 h 369093"/>
              <a:gd name="connsiteX74" fmla="*/ 269082 w 790575"/>
              <a:gd name="connsiteY74" fmla="*/ 53771 h 369093"/>
              <a:gd name="connsiteX75" fmla="*/ 245269 w 790575"/>
              <a:gd name="connsiteY75" fmla="*/ 46627 h 369093"/>
              <a:gd name="connsiteX76" fmla="*/ 216694 w 790575"/>
              <a:gd name="connsiteY76" fmla="*/ 41865 h 369093"/>
              <a:gd name="connsiteX77" fmla="*/ 173832 w 790575"/>
              <a:gd name="connsiteY77" fmla="*/ 37102 h 369093"/>
              <a:gd name="connsiteX78" fmla="*/ 161925 w 790575"/>
              <a:gd name="connsiteY78" fmla="*/ 34721 h 369093"/>
              <a:gd name="connsiteX79" fmla="*/ 135732 w 790575"/>
              <a:gd name="connsiteY79" fmla="*/ 29958 h 369093"/>
              <a:gd name="connsiteX80" fmla="*/ 128588 w 790575"/>
              <a:gd name="connsiteY80" fmla="*/ 27577 h 369093"/>
              <a:gd name="connsiteX81" fmla="*/ 107157 w 790575"/>
              <a:gd name="connsiteY81" fmla="*/ 22815 h 369093"/>
              <a:gd name="connsiteX82" fmla="*/ 92869 w 790575"/>
              <a:gd name="connsiteY82" fmla="*/ 18052 h 369093"/>
              <a:gd name="connsiteX83" fmla="*/ 78582 w 790575"/>
              <a:gd name="connsiteY83" fmla="*/ 8527 h 369093"/>
              <a:gd name="connsiteX84" fmla="*/ 64294 w 790575"/>
              <a:gd name="connsiteY84" fmla="*/ 3765 h 369093"/>
              <a:gd name="connsiteX85" fmla="*/ 33338 w 790575"/>
              <a:gd name="connsiteY85"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557213 w 790575"/>
              <a:gd name="connsiteY40" fmla="*/ 272846 h 369093"/>
              <a:gd name="connsiteX41" fmla="*/ 711994 w 790575"/>
              <a:gd name="connsiteY41" fmla="*/ 353808 h 369093"/>
              <a:gd name="connsiteX42" fmla="*/ 726282 w 790575"/>
              <a:gd name="connsiteY42" fmla="*/ 365715 h 369093"/>
              <a:gd name="connsiteX43" fmla="*/ 728663 w 790575"/>
              <a:gd name="connsiteY43" fmla="*/ 353808 h 369093"/>
              <a:gd name="connsiteX44" fmla="*/ 731044 w 790575"/>
              <a:gd name="connsiteY44" fmla="*/ 334758 h 369093"/>
              <a:gd name="connsiteX45" fmla="*/ 735807 w 790575"/>
              <a:gd name="connsiteY45" fmla="*/ 325233 h 369093"/>
              <a:gd name="connsiteX46" fmla="*/ 738188 w 790575"/>
              <a:gd name="connsiteY46" fmla="*/ 318090 h 369093"/>
              <a:gd name="connsiteX47" fmla="*/ 740569 w 790575"/>
              <a:gd name="connsiteY47" fmla="*/ 308565 h 369093"/>
              <a:gd name="connsiteX48" fmla="*/ 745332 w 790575"/>
              <a:gd name="connsiteY48" fmla="*/ 301421 h 369093"/>
              <a:gd name="connsiteX49" fmla="*/ 747713 w 790575"/>
              <a:gd name="connsiteY49" fmla="*/ 291896 h 369093"/>
              <a:gd name="connsiteX50" fmla="*/ 757238 w 790575"/>
              <a:gd name="connsiteY50" fmla="*/ 277608 h 369093"/>
              <a:gd name="connsiteX51" fmla="*/ 759619 w 790575"/>
              <a:gd name="connsiteY51" fmla="*/ 263321 h 369093"/>
              <a:gd name="connsiteX52" fmla="*/ 762000 w 790575"/>
              <a:gd name="connsiteY52" fmla="*/ 253796 h 369093"/>
              <a:gd name="connsiteX53" fmla="*/ 764382 w 790575"/>
              <a:gd name="connsiteY53" fmla="*/ 237127 h 369093"/>
              <a:gd name="connsiteX54" fmla="*/ 766763 w 790575"/>
              <a:gd name="connsiteY54" fmla="*/ 229983 h 369093"/>
              <a:gd name="connsiteX55" fmla="*/ 771525 w 790575"/>
              <a:gd name="connsiteY55" fmla="*/ 213315 h 369093"/>
              <a:gd name="connsiteX56" fmla="*/ 773907 w 790575"/>
              <a:gd name="connsiteY56" fmla="*/ 175215 h 369093"/>
              <a:gd name="connsiteX57" fmla="*/ 776288 w 790575"/>
              <a:gd name="connsiteY57" fmla="*/ 168071 h 369093"/>
              <a:gd name="connsiteX58" fmla="*/ 783432 w 790575"/>
              <a:gd name="connsiteY58" fmla="*/ 165690 h 369093"/>
              <a:gd name="connsiteX59" fmla="*/ 790575 w 790575"/>
              <a:gd name="connsiteY59" fmla="*/ 160927 h 369093"/>
              <a:gd name="connsiteX60" fmla="*/ 783432 w 790575"/>
              <a:gd name="connsiteY60" fmla="*/ 156165 h 369093"/>
              <a:gd name="connsiteX61" fmla="*/ 742950 w 790575"/>
              <a:gd name="connsiteY61" fmla="*/ 153783 h 369093"/>
              <a:gd name="connsiteX62" fmla="*/ 707232 w 790575"/>
              <a:gd name="connsiteY62" fmla="*/ 141877 h 369093"/>
              <a:gd name="connsiteX63" fmla="*/ 692944 w 790575"/>
              <a:gd name="connsiteY63" fmla="*/ 137115 h 369093"/>
              <a:gd name="connsiteX64" fmla="*/ 685800 w 790575"/>
              <a:gd name="connsiteY64" fmla="*/ 134733 h 369093"/>
              <a:gd name="connsiteX65" fmla="*/ 676275 w 790575"/>
              <a:gd name="connsiteY65" fmla="*/ 132352 h 369093"/>
              <a:gd name="connsiteX66" fmla="*/ 664369 w 790575"/>
              <a:gd name="connsiteY66" fmla="*/ 129971 h 369093"/>
              <a:gd name="connsiteX67" fmla="*/ 647700 w 790575"/>
              <a:gd name="connsiteY67" fmla="*/ 125208 h 369093"/>
              <a:gd name="connsiteX68" fmla="*/ 616744 w 790575"/>
              <a:gd name="connsiteY68" fmla="*/ 122827 h 369093"/>
              <a:gd name="connsiteX69" fmla="*/ 366713 w 790575"/>
              <a:gd name="connsiteY69" fmla="*/ 72821 h 369093"/>
              <a:gd name="connsiteX70" fmla="*/ 342900 w 790575"/>
              <a:gd name="connsiteY70" fmla="*/ 65677 h 369093"/>
              <a:gd name="connsiteX71" fmla="*/ 302419 w 790575"/>
              <a:gd name="connsiteY71" fmla="*/ 60915 h 369093"/>
              <a:gd name="connsiteX72" fmla="*/ 276225 w 790575"/>
              <a:gd name="connsiteY72" fmla="*/ 56152 h 369093"/>
              <a:gd name="connsiteX73" fmla="*/ 269082 w 790575"/>
              <a:gd name="connsiteY73" fmla="*/ 53771 h 369093"/>
              <a:gd name="connsiteX74" fmla="*/ 245269 w 790575"/>
              <a:gd name="connsiteY74" fmla="*/ 46627 h 369093"/>
              <a:gd name="connsiteX75" fmla="*/ 216694 w 790575"/>
              <a:gd name="connsiteY75" fmla="*/ 41865 h 369093"/>
              <a:gd name="connsiteX76" fmla="*/ 173832 w 790575"/>
              <a:gd name="connsiteY76" fmla="*/ 37102 h 369093"/>
              <a:gd name="connsiteX77" fmla="*/ 161925 w 790575"/>
              <a:gd name="connsiteY77" fmla="*/ 34721 h 369093"/>
              <a:gd name="connsiteX78" fmla="*/ 135732 w 790575"/>
              <a:gd name="connsiteY78" fmla="*/ 29958 h 369093"/>
              <a:gd name="connsiteX79" fmla="*/ 128588 w 790575"/>
              <a:gd name="connsiteY79" fmla="*/ 27577 h 369093"/>
              <a:gd name="connsiteX80" fmla="*/ 107157 w 790575"/>
              <a:gd name="connsiteY80" fmla="*/ 22815 h 369093"/>
              <a:gd name="connsiteX81" fmla="*/ 92869 w 790575"/>
              <a:gd name="connsiteY81" fmla="*/ 18052 h 369093"/>
              <a:gd name="connsiteX82" fmla="*/ 78582 w 790575"/>
              <a:gd name="connsiteY82" fmla="*/ 8527 h 369093"/>
              <a:gd name="connsiteX83" fmla="*/ 64294 w 790575"/>
              <a:gd name="connsiteY83" fmla="*/ 3765 h 369093"/>
              <a:gd name="connsiteX84" fmla="*/ 33338 w 790575"/>
              <a:gd name="connsiteY84"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519113 w 790575"/>
              <a:gd name="connsiteY39" fmla="*/ 265702 h 369093"/>
              <a:gd name="connsiteX40" fmla="*/ 711994 w 790575"/>
              <a:gd name="connsiteY40" fmla="*/ 353808 h 369093"/>
              <a:gd name="connsiteX41" fmla="*/ 726282 w 790575"/>
              <a:gd name="connsiteY41" fmla="*/ 365715 h 369093"/>
              <a:gd name="connsiteX42" fmla="*/ 728663 w 790575"/>
              <a:gd name="connsiteY42" fmla="*/ 353808 h 369093"/>
              <a:gd name="connsiteX43" fmla="*/ 731044 w 790575"/>
              <a:gd name="connsiteY43" fmla="*/ 334758 h 369093"/>
              <a:gd name="connsiteX44" fmla="*/ 735807 w 790575"/>
              <a:gd name="connsiteY44" fmla="*/ 325233 h 369093"/>
              <a:gd name="connsiteX45" fmla="*/ 738188 w 790575"/>
              <a:gd name="connsiteY45" fmla="*/ 318090 h 369093"/>
              <a:gd name="connsiteX46" fmla="*/ 740569 w 790575"/>
              <a:gd name="connsiteY46" fmla="*/ 308565 h 369093"/>
              <a:gd name="connsiteX47" fmla="*/ 745332 w 790575"/>
              <a:gd name="connsiteY47" fmla="*/ 301421 h 369093"/>
              <a:gd name="connsiteX48" fmla="*/ 747713 w 790575"/>
              <a:gd name="connsiteY48" fmla="*/ 291896 h 369093"/>
              <a:gd name="connsiteX49" fmla="*/ 757238 w 790575"/>
              <a:gd name="connsiteY49" fmla="*/ 277608 h 369093"/>
              <a:gd name="connsiteX50" fmla="*/ 759619 w 790575"/>
              <a:gd name="connsiteY50" fmla="*/ 263321 h 369093"/>
              <a:gd name="connsiteX51" fmla="*/ 762000 w 790575"/>
              <a:gd name="connsiteY51" fmla="*/ 253796 h 369093"/>
              <a:gd name="connsiteX52" fmla="*/ 764382 w 790575"/>
              <a:gd name="connsiteY52" fmla="*/ 237127 h 369093"/>
              <a:gd name="connsiteX53" fmla="*/ 766763 w 790575"/>
              <a:gd name="connsiteY53" fmla="*/ 229983 h 369093"/>
              <a:gd name="connsiteX54" fmla="*/ 771525 w 790575"/>
              <a:gd name="connsiteY54" fmla="*/ 213315 h 369093"/>
              <a:gd name="connsiteX55" fmla="*/ 773907 w 790575"/>
              <a:gd name="connsiteY55" fmla="*/ 175215 h 369093"/>
              <a:gd name="connsiteX56" fmla="*/ 776288 w 790575"/>
              <a:gd name="connsiteY56" fmla="*/ 168071 h 369093"/>
              <a:gd name="connsiteX57" fmla="*/ 783432 w 790575"/>
              <a:gd name="connsiteY57" fmla="*/ 165690 h 369093"/>
              <a:gd name="connsiteX58" fmla="*/ 790575 w 790575"/>
              <a:gd name="connsiteY58" fmla="*/ 160927 h 369093"/>
              <a:gd name="connsiteX59" fmla="*/ 783432 w 790575"/>
              <a:gd name="connsiteY59" fmla="*/ 156165 h 369093"/>
              <a:gd name="connsiteX60" fmla="*/ 742950 w 790575"/>
              <a:gd name="connsiteY60" fmla="*/ 153783 h 369093"/>
              <a:gd name="connsiteX61" fmla="*/ 707232 w 790575"/>
              <a:gd name="connsiteY61" fmla="*/ 141877 h 369093"/>
              <a:gd name="connsiteX62" fmla="*/ 692944 w 790575"/>
              <a:gd name="connsiteY62" fmla="*/ 137115 h 369093"/>
              <a:gd name="connsiteX63" fmla="*/ 685800 w 790575"/>
              <a:gd name="connsiteY63" fmla="*/ 134733 h 369093"/>
              <a:gd name="connsiteX64" fmla="*/ 676275 w 790575"/>
              <a:gd name="connsiteY64" fmla="*/ 132352 h 369093"/>
              <a:gd name="connsiteX65" fmla="*/ 664369 w 790575"/>
              <a:gd name="connsiteY65" fmla="*/ 129971 h 369093"/>
              <a:gd name="connsiteX66" fmla="*/ 647700 w 790575"/>
              <a:gd name="connsiteY66" fmla="*/ 125208 h 369093"/>
              <a:gd name="connsiteX67" fmla="*/ 616744 w 790575"/>
              <a:gd name="connsiteY67" fmla="*/ 122827 h 369093"/>
              <a:gd name="connsiteX68" fmla="*/ 366713 w 790575"/>
              <a:gd name="connsiteY68" fmla="*/ 72821 h 369093"/>
              <a:gd name="connsiteX69" fmla="*/ 342900 w 790575"/>
              <a:gd name="connsiteY69" fmla="*/ 65677 h 369093"/>
              <a:gd name="connsiteX70" fmla="*/ 302419 w 790575"/>
              <a:gd name="connsiteY70" fmla="*/ 60915 h 369093"/>
              <a:gd name="connsiteX71" fmla="*/ 276225 w 790575"/>
              <a:gd name="connsiteY71" fmla="*/ 56152 h 369093"/>
              <a:gd name="connsiteX72" fmla="*/ 269082 w 790575"/>
              <a:gd name="connsiteY72" fmla="*/ 53771 h 369093"/>
              <a:gd name="connsiteX73" fmla="*/ 245269 w 790575"/>
              <a:gd name="connsiteY73" fmla="*/ 46627 h 369093"/>
              <a:gd name="connsiteX74" fmla="*/ 216694 w 790575"/>
              <a:gd name="connsiteY74" fmla="*/ 41865 h 369093"/>
              <a:gd name="connsiteX75" fmla="*/ 173832 w 790575"/>
              <a:gd name="connsiteY75" fmla="*/ 37102 h 369093"/>
              <a:gd name="connsiteX76" fmla="*/ 161925 w 790575"/>
              <a:gd name="connsiteY76" fmla="*/ 34721 h 369093"/>
              <a:gd name="connsiteX77" fmla="*/ 135732 w 790575"/>
              <a:gd name="connsiteY77" fmla="*/ 29958 h 369093"/>
              <a:gd name="connsiteX78" fmla="*/ 128588 w 790575"/>
              <a:gd name="connsiteY78" fmla="*/ 27577 h 369093"/>
              <a:gd name="connsiteX79" fmla="*/ 107157 w 790575"/>
              <a:gd name="connsiteY79" fmla="*/ 22815 h 369093"/>
              <a:gd name="connsiteX80" fmla="*/ 92869 w 790575"/>
              <a:gd name="connsiteY80" fmla="*/ 18052 h 369093"/>
              <a:gd name="connsiteX81" fmla="*/ 78582 w 790575"/>
              <a:gd name="connsiteY81" fmla="*/ 8527 h 369093"/>
              <a:gd name="connsiteX82" fmla="*/ 64294 w 790575"/>
              <a:gd name="connsiteY82" fmla="*/ 3765 h 369093"/>
              <a:gd name="connsiteX83" fmla="*/ 33338 w 790575"/>
              <a:gd name="connsiteY83"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500063 w 790575"/>
              <a:gd name="connsiteY38" fmla="*/ 263321 h 369093"/>
              <a:gd name="connsiteX39" fmla="*/ 711994 w 790575"/>
              <a:gd name="connsiteY39" fmla="*/ 353808 h 369093"/>
              <a:gd name="connsiteX40" fmla="*/ 726282 w 790575"/>
              <a:gd name="connsiteY40" fmla="*/ 365715 h 369093"/>
              <a:gd name="connsiteX41" fmla="*/ 728663 w 790575"/>
              <a:gd name="connsiteY41" fmla="*/ 353808 h 369093"/>
              <a:gd name="connsiteX42" fmla="*/ 731044 w 790575"/>
              <a:gd name="connsiteY42" fmla="*/ 334758 h 369093"/>
              <a:gd name="connsiteX43" fmla="*/ 735807 w 790575"/>
              <a:gd name="connsiteY43" fmla="*/ 325233 h 369093"/>
              <a:gd name="connsiteX44" fmla="*/ 738188 w 790575"/>
              <a:gd name="connsiteY44" fmla="*/ 318090 h 369093"/>
              <a:gd name="connsiteX45" fmla="*/ 740569 w 790575"/>
              <a:gd name="connsiteY45" fmla="*/ 308565 h 369093"/>
              <a:gd name="connsiteX46" fmla="*/ 745332 w 790575"/>
              <a:gd name="connsiteY46" fmla="*/ 301421 h 369093"/>
              <a:gd name="connsiteX47" fmla="*/ 747713 w 790575"/>
              <a:gd name="connsiteY47" fmla="*/ 291896 h 369093"/>
              <a:gd name="connsiteX48" fmla="*/ 757238 w 790575"/>
              <a:gd name="connsiteY48" fmla="*/ 277608 h 369093"/>
              <a:gd name="connsiteX49" fmla="*/ 759619 w 790575"/>
              <a:gd name="connsiteY49" fmla="*/ 263321 h 369093"/>
              <a:gd name="connsiteX50" fmla="*/ 762000 w 790575"/>
              <a:gd name="connsiteY50" fmla="*/ 253796 h 369093"/>
              <a:gd name="connsiteX51" fmla="*/ 764382 w 790575"/>
              <a:gd name="connsiteY51" fmla="*/ 237127 h 369093"/>
              <a:gd name="connsiteX52" fmla="*/ 766763 w 790575"/>
              <a:gd name="connsiteY52" fmla="*/ 229983 h 369093"/>
              <a:gd name="connsiteX53" fmla="*/ 771525 w 790575"/>
              <a:gd name="connsiteY53" fmla="*/ 213315 h 369093"/>
              <a:gd name="connsiteX54" fmla="*/ 773907 w 790575"/>
              <a:gd name="connsiteY54" fmla="*/ 175215 h 369093"/>
              <a:gd name="connsiteX55" fmla="*/ 776288 w 790575"/>
              <a:gd name="connsiteY55" fmla="*/ 168071 h 369093"/>
              <a:gd name="connsiteX56" fmla="*/ 783432 w 790575"/>
              <a:gd name="connsiteY56" fmla="*/ 165690 h 369093"/>
              <a:gd name="connsiteX57" fmla="*/ 790575 w 790575"/>
              <a:gd name="connsiteY57" fmla="*/ 160927 h 369093"/>
              <a:gd name="connsiteX58" fmla="*/ 783432 w 790575"/>
              <a:gd name="connsiteY58" fmla="*/ 156165 h 369093"/>
              <a:gd name="connsiteX59" fmla="*/ 742950 w 790575"/>
              <a:gd name="connsiteY59" fmla="*/ 153783 h 369093"/>
              <a:gd name="connsiteX60" fmla="*/ 707232 w 790575"/>
              <a:gd name="connsiteY60" fmla="*/ 141877 h 369093"/>
              <a:gd name="connsiteX61" fmla="*/ 692944 w 790575"/>
              <a:gd name="connsiteY61" fmla="*/ 137115 h 369093"/>
              <a:gd name="connsiteX62" fmla="*/ 685800 w 790575"/>
              <a:gd name="connsiteY62" fmla="*/ 134733 h 369093"/>
              <a:gd name="connsiteX63" fmla="*/ 676275 w 790575"/>
              <a:gd name="connsiteY63" fmla="*/ 132352 h 369093"/>
              <a:gd name="connsiteX64" fmla="*/ 664369 w 790575"/>
              <a:gd name="connsiteY64" fmla="*/ 129971 h 369093"/>
              <a:gd name="connsiteX65" fmla="*/ 647700 w 790575"/>
              <a:gd name="connsiteY65" fmla="*/ 125208 h 369093"/>
              <a:gd name="connsiteX66" fmla="*/ 616744 w 790575"/>
              <a:gd name="connsiteY66" fmla="*/ 122827 h 369093"/>
              <a:gd name="connsiteX67" fmla="*/ 366713 w 790575"/>
              <a:gd name="connsiteY67" fmla="*/ 72821 h 369093"/>
              <a:gd name="connsiteX68" fmla="*/ 342900 w 790575"/>
              <a:gd name="connsiteY68" fmla="*/ 65677 h 369093"/>
              <a:gd name="connsiteX69" fmla="*/ 302419 w 790575"/>
              <a:gd name="connsiteY69" fmla="*/ 60915 h 369093"/>
              <a:gd name="connsiteX70" fmla="*/ 276225 w 790575"/>
              <a:gd name="connsiteY70" fmla="*/ 56152 h 369093"/>
              <a:gd name="connsiteX71" fmla="*/ 269082 w 790575"/>
              <a:gd name="connsiteY71" fmla="*/ 53771 h 369093"/>
              <a:gd name="connsiteX72" fmla="*/ 245269 w 790575"/>
              <a:gd name="connsiteY72" fmla="*/ 46627 h 369093"/>
              <a:gd name="connsiteX73" fmla="*/ 216694 w 790575"/>
              <a:gd name="connsiteY73" fmla="*/ 41865 h 369093"/>
              <a:gd name="connsiteX74" fmla="*/ 173832 w 790575"/>
              <a:gd name="connsiteY74" fmla="*/ 37102 h 369093"/>
              <a:gd name="connsiteX75" fmla="*/ 161925 w 790575"/>
              <a:gd name="connsiteY75" fmla="*/ 34721 h 369093"/>
              <a:gd name="connsiteX76" fmla="*/ 135732 w 790575"/>
              <a:gd name="connsiteY76" fmla="*/ 29958 h 369093"/>
              <a:gd name="connsiteX77" fmla="*/ 128588 w 790575"/>
              <a:gd name="connsiteY77" fmla="*/ 27577 h 369093"/>
              <a:gd name="connsiteX78" fmla="*/ 107157 w 790575"/>
              <a:gd name="connsiteY78" fmla="*/ 22815 h 369093"/>
              <a:gd name="connsiteX79" fmla="*/ 92869 w 790575"/>
              <a:gd name="connsiteY79" fmla="*/ 18052 h 369093"/>
              <a:gd name="connsiteX80" fmla="*/ 78582 w 790575"/>
              <a:gd name="connsiteY80" fmla="*/ 8527 h 369093"/>
              <a:gd name="connsiteX81" fmla="*/ 64294 w 790575"/>
              <a:gd name="connsiteY81" fmla="*/ 3765 h 369093"/>
              <a:gd name="connsiteX82" fmla="*/ 33338 w 790575"/>
              <a:gd name="connsiteY82"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00025 w 790575"/>
              <a:gd name="connsiteY18" fmla="*/ 165690 h 369093"/>
              <a:gd name="connsiteX19" fmla="*/ 216694 w 790575"/>
              <a:gd name="connsiteY19" fmla="*/ 172833 h 369093"/>
              <a:gd name="connsiteX20" fmla="*/ 226219 w 790575"/>
              <a:gd name="connsiteY20" fmla="*/ 179977 h 369093"/>
              <a:gd name="connsiteX21" fmla="*/ 238125 w 790575"/>
              <a:gd name="connsiteY21" fmla="*/ 187121 h 369093"/>
              <a:gd name="connsiteX22" fmla="*/ 242888 w 790575"/>
              <a:gd name="connsiteY22" fmla="*/ 194265 h 369093"/>
              <a:gd name="connsiteX23" fmla="*/ 252413 w 790575"/>
              <a:gd name="connsiteY23" fmla="*/ 196646 h 369093"/>
              <a:gd name="connsiteX24" fmla="*/ 259557 w 790575"/>
              <a:gd name="connsiteY24" fmla="*/ 199027 h 369093"/>
              <a:gd name="connsiteX25" fmla="*/ 266700 w 790575"/>
              <a:gd name="connsiteY25" fmla="*/ 203790 h 369093"/>
              <a:gd name="connsiteX26" fmla="*/ 276225 w 790575"/>
              <a:gd name="connsiteY26" fmla="*/ 210933 h 369093"/>
              <a:gd name="connsiteX27" fmla="*/ 285750 w 790575"/>
              <a:gd name="connsiteY27" fmla="*/ 215696 h 369093"/>
              <a:gd name="connsiteX28" fmla="*/ 297657 w 790575"/>
              <a:gd name="connsiteY28" fmla="*/ 222840 h 369093"/>
              <a:gd name="connsiteX29" fmla="*/ 304800 w 790575"/>
              <a:gd name="connsiteY29" fmla="*/ 225221 h 369093"/>
              <a:gd name="connsiteX30" fmla="*/ 319088 w 790575"/>
              <a:gd name="connsiteY30" fmla="*/ 234746 h 369093"/>
              <a:gd name="connsiteX31" fmla="*/ 333375 w 790575"/>
              <a:gd name="connsiteY31" fmla="*/ 237127 h 369093"/>
              <a:gd name="connsiteX32" fmla="*/ 340519 w 790575"/>
              <a:gd name="connsiteY32" fmla="*/ 239508 h 369093"/>
              <a:gd name="connsiteX33" fmla="*/ 347663 w 790575"/>
              <a:gd name="connsiteY33" fmla="*/ 244271 h 369093"/>
              <a:gd name="connsiteX34" fmla="*/ 357188 w 790575"/>
              <a:gd name="connsiteY34" fmla="*/ 246652 h 369093"/>
              <a:gd name="connsiteX35" fmla="*/ 397669 w 790575"/>
              <a:gd name="connsiteY35" fmla="*/ 251415 h 369093"/>
              <a:gd name="connsiteX36" fmla="*/ 421482 w 790575"/>
              <a:gd name="connsiteY36" fmla="*/ 256177 h 369093"/>
              <a:gd name="connsiteX37" fmla="*/ 431007 w 790575"/>
              <a:gd name="connsiteY37" fmla="*/ 258558 h 369093"/>
              <a:gd name="connsiteX38" fmla="*/ 711994 w 790575"/>
              <a:gd name="connsiteY38" fmla="*/ 353808 h 369093"/>
              <a:gd name="connsiteX39" fmla="*/ 726282 w 790575"/>
              <a:gd name="connsiteY39" fmla="*/ 365715 h 369093"/>
              <a:gd name="connsiteX40" fmla="*/ 728663 w 790575"/>
              <a:gd name="connsiteY40" fmla="*/ 353808 h 369093"/>
              <a:gd name="connsiteX41" fmla="*/ 731044 w 790575"/>
              <a:gd name="connsiteY41" fmla="*/ 334758 h 369093"/>
              <a:gd name="connsiteX42" fmla="*/ 735807 w 790575"/>
              <a:gd name="connsiteY42" fmla="*/ 325233 h 369093"/>
              <a:gd name="connsiteX43" fmla="*/ 738188 w 790575"/>
              <a:gd name="connsiteY43" fmla="*/ 318090 h 369093"/>
              <a:gd name="connsiteX44" fmla="*/ 740569 w 790575"/>
              <a:gd name="connsiteY44" fmla="*/ 308565 h 369093"/>
              <a:gd name="connsiteX45" fmla="*/ 745332 w 790575"/>
              <a:gd name="connsiteY45" fmla="*/ 301421 h 369093"/>
              <a:gd name="connsiteX46" fmla="*/ 747713 w 790575"/>
              <a:gd name="connsiteY46" fmla="*/ 291896 h 369093"/>
              <a:gd name="connsiteX47" fmla="*/ 757238 w 790575"/>
              <a:gd name="connsiteY47" fmla="*/ 277608 h 369093"/>
              <a:gd name="connsiteX48" fmla="*/ 759619 w 790575"/>
              <a:gd name="connsiteY48" fmla="*/ 263321 h 369093"/>
              <a:gd name="connsiteX49" fmla="*/ 762000 w 790575"/>
              <a:gd name="connsiteY49" fmla="*/ 253796 h 369093"/>
              <a:gd name="connsiteX50" fmla="*/ 764382 w 790575"/>
              <a:gd name="connsiteY50" fmla="*/ 237127 h 369093"/>
              <a:gd name="connsiteX51" fmla="*/ 766763 w 790575"/>
              <a:gd name="connsiteY51" fmla="*/ 229983 h 369093"/>
              <a:gd name="connsiteX52" fmla="*/ 771525 w 790575"/>
              <a:gd name="connsiteY52" fmla="*/ 213315 h 369093"/>
              <a:gd name="connsiteX53" fmla="*/ 773907 w 790575"/>
              <a:gd name="connsiteY53" fmla="*/ 175215 h 369093"/>
              <a:gd name="connsiteX54" fmla="*/ 776288 w 790575"/>
              <a:gd name="connsiteY54" fmla="*/ 168071 h 369093"/>
              <a:gd name="connsiteX55" fmla="*/ 783432 w 790575"/>
              <a:gd name="connsiteY55" fmla="*/ 165690 h 369093"/>
              <a:gd name="connsiteX56" fmla="*/ 790575 w 790575"/>
              <a:gd name="connsiteY56" fmla="*/ 160927 h 369093"/>
              <a:gd name="connsiteX57" fmla="*/ 783432 w 790575"/>
              <a:gd name="connsiteY57" fmla="*/ 156165 h 369093"/>
              <a:gd name="connsiteX58" fmla="*/ 742950 w 790575"/>
              <a:gd name="connsiteY58" fmla="*/ 153783 h 369093"/>
              <a:gd name="connsiteX59" fmla="*/ 707232 w 790575"/>
              <a:gd name="connsiteY59" fmla="*/ 141877 h 369093"/>
              <a:gd name="connsiteX60" fmla="*/ 692944 w 790575"/>
              <a:gd name="connsiteY60" fmla="*/ 137115 h 369093"/>
              <a:gd name="connsiteX61" fmla="*/ 685800 w 790575"/>
              <a:gd name="connsiteY61" fmla="*/ 134733 h 369093"/>
              <a:gd name="connsiteX62" fmla="*/ 676275 w 790575"/>
              <a:gd name="connsiteY62" fmla="*/ 132352 h 369093"/>
              <a:gd name="connsiteX63" fmla="*/ 664369 w 790575"/>
              <a:gd name="connsiteY63" fmla="*/ 129971 h 369093"/>
              <a:gd name="connsiteX64" fmla="*/ 647700 w 790575"/>
              <a:gd name="connsiteY64" fmla="*/ 125208 h 369093"/>
              <a:gd name="connsiteX65" fmla="*/ 616744 w 790575"/>
              <a:gd name="connsiteY65" fmla="*/ 122827 h 369093"/>
              <a:gd name="connsiteX66" fmla="*/ 366713 w 790575"/>
              <a:gd name="connsiteY66" fmla="*/ 72821 h 369093"/>
              <a:gd name="connsiteX67" fmla="*/ 342900 w 790575"/>
              <a:gd name="connsiteY67" fmla="*/ 65677 h 369093"/>
              <a:gd name="connsiteX68" fmla="*/ 302419 w 790575"/>
              <a:gd name="connsiteY68" fmla="*/ 60915 h 369093"/>
              <a:gd name="connsiteX69" fmla="*/ 276225 w 790575"/>
              <a:gd name="connsiteY69" fmla="*/ 56152 h 369093"/>
              <a:gd name="connsiteX70" fmla="*/ 269082 w 790575"/>
              <a:gd name="connsiteY70" fmla="*/ 53771 h 369093"/>
              <a:gd name="connsiteX71" fmla="*/ 245269 w 790575"/>
              <a:gd name="connsiteY71" fmla="*/ 46627 h 369093"/>
              <a:gd name="connsiteX72" fmla="*/ 216694 w 790575"/>
              <a:gd name="connsiteY72" fmla="*/ 41865 h 369093"/>
              <a:gd name="connsiteX73" fmla="*/ 173832 w 790575"/>
              <a:gd name="connsiteY73" fmla="*/ 37102 h 369093"/>
              <a:gd name="connsiteX74" fmla="*/ 161925 w 790575"/>
              <a:gd name="connsiteY74" fmla="*/ 34721 h 369093"/>
              <a:gd name="connsiteX75" fmla="*/ 135732 w 790575"/>
              <a:gd name="connsiteY75" fmla="*/ 29958 h 369093"/>
              <a:gd name="connsiteX76" fmla="*/ 128588 w 790575"/>
              <a:gd name="connsiteY76" fmla="*/ 27577 h 369093"/>
              <a:gd name="connsiteX77" fmla="*/ 107157 w 790575"/>
              <a:gd name="connsiteY77" fmla="*/ 22815 h 369093"/>
              <a:gd name="connsiteX78" fmla="*/ 92869 w 790575"/>
              <a:gd name="connsiteY78" fmla="*/ 18052 h 369093"/>
              <a:gd name="connsiteX79" fmla="*/ 78582 w 790575"/>
              <a:gd name="connsiteY79" fmla="*/ 8527 h 369093"/>
              <a:gd name="connsiteX80" fmla="*/ 64294 w 790575"/>
              <a:gd name="connsiteY80" fmla="*/ 3765 h 369093"/>
              <a:gd name="connsiteX81" fmla="*/ 33338 w 790575"/>
              <a:gd name="connsiteY81"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188119 w 790575"/>
              <a:gd name="connsiteY17" fmla="*/ 160927 h 369093"/>
              <a:gd name="connsiteX18" fmla="*/ 216694 w 790575"/>
              <a:gd name="connsiteY18" fmla="*/ 172833 h 369093"/>
              <a:gd name="connsiteX19" fmla="*/ 226219 w 790575"/>
              <a:gd name="connsiteY19" fmla="*/ 179977 h 369093"/>
              <a:gd name="connsiteX20" fmla="*/ 238125 w 790575"/>
              <a:gd name="connsiteY20" fmla="*/ 187121 h 369093"/>
              <a:gd name="connsiteX21" fmla="*/ 242888 w 790575"/>
              <a:gd name="connsiteY21" fmla="*/ 194265 h 369093"/>
              <a:gd name="connsiteX22" fmla="*/ 252413 w 790575"/>
              <a:gd name="connsiteY22" fmla="*/ 196646 h 369093"/>
              <a:gd name="connsiteX23" fmla="*/ 259557 w 790575"/>
              <a:gd name="connsiteY23" fmla="*/ 199027 h 369093"/>
              <a:gd name="connsiteX24" fmla="*/ 266700 w 790575"/>
              <a:gd name="connsiteY24" fmla="*/ 203790 h 369093"/>
              <a:gd name="connsiteX25" fmla="*/ 276225 w 790575"/>
              <a:gd name="connsiteY25" fmla="*/ 210933 h 369093"/>
              <a:gd name="connsiteX26" fmla="*/ 285750 w 790575"/>
              <a:gd name="connsiteY26" fmla="*/ 215696 h 369093"/>
              <a:gd name="connsiteX27" fmla="*/ 297657 w 790575"/>
              <a:gd name="connsiteY27" fmla="*/ 222840 h 369093"/>
              <a:gd name="connsiteX28" fmla="*/ 304800 w 790575"/>
              <a:gd name="connsiteY28" fmla="*/ 225221 h 369093"/>
              <a:gd name="connsiteX29" fmla="*/ 319088 w 790575"/>
              <a:gd name="connsiteY29" fmla="*/ 234746 h 369093"/>
              <a:gd name="connsiteX30" fmla="*/ 333375 w 790575"/>
              <a:gd name="connsiteY30" fmla="*/ 237127 h 369093"/>
              <a:gd name="connsiteX31" fmla="*/ 340519 w 790575"/>
              <a:gd name="connsiteY31" fmla="*/ 239508 h 369093"/>
              <a:gd name="connsiteX32" fmla="*/ 347663 w 790575"/>
              <a:gd name="connsiteY32" fmla="*/ 244271 h 369093"/>
              <a:gd name="connsiteX33" fmla="*/ 357188 w 790575"/>
              <a:gd name="connsiteY33" fmla="*/ 246652 h 369093"/>
              <a:gd name="connsiteX34" fmla="*/ 397669 w 790575"/>
              <a:gd name="connsiteY34" fmla="*/ 251415 h 369093"/>
              <a:gd name="connsiteX35" fmla="*/ 421482 w 790575"/>
              <a:gd name="connsiteY35" fmla="*/ 256177 h 369093"/>
              <a:gd name="connsiteX36" fmla="*/ 431007 w 790575"/>
              <a:gd name="connsiteY36" fmla="*/ 258558 h 369093"/>
              <a:gd name="connsiteX37" fmla="*/ 711994 w 790575"/>
              <a:gd name="connsiteY37" fmla="*/ 353808 h 369093"/>
              <a:gd name="connsiteX38" fmla="*/ 726282 w 790575"/>
              <a:gd name="connsiteY38" fmla="*/ 365715 h 369093"/>
              <a:gd name="connsiteX39" fmla="*/ 728663 w 790575"/>
              <a:gd name="connsiteY39" fmla="*/ 353808 h 369093"/>
              <a:gd name="connsiteX40" fmla="*/ 731044 w 790575"/>
              <a:gd name="connsiteY40" fmla="*/ 334758 h 369093"/>
              <a:gd name="connsiteX41" fmla="*/ 735807 w 790575"/>
              <a:gd name="connsiteY41" fmla="*/ 325233 h 369093"/>
              <a:gd name="connsiteX42" fmla="*/ 738188 w 790575"/>
              <a:gd name="connsiteY42" fmla="*/ 318090 h 369093"/>
              <a:gd name="connsiteX43" fmla="*/ 740569 w 790575"/>
              <a:gd name="connsiteY43" fmla="*/ 308565 h 369093"/>
              <a:gd name="connsiteX44" fmla="*/ 745332 w 790575"/>
              <a:gd name="connsiteY44" fmla="*/ 301421 h 369093"/>
              <a:gd name="connsiteX45" fmla="*/ 747713 w 790575"/>
              <a:gd name="connsiteY45" fmla="*/ 291896 h 369093"/>
              <a:gd name="connsiteX46" fmla="*/ 757238 w 790575"/>
              <a:gd name="connsiteY46" fmla="*/ 277608 h 369093"/>
              <a:gd name="connsiteX47" fmla="*/ 759619 w 790575"/>
              <a:gd name="connsiteY47" fmla="*/ 263321 h 369093"/>
              <a:gd name="connsiteX48" fmla="*/ 762000 w 790575"/>
              <a:gd name="connsiteY48" fmla="*/ 253796 h 369093"/>
              <a:gd name="connsiteX49" fmla="*/ 764382 w 790575"/>
              <a:gd name="connsiteY49" fmla="*/ 237127 h 369093"/>
              <a:gd name="connsiteX50" fmla="*/ 766763 w 790575"/>
              <a:gd name="connsiteY50" fmla="*/ 229983 h 369093"/>
              <a:gd name="connsiteX51" fmla="*/ 771525 w 790575"/>
              <a:gd name="connsiteY51" fmla="*/ 213315 h 369093"/>
              <a:gd name="connsiteX52" fmla="*/ 773907 w 790575"/>
              <a:gd name="connsiteY52" fmla="*/ 175215 h 369093"/>
              <a:gd name="connsiteX53" fmla="*/ 776288 w 790575"/>
              <a:gd name="connsiteY53" fmla="*/ 168071 h 369093"/>
              <a:gd name="connsiteX54" fmla="*/ 783432 w 790575"/>
              <a:gd name="connsiteY54" fmla="*/ 165690 h 369093"/>
              <a:gd name="connsiteX55" fmla="*/ 790575 w 790575"/>
              <a:gd name="connsiteY55" fmla="*/ 160927 h 369093"/>
              <a:gd name="connsiteX56" fmla="*/ 783432 w 790575"/>
              <a:gd name="connsiteY56" fmla="*/ 156165 h 369093"/>
              <a:gd name="connsiteX57" fmla="*/ 742950 w 790575"/>
              <a:gd name="connsiteY57" fmla="*/ 153783 h 369093"/>
              <a:gd name="connsiteX58" fmla="*/ 707232 w 790575"/>
              <a:gd name="connsiteY58" fmla="*/ 141877 h 369093"/>
              <a:gd name="connsiteX59" fmla="*/ 692944 w 790575"/>
              <a:gd name="connsiteY59" fmla="*/ 137115 h 369093"/>
              <a:gd name="connsiteX60" fmla="*/ 685800 w 790575"/>
              <a:gd name="connsiteY60" fmla="*/ 134733 h 369093"/>
              <a:gd name="connsiteX61" fmla="*/ 676275 w 790575"/>
              <a:gd name="connsiteY61" fmla="*/ 132352 h 369093"/>
              <a:gd name="connsiteX62" fmla="*/ 664369 w 790575"/>
              <a:gd name="connsiteY62" fmla="*/ 129971 h 369093"/>
              <a:gd name="connsiteX63" fmla="*/ 647700 w 790575"/>
              <a:gd name="connsiteY63" fmla="*/ 125208 h 369093"/>
              <a:gd name="connsiteX64" fmla="*/ 616744 w 790575"/>
              <a:gd name="connsiteY64" fmla="*/ 122827 h 369093"/>
              <a:gd name="connsiteX65" fmla="*/ 366713 w 790575"/>
              <a:gd name="connsiteY65" fmla="*/ 72821 h 369093"/>
              <a:gd name="connsiteX66" fmla="*/ 342900 w 790575"/>
              <a:gd name="connsiteY66" fmla="*/ 65677 h 369093"/>
              <a:gd name="connsiteX67" fmla="*/ 302419 w 790575"/>
              <a:gd name="connsiteY67" fmla="*/ 60915 h 369093"/>
              <a:gd name="connsiteX68" fmla="*/ 276225 w 790575"/>
              <a:gd name="connsiteY68" fmla="*/ 56152 h 369093"/>
              <a:gd name="connsiteX69" fmla="*/ 269082 w 790575"/>
              <a:gd name="connsiteY69" fmla="*/ 53771 h 369093"/>
              <a:gd name="connsiteX70" fmla="*/ 245269 w 790575"/>
              <a:gd name="connsiteY70" fmla="*/ 46627 h 369093"/>
              <a:gd name="connsiteX71" fmla="*/ 216694 w 790575"/>
              <a:gd name="connsiteY71" fmla="*/ 41865 h 369093"/>
              <a:gd name="connsiteX72" fmla="*/ 173832 w 790575"/>
              <a:gd name="connsiteY72" fmla="*/ 37102 h 369093"/>
              <a:gd name="connsiteX73" fmla="*/ 161925 w 790575"/>
              <a:gd name="connsiteY73" fmla="*/ 34721 h 369093"/>
              <a:gd name="connsiteX74" fmla="*/ 135732 w 790575"/>
              <a:gd name="connsiteY74" fmla="*/ 29958 h 369093"/>
              <a:gd name="connsiteX75" fmla="*/ 128588 w 790575"/>
              <a:gd name="connsiteY75" fmla="*/ 27577 h 369093"/>
              <a:gd name="connsiteX76" fmla="*/ 107157 w 790575"/>
              <a:gd name="connsiteY76" fmla="*/ 22815 h 369093"/>
              <a:gd name="connsiteX77" fmla="*/ 92869 w 790575"/>
              <a:gd name="connsiteY77" fmla="*/ 18052 h 369093"/>
              <a:gd name="connsiteX78" fmla="*/ 78582 w 790575"/>
              <a:gd name="connsiteY78" fmla="*/ 8527 h 369093"/>
              <a:gd name="connsiteX79" fmla="*/ 64294 w 790575"/>
              <a:gd name="connsiteY79" fmla="*/ 3765 h 369093"/>
              <a:gd name="connsiteX80" fmla="*/ 33338 w 790575"/>
              <a:gd name="connsiteY80"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16694 w 790575"/>
              <a:gd name="connsiteY17" fmla="*/ 172833 h 369093"/>
              <a:gd name="connsiteX18" fmla="*/ 226219 w 790575"/>
              <a:gd name="connsiteY18" fmla="*/ 179977 h 369093"/>
              <a:gd name="connsiteX19" fmla="*/ 238125 w 790575"/>
              <a:gd name="connsiteY19" fmla="*/ 187121 h 369093"/>
              <a:gd name="connsiteX20" fmla="*/ 242888 w 790575"/>
              <a:gd name="connsiteY20" fmla="*/ 194265 h 369093"/>
              <a:gd name="connsiteX21" fmla="*/ 252413 w 790575"/>
              <a:gd name="connsiteY21" fmla="*/ 196646 h 369093"/>
              <a:gd name="connsiteX22" fmla="*/ 259557 w 790575"/>
              <a:gd name="connsiteY22" fmla="*/ 199027 h 369093"/>
              <a:gd name="connsiteX23" fmla="*/ 266700 w 790575"/>
              <a:gd name="connsiteY23" fmla="*/ 203790 h 369093"/>
              <a:gd name="connsiteX24" fmla="*/ 276225 w 790575"/>
              <a:gd name="connsiteY24" fmla="*/ 210933 h 369093"/>
              <a:gd name="connsiteX25" fmla="*/ 285750 w 790575"/>
              <a:gd name="connsiteY25" fmla="*/ 215696 h 369093"/>
              <a:gd name="connsiteX26" fmla="*/ 297657 w 790575"/>
              <a:gd name="connsiteY26" fmla="*/ 222840 h 369093"/>
              <a:gd name="connsiteX27" fmla="*/ 304800 w 790575"/>
              <a:gd name="connsiteY27" fmla="*/ 225221 h 369093"/>
              <a:gd name="connsiteX28" fmla="*/ 319088 w 790575"/>
              <a:gd name="connsiteY28" fmla="*/ 234746 h 369093"/>
              <a:gd name="connsiteX29" fmla="*/ 333375 w 790575"/>
              <a:gd name="connsiteY29" fmla="*/ 237127 h 369093"/>
              <a:gd name="connsiteX30" fmla="*/ 340519 w 790575"/>
              <a:gd name="connsiteY30" fmla="*/ 239508 h 369093"/>
              <a:gd name="connsiteX31" fmla="*/ 347663 w 790575"/>
              <a:gd name="connsiteY31" fmla="*/ 244271 h 369093"/>
              <a:gd name="connsiteX32" fmla="*/ 357188 w 790575"/>
              <a:gd name="connsiteY32" fmla="*/ 246652 h 369093"/>
              <a:gd name="connsiteX33" fmla="*/ 397669 w 790575"/>
              <a:gd name="connsiteY33" fmla="*/ 251415 h 369093"/>
              <a:gd name="connsiteX34" fmla="*/ 421482 w 790575"/>
              <a:gd name="connsiteY34" fmla="*/ 256177 h 369093"/>
              <a:gd name="connsiteX35" fmla="*/ 431007 w 790575"/>
              <a:gd name="connsiteY35" fmla="*/ 258558 h 369093"/>
              <a:gd name="connsiteX36" fmla="*/ 711994 w 790575"/>
              <a:gd name="connsiteY36" fmla="*/ 353808 h 369093"/>
              <a:gd name="connsiteX37" fmla="*/ 726282 w 790575"/>
              <a:gd name="connsiteY37" fmla="*/ 365715 h 369093"/>
              <a:gd name="connsiteX38" fmla="*/ 728663 w 790575"/>
              <a:gd name="connsiteY38" fmla="*/ 353808 h 369093"/>
              <a:gd name="connsiteX39" fmla="*/ 731044 w 790575"/>
              <a:gd name="connsiteY39" fmla="*/ 334758 h 369093"/>
              <a:gd name="connsiteX40" fmla="*/ 735807 w 790575"/>
              <a:gd name="connsiteY40" fmla="*/ 325233 h 369093"/>
              <a:gd name="connsiteX41" fmla="*/ 738188 w 790575"/>
              <a:gd name="connsiteY41" fmla="*/ 318090 h 369093"/>
              <a:gd name="connsiteX42" fmla="*/ 740569 w 790575"/>
              <a:gd name="connsiteY42" fmla="*/ 308565 h 369093"/>
              <a:gd name="connsiteX43" fmla="*/ 745332 w 790575"/>
              <a:gd name="connsiteY43" fmla="*/ 301421 h 369093"/>
              <a:gd name="connsiteX44" fmla="*/ 747713 w 790575"/>
              <a:gd name="connsiteY44" fmla="*/ 291896 h 369093"/>
              <a:gd name="connsiteX45" fmla="*/ 757238 w 790575"/>
              <a:gd name="connsiteY45" fmla="*/ 277608 h 369093"/>
              <a:gd name="connsiteX46" fmla="*/ 759619 w 790575"/>
              <a:gd name="connsiteY46" fmla="*/ 263321 h 369093"/>
              <a:gd name="connsiteX47" fmla="*/ 762000 w 790575"/>
              <a:gd name="connsiteY47" fmla="*/ 253796 h 369093"/>
              <a:gd name="connsiteX48" fmla="*/ 764382 w 790575"/>
              <a:gd name="connsiteY48" fmla="*/ 237127 h 369093"/>
              <a:gd name="connsiteX49" fmla="*/ 766763 w 790575"/>
              <a:gd name="connsiteY49" fmla="*/ 229983 h 369093"/>
              <a:gd name="connsiteX50" fmla="*/ 771525 w 790575"/>
              <a:gd name="connsiteY50" fmla="*/ 213315 h 369093"/>
              <a:gd name="connsiteX51" fmla="*/ 773907 w 790575"/>
              <a:gd name="connsiteY51" fmla="*/ 175215 h 369093"/>
              <a:gd name="connsiteX52" fmla="*/ 776288 w 790575"/>
              <a:gd name="connsiteY52" fmla="*/ 168071 h 369093"/>
              <a:gd name="connsiteX53" fmla="*/ 783432 w 790575"/>
              <a:gd name="connsiteY53" fmla="*/ 165690 h 369093"/>
              <a:gd name="connsiteX54" fmla="*/ 790575 w 790575"/>
              <a:gd name="connsiteY54" fmla="*/ 160927 h 369093"/>
              <a:gd name="connsiteX55" fmla="*/ 783432 w 790575"/>
              <a:gd name="connsiteY55" fmla="*/ 156165 h 369093"/>
              <a:gd name="connsiteX56" fmla="*/ 742950 w 790575"/>
              <a:gd name="connsiteY56" fmla="*/ 153783 h 369093"/>
              <a:gd name="connsiteX57" fmla="*/ 707232 w 790575"/>
              <a:gd name="connsiteY57" fmla="*/ 141877 h 369093"/>
              <a:gd name="connsiteX58" fmla="*/ 692944 w 790575"/>
              <a:gd name="connsiteY58" fmla="*/ 137115 h 369093"/>
              <a:gd name="connsiteX59" fmla="*/ 685800 w 790575"/>
              <a:gd name="connsiteY59" fmla="*/ 134733 h 369093"/>
              <a:gd name="connsiteX60" fmla="*/ 676275 w 790575"/>
              <a:gd name="connsiteY60" fmla="*/ 132352 h 369093"/>
              <a:gd name="connsiteX61" fmla="*/ 664369 w 790575"/>
              <a:gd name="connsiteY61" fmla="*/ 129971 h 369093"/>
              <a:gd name="connsiteX62" fmla="*/ 647700 w 790575"/>
              <a:gd name="connsiteY62" fmla="*/ 125208 h 369093"/>
              <a:gd name="connsiteX63" fmla="*/ 616744 w 790575"/>
              <a:gd name="connsiteY63" fmla="*/ 122827 h 369093"/>
              <a:gd name="connsiteX64" fmla="*/ 366713 w 790575"/>
              <a:gd name="connsiteY64" fmla="*/ 72821 h 369093"/>
              <a:gd name="connsiteX65" fmla="*/ 342900 w 790575"/>
              <a:gd name="connsiteY65" fmla="*/ 65677 h 369093"/>
              <a:gd name="connsiteX66" fmla="*/ 302419 w 790575"/>
              <a:gd name="connsiteY66" fmla="*/ 60915 h 369093"/>
              <a:gd name="connsiteX67" fmla="*/ 276225 w 790575"/>
              <a:gd name="connsiteY67" fmla="*/ 56152 h 369093"/>
              <a:gd name="connsiteX68" fmla="*/ 269082 w 790575"/>
              <a:gd name="connsiteY68" fmla="*/ 53771 h 369093"/>
              <a:gd name="connsiteX69" fmla="*/ 245269 w 790575"/>
              <a:gd name="connsiteY69" fmla="*/ 46627 h 369093"/>
              <a:gd name="connsiteX70" fmla="*/ 216694 w 790575"/>
              <a:gd name="connsiteY70" fmla="*/ 41865 h 369093"/>
              <a:gd name="connsiteX71" fmla="*/ 173832 w 790575"/>
              <a:gd name="connsiteY71" fmla="*/ 37102 h 369093"/>
              <a:gd name="connsiteX72" fmla="*/ 161925 w 790575"/>
              <a:gd name="connsiteY72" fmla="*/ 34721 h 369093"/>
              <a:gd name="connsiteX73" fmla="*/ 135732 w 790575"/>
              <a:gd name="connsiteY73" fmla="*/ 29958 h 369093"/>
              <a:gd name="connsiteX74" fmla="*/ 128588 w 790575"/>
              <a:gd name="connsiteY74" fmla="*/ 27577 h 369093"/>
              <a:gd name="connsiteX75" fmla="*/ 107157 w 790575"/>
              <a:gd name="connsiteY75" fmla="*/ 22815 h 369093"/>
              <a:gd name="connsiteX76" fmla="*/ 92869 w 790575"/>
              <a:gd name="connsiteY76" fmla="*/ 18052 h 369093"/>
              <a:gd name="connsiteX77" fmla="*/ 78582 w 790575"/>
              <a:gd name="connsiteY77" fmla="*/ 8527 h 369093"/>
              <a:gd name="connsiteX78" fmla="*/ 64294 w 790575"/>
              <a:gd name="connsiteY78" fmla="*/ 3765 h 369093"/>
              <a:gd name="connsiteX79" fmla="*/ 33338 w 790575"/>
              <a:gd name="connsiteY79"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16694 w 790575"/>
              <a:gd name="connsiteY17" fmla="*/ 172833 h 369093"/>
              <a:gd name="connsiteX18" fmla="*/ 238125 w 790575"/>
              <a:gd name="connsiteY18" fmla="*/ 187121 h 369093"/>
              <a:gd name="connsiteX19" fmla="*/ 242888 w 790575"/>
              <a:gd name="connsiteY19" fmla="*/ 194265 h 369093"/>
              <a:gd name="connsiteX20" fmla="*/ 252413 w 790575"/>
              <a:gd name="connsiteY20" fmla="*/ 196646 h 369093"/>
              <a:gd name="connsiteX21" fmla="*/ 259557 w 790575"/>
              <a:gd name="connsiteY21" fmla="*/ 199027 h 369093"/>
              <a:gd name="connsiteX22" fmla="*/ 266700 w 790575"/>
              <a:gd name="connsiteY22" fmla="*/ 203790 h 369093"/>
              <a:gd name="connsiteX23" fmla="*/ 276225 w 790575"/>
              <a:gd name="connsiteY23" fmla="*/ 210933 h 369093"/>
              <a:gd name="connsiteX24" fmla="*/ 285750 w 790575"/>
              <a:gd name="connsiteY24" fmla="*/ 215696 h 369093"/>
              <a:gd name="connsiteX25" fmla="*/ 297657 w 790575"/>
              <a:gd name="connsiteY25" fmla="*/ 222840 h 369093"/>
              <a:gd name="connsiteX26" fmla="*/ 304800 w 790575"/>
              <a:gd name="connsiteY26" fmla="*/ 225221 h 369093"/>
              <a:gd name="connsiteX27" fmla="*/ 319088 w 790575"/>
              <a:gd name="connsiteY27" fmla="*/ 234746 h 369093"/>
              <a:gd name="connsiteX28" fmla="*/ 333375 w 790575"/>
              <a:gd name="connsiteY28" fmla="*/ 237127 h 369093"/>
              <a:gd name="connsiteX29" fmla="*/ 340519 w 790575"/>
              <a:gd name="connsiteY29" fmla="*/ 239508 h 369093"/>
              <a:gd name="connsiteX30" fmla="*/ 347663 w 790575"/>
              <a:gd name="connsiteY30" fmla="*/ 244271 h 369093"/>
              <a:gd name="connsiteX31" fmla="*/ 357188 w 790575"/>
              <a:gd name="connsiteY31" fmla="*/ 246652 h 369093"/>
              <a:gd name="connsiteX32" fmla="*/ 397669 w 790575"/>
              <a:gd name="connsiteY32" fmla="*/ 251415 h 369093"/>
              <a:gd name="connsiteX33" fmla="*/ 421482 w 790575"/>
              <a:gd name="connsiteY33" fmla="*/ 256177 h 369093"/>
              <a:gd name="connsiteX34" fmla="*/ 431007 w 790575"/>
              <a:gd name="connsiteY34" fmla="*/ 258558 h 369093"/>
              <a:gd name="connsiteX35" fmla="*/ 711994 w 790575"/>
              <a:gd name="connsiteY35" fmla="*/ 353808 h 369093"/>
              <a:gd name="connsiteX36" fmla="*/ 726282 w 790575"/>
              <a:gd name="connsiteY36" fmla="*/ 365715 h 369093"/>
              <a:gd name="connsiteX37" fmla="*/ 728663 w 790575"/>
              <a:gd name="connsiteY37" fmla="*/ 353808 h 369093"/>
              <a:gd name="connsiteX38" fmla="*/ 731044 w 790575"/>
              <a:gd name="connsiteY38" fmla="*/ 334758 h 369093"/>
              <a:gd name="connsiteX39" fmla="*/ 735807 w 790575"/>
              <a:gd name="connsiteY39" fmla="*/ 325233 h 369093"/>
              <a:gd name="connsiteX40" fmla="*/ 738188 w 790575"/>
              <a:gd name="connsiteY40" fmla="*/ 318090 h 369093"/>
              <a:gd name="connsiteX41" fmla="*/ 740569 w 790575"/>
              <a:gd name="connsiteY41" fmla="*/ 308565 h 369093"/>
              <a:gd name="connsiteX42" fmla="*/ 745332 w 790575"/>
              <a:gd name="connsiteY42" fmla="*/ 301421 h 369093"/>
              <a:gd name="connsiteX43" fmla="*/ 747713 w 790575"/>
              <a:gd name="connsiteY43" fmla="*/ 291896 h 369093"/>
              <a:gd name="connsiteX44" fmla="*/ 757238 w 790575"/>
              <a:gd name="connsiteY44" fmla="*/ 277608 h 369093"/>
              <a:gd name="connsiteX45" fmla="*/ 759619 w 790575"/>
              <a:gd name="connsiteY45" fmla="*/ 263321 h 369093"/>
              <a:gd name="connsiteX46" fmla="*/ 762000 w 790575"/>
              <a:gd name="connsiteY46" fmla="*/ 253796 h 369093"/>
              <a:gd name="connsiteX47" fmla="*/ 764382 w 790575"/>
              <a:gd name="connsiteY47" fmla="*/ 237127 h 369093"/>
              <a:gd name="connsiteX48" fmla="*/ 766763 w 790575"/>
              <a:gd name="connsiteY48" fmla="*/ 229983 h 369093"/>
              <a:gd name="connsiteX49" fmla="*/ 771525 w 790575"/>
              <a:gd name="connsiteY49" fmla="*/ 213315 h 369093"/>
              <a:gd name="connsiteX50" fmla="*/ 773907 w 790575"/>
              <a:gd name="connsiteY50" fmla="*/ 175215 h 369093"/>
              <a:gd name="connsiteX51" fmla="*/ 776288 w 790575"/>
              <a:gd name="connsiteY51" fmla="*/ 168071 h 369093"/>
              <a:gd name="connsiteX52" fmla="*/ 783432 w 790575"/>
              <a:gd name="connsiteY52" fmla="*/ 165690 h 369093"/>
              <a:gd name="connsiteX53" fmla="*/ 790575 w 790575"/>
              <a:gd name="connsiteY53" fmla="*/ 160927 h 369093"/>
              <a:gd name="connsiteX54" fmla="*/ 783432 w 790575"/>
              <a:gd name="connsiteY54" fmla="*/ 156165 h 369093"/>
              <a:gd name="connsiteX55" fmla="*/ 742950 w 790575"/>
              <a:gd name="connsiteY55" fmla="*/ 153783 h 369093"/>
              <a:gd name="connsiteX56" fmla="*/ 707232 w 790575"/>
              <a:gd name="connsiteY56" fmla="*/ 141877 h 369093"/>
              <a:gd name="connsiteX57" fmla="*/ 692944 w 790575"/>
              <a:gd name="connsiteY57" fmla="*/ 137115 h 369093"/>
              <a:gd name="connsiteX58" fmla="*/ 685800 w 790575"/>
              <a:gd name="connsiteY58" fmla="*/ 134733 h 369093"/>
              <a:gd name="connsiteX59" fmla="*/ 676275 w 790575"/>
              <a:gd name="connsiteY59" fmla="*/ 132352 h 369093"/>
              <a:gd name="connsiteX60" fmla="*/ 664369 w 790575"/>
              <a:gd name="connsiteY60" fmla="*/ 129971 h 369093"/>
              <a:gd name="connsiteX61" fmla="*/ 647700 w 790575"/>
              <a:gd name="connsiteY61" fmla="*/ 125208 h 369093"/>
              <a:gd name="connsiteX62" fmla="*/ 616744 w 790575"/>
              <a:gd name="connsiteY62" fmla="*/ 122827 h 369093"/>
              <a:gd name="connsiteX63" fmla="*/ 366713 w 790575"/>
              <a:gd name="connsiteY63" fmla="*/ 72821 h 369093"/>
              <a:gd name="connsiteX64" fmla="*/ 342900 w 790575"/>
              <a:gd name="connsiteY64" fmla="*/ 65677 h 369093"/>
              <a:gd name="connsiteX65" fmla="*/ 302419 w 790575"/>
              <a:gd name="connsiteY65" fmla="*/ 60915 h 369093"/>
              <a:gd name="connsiteX66" fmla="*/ 276225 w 790575"/>
              <a:gd name="connsiteY66" fmla="*/ 56152 h 369093"/>
              <a:gd name="connsiteX67" fmla="*/ 269082 w 790575"/>
              <a:gd name="connsiteY67" fmla="*/ 53771 h 369093"/>
              <a:gd name="connsiteX68" fmla="*/ 245269 w 790575"/>
              <a:gd name="connsiteY68" fmla="*/ 46627 h 369093"/>
              <a:gd name="connsiteX69" fmla="*/ 216694 w 790575"/>
              <a:gd name="connsiteY69" fmla="*/ 41865 h 369093"/>
              <a:gd name="connsiteX70" fmla="*/ 173832 w 790575"/>
              <a:gd name="connsiteY70" fmla="*/ 37102 h 369093"/>
              <a:gd name="connsiteX71" fmla="*/ 161925 w 790575"/>
              <a:gd name="connsiteY71" fmla="*/ 34721 h 369093"/>
              <a:gd name="connsiteX72" fmla="*/ 135732 w 790575"/>
              <a:gd name="connsiteY72" fmla="*/ 29958 h 369093"/>
              <a:gd name="connsiteX73" fmla="*/ 128588 w 790575"/>
              <a:gd name="connsiteY73" fmla="*/ 27577 h 369093"/>
              <a:gd name="connsiteX74" fmla="*/ 107157 w 790575"/>
              <a:gd name="connsiteY74" fmla="*/ 22815 h 369093"/>
              <a:gd name="connsiteX75" fmla="*/ 92869 w 790575"/>
              <a:gd name="connsiteY75" fmla="*/ 18052 h 369093"/>
              <a:gd name="connsiteX76" fmla="*/ 78582 w 790575"/>
              <a:gd name="connsiteY76" fmla="*/ 8527 h 369093"/>
              <a:gd name="connsiteX77" fmla="*/ 64294 w 790575"/>
              <a:gd name="connsiteY77" fmla="*/ 3765 h 369093"/>
              <a:gd name="connsiteX78" fmla="*/ 33338 w 790575"/>
              <a:gd name="connsiteY78"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2413 w 790575"/>
              <a:gd name="connsiteY19" fmla="*/ 196646 h 369093"/>
              <a:gd name="connsiteX20" fmla="*/ 259557 w 790575"/>
              <a:gd name="connsiteY20" fmla="*/ 199027 h 369093"/>
              <a:gd name="connsiteX21" fmla="*/ 266700 w 790575"/>
              <a:gd name="connsiteY21" fmla="*/ 203790 h 369093"/>
              <a:gd name="connsiteX22" fmla="*/ 276225 w 790575"/>
              <a:gd name="connsiteY22" fmla="*/ 210933 h 369093"/>
              <a:gd name="connsiteX23" fmla="*/ 285750 w 790575"/>
              <a:gd name="connsiteY23" fmla="*/ 215696 h 369093"/>
              <a:gd name="connsiteX24" fmla="*/ 297657 w 790575"/>
              <a:gd name="connsiteY24" fmla="*/ 222840 h 369093"/>
              <a:gd name="connsiteX25" fmla="*/ 304800 w 790575"/>
              <a:gd name="connsiteY25" fmla="*/ 225221 h 369093"/>
              <a:gd name="connsiteX26" fmla="*/ 319088 w 790575"/>
              <a:gd name="connsiteY26" fmla="*/ 234746 h 369093"/>
              <a:gd name="connsiteX27" fmla="*/ 333375 w 790575"/>
              <a:gd name="connsiteY27" fmla="*/ 237127 h 369093"/>
              <a:gd name="connsiteX28" fmla="*/ 340519 w 790575"/>
              <a:gd name="connsiteY28" fmla="*/ 239508 h 369093"/>
              <a:gd name="connsiteX29" fmla="*/ 347663 w 790575"/>
              <a:gd name="connsiteY29" fmla="*/ 244271 h 369093"/>
              <a:gd name="connsiteX30" fmla="*/ 357188 w 790575"/>
              <a:gd name="connsiteY30" fmla="*/ 246652 h 369093"/>
              <a:gd name="connsiteX31" fmla="*/ 397669 w 790575"/>
              <a:gd name="connsiteY31" fmla="*/ 251415 h 369093"/>
              <a:gd name="connsiteX32" fmla="*/ 421482 w 790575"/>
              <a:gd name="connsiteY32" fmla="*/ 256177 h 369093"/>
              <a:gd name="connsiteX33" fmla="*/ 431007 w 790575"/>
              <a:gd name="connsiteY33" fmla="*/ 258558 h 369093"/>
              <a:gd name="connsiteX34" fmla="*/ 711994 w 790575"/>
              <a:gd name="connsiteY34" fmla="*/ 353808 h 369093"/>
              <a:gd name="connsiteX35" fmla="*/ 726282 w 790575"/>
              <a:gd name="connsiteY35" fmla="*/ 365715 h 369093"/>
              <a:gd name="connsiteX36" fmla="*/ 728663 w 790575"/>
              <a:gd name="connsiteY36" fmla="*/ 353808 h 369093"/>
              <a:gd name="connsiteX37" fmla="*/ 731044 w 790575"/>
              <a:gd name="connsiteY37" fmla="*/ 334758 h 369093"/>
              <a:gd name="connsiteX38" fmla="*/ 735807 w 790575"/>
              <a:gd name="connsiteY38" fmla="*/ 325233 h 369093"/>
              <a:gd name="connsiteX39" fmla="*/ 738188 w 790575"/>
              <a:gd name="connsiteY39" fmla="*/ 318090 h 369093"/>
              <a:gd name="connsiteX40" fmla="*/ 740569 w 790575"/>
              <a:gd name="connsiteY40" fmla="*/ 308565 h 369093"/>
              <a:gd name="connsiteX41" fmla="*/ 745332 w 790575"/>
              <a:gd name="connsiteY41" fmla="*/ 301421 h 369093"/>
              <a:gd name="connsiteX42" fmla="*/ 747713 w 790575"/>
              <a:gd name="connsiteY42" fmla="*/ 291896 h 369093"/>
              <a:gd name="connsiteX43" fmla="*/ 757238 w 790575"/>
              <a:gd name="connsiteY43" fmla="*/ 277608 h 369093"/>
              <a:gd name="connsiteX44" fmla="*/ 759619 w 790575"/>
              <a:gd name="connsiteY44" fmla="*/ 263321 h 369093"/>
              <a:gd name="connsiteX45" fmla="*/ 762000 w 790575"/>
              <a:gd name="connsiteY45" fmla="*/ 253796 h 369093"/>
              <a:gd name="connsiteX46" fmla="*/ 764382 w 790575"/>
              <a:gd name="connsiteY46" fmla="*/ 237127 h 369093"/>
              <a:gd name="connsiteX47" fmla="*/ 766763 w 790575"/>
              <a:gd name="connsiteY47" fmla="*/ 229983 h 369093"/>
              <a:gd name="connsiteX48" fmla="*/ 771525 w 790575"/>
              <a:gd name="connsiteY48" fmla="*/ 213315 h 369093"/>
              <a:gd name="connsiteX49" fmla="*/ 773907 w 790575"/>
              <a:gd name="connsiteY49" fmla="*/ 175215 h 369093"/>
              <a:gd name="connsiteX50" fmla="*/ 776288 w 790575"/>
              <a:gd name="connsiteY50" fmla="*/ 168071 h 369093"/>
              <a:gd name="connsiteX51" fmla="*/ 783432 w 790575"/>
              <a:gd name="connsiteY51" fmla="*/ 165690 h 369093"/>
              <a:gd name="connsiteX52" fmla="*/ 790575 w 790575"/>
              <a:gd name="connsiteY52" fmla="*/ 160927 h 369093"/>
              <a:gd name="connsiteX53" fmla="*/ 783432 w 790575"/>
              <a:gd name="connsiteY53" fmla="*/ 156165 h 369093"/>
              <a:gd name="connsiteX54" fmla="*/ 742950 w 790575"/>
              <a:gd name="connsiteY54" fmla="*/ 153783 h 369093"/>
              <a:gd name="connsiteX55" fmla="*/ 707232 w 790575"/>
              <a:gd name="connsiteY55" fmla="*/ 141877 h 369093"/>
              <a:gd name="connsiteX56" fmla="*/ 692944 w 790575"/>
              <a:gd name="connsiteY56" fmla="*/ 137115 h 369093"/>
              <a:gd name="connsiteX57" fmla="*/ 685800 w 790575"/>
              <a:gd name="connsiteY57" fmla="*/ 134733 h 369093"/>
              <a:gd name="connsiteX58" fmla="*/ 676275 w 790575"/>
              <a:gd name="connsiteY58" fmla="*/ 132352 h 369093"/>
              <a:gd name="connsiteX59" fmla="*/ 664369 w 790575"/>
              <a:gd name="connsiteY59" fmla="*/ 129971 h 369093"/>
              <a:gd name="connsiteX60" fmla="*/ 647700 w 790575"/>
              <a:gd name="connsiteY60" fmla="*/ 125208 h 369093"/>
              <a:gd name="connsiteX61" fmla="*/ 616744 w 790575"/>
              <a:gd name="connsiteY61" fmla="*/ 122827 h 369093"/>
              <a:gd name="connsiteX62" fmla="*/ 366713 w 790575"/>
              <a:gd name="connsiteY62" fmla="*/ 72821 h 369093"/>
              <a:gd name="connsiteX63" fmla="*/ 342900 w 790575"/>
              <a:gd name="connsiteY63" fmla="*/ 65677 h 369093"/>
              <a:gd name="connsiteX64" fmla="*/ 302419 w 790575"/>
              <a:gd name="connsiteY64" fmla="*/ 60915 h 369093"/>
              <a:gd name="connsiteX65" fmla="*/ 276225 w 790575"/>
              <a:gd name="connsiteY65" fmla="*/ 56152 h 369093"/>
              <a:gd name="connsiteX66" fmla="*/ 269082 w 790575"/>
              <a:gd name="connsiteY66" fmla="*/ 53771 h 369093"/>
              <a:gd name="connsiteX67" fmla="*/ 245269 w 790575"/>
              <a:gd name="connsiteY67" fmla="*/ 46627 h 369093"/>
              <a:gd name="connsiteX68" fmla="*/ 216694 w 790575"/>
              <a:gd name="connsiteY68" fmla="*/ 41865 h 369093"/>
              <a:gd name="connsiteX69" fmla="*/ 173832 w 790575"/>
              <a:gd name="connsiteY69" fmla="*/ 37102 h 369093"/>
              <a:gd name="connsiteX70" fmla="*/ 161925 w 790575"/>
              <a:gd name="connsiteY70" fmla="*/ 34721 h 369093"/>
              <a:gd name="connsiteX71" fmla="*/ 135732 w 790575"/>
              <a:gd name="connsiteY71" fmla="*/ 29958 h 369093"/>
              <a:gd name="connsiteX72" fmla="*/ 128588 w 790575"/>
              <a:gd name="connsiteY72" fmla="*/ 27577 h 369093"/>
              <a:gd name="connsiteX73" fmla="*/ 107157 w 790575"/>
              <a:gd name="connsiteY73" fmla="*/ 22815 h 369093"/>
              <a:gd name="connsiteX74" fmla="*/ 92869 w 790575"/>
              <a:gd name="connsiteY74" fmla="*/ 18052 h 369093"/>
              <a:gd name="connsiteX75" fmla="*/ 78582 w 790575"/>
              <a:gd name="connsiteY75" fmla="*/ 8527 h 369093"/>
              <a:gd name="connsiteX76" fmla="*/ 64294 w 790575"/>
              <a:gd name="connsiteY76" fmla="*/ 3765 h 369093"/>
              <a:gd name="connsiteX77" fmla="*/ 33338 w 790575"/>
              <a:gd name="connsiteY77"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76225 w 790575"/>
              <a:gd name="connsiteY21" fmla="*/ 210933 h 369093"/>
              <a:gd name="connsiteX22" fmla="*/ 285750 w 790575"/>
              <a:gd name="connsiteY22" fmla="*/ 215696 h 369093"/>
              <a:gd name="connsiteX23" fmla="*/ 297657 w 790575"/>
              <a:gd name="connsiteY23" fmla="*/ 222840 h 369093"/>
              <a:gd name="connsiteX24" fmla="*/ 304800 w 790575"/>
              <a:gd name="connsiteY24" fmla="*/ 225221 h 369093"/>
              <a:gd name="connsiteX25" fmla="*/ 319088 w 790575"/>
              <a:gd name="connsiteY25" fmla="*/ 234746 h 369093"/>
              <a:gd name="connsiteX26" fmla="*/ 333375 w 790575"/>
              <a:gd name="connsiteY26" fmla="*/ 237127 h 369093"/>
              <a:gd name="connsiteX27" fmla="*/ 340519 w 790575"/>
              <a:gd name="connsiteY27" fmla="*/ 239508 h 369093"/>
              <a:gd name="connsiteX28" fmla="*/ 347663 w 790575"/>
              <a:gd name="connsiteY28" fmla="*/ 244271 h 369093"/>
              <a:gd name="connsiteX29" fmla="*/ 357188 w 790575"/>
              <a:gd name="connsiteY29" fmla="*/ 246652 h 369093"/>
              <a:gd name="connsiteX30" fmla="*/ 397669 w 790575"/>
              <a:gd name="connsiteY30" fmla="*/ 251415 h 369093"/>
              <a:gd name="connsiteX31" fmla="*/ 421482 w 790575"/>
              <a:gd name="connsiteY31" fmla="*/ 256177 h 369093"/>
              <a:gd name="connsiteX32" fmla="*/ 431007 w 790575"/>
              <a:gd name="connsiteY32" fmla="*/ 258558 h 369093"/>
              <a:gd name="connsiteX33" fmla="*/ 711994 w 790575"/>
              <a:gd name="connsiteY33" fmla="*/ 353808 h 369093"/>
              <a:gd name="connsiteX34" fmla="*/ 726282 w 790575"/>
              <a:gd name="connsiteY34" fmla="*/ 365715 h 369093"/>
              <a:gd name="connsiteX35" fmla="*/ 728663 w 790575"/>
              <a:gd name="connsiteY35" fmla="*/ 353808 h 369093"/>
              <a:gd name="connsiteX36" fmla="*/ 731044 w 790575"/>
              <a:gd name="connsiteY36" fmla="*/ 334758 h 369093"/>
              <a:gd name="connsiteX37" fmla="*/ 735807 w 790575"/>
              <a:gd name="connsiteY37" fmla="*/ 325233 h 369093"/>
              <a:gd name="connsiteX38" fmla="*/ 738188 w 790575"/>
              <a:gd name="connsiteY38" fmla="*/ 318090 h 369093"/>
              <a:gd name="connsiteX39" fmla="*/ 740569 w 790575"/>
              <a:gd name="connsiteY39" fmla="*/ 308565 h 369093"/>
              <a:gd name="connsiteX40" fmla="*/ 745332 w 790575"/>
              <a:gd name="connsiteY40" fmla="*/ 301421 h 369093"/>
              <a:gd name="connsiteX41" fmla="*/ 747713 w 790575"/>
              <a:gd name="connsiteY41" fmla="*/ 291896 h 369093"/>
              <a:gd name="connsiteX42" fmla="*/ 757238 w 790575"/>
              <a:gd name="connsiteY42" fmla="*/ 277608 h 369093"/>
              <a:gd name="connsiteX43" fmla="*/ 759619 w 790575"/>
              <a:gd name="connsiteY43" fmla="*/ 263321 h 369093"/>
              <a:gd name="connsiteX44" fmla="*/ 762000 w 790575"/>
              <a:gd name="connsiteY44" fmla="*/ 253796 h 369093"/>
              <a:gd name="connsiteX45" fmla="*/ 764382 w 790575"/>
              <a:gd name="connsiteY45" fmla="*/ 237127 h 369093"/>
              <a:gd name="connsiteX46" fmla="*/ 766763 w 790575"/>
              <a:gd name="connsiteY46" fmla="*/ 229983 h 369093"/>
              <a:gd name="connsiteX47" fmla="*/ 771525 w 790575"/>
              <a:gd name="connsiteY47" fmla="*/ 213315 h 369093"/>
              <a:gd name="connsiteX48" fmla="*/ 773907 w 790575"/>
              <a:gd name="connsiteY48" fmla="*/ 175215 h 369093"/>
              <a:gd name="connsiteX49" fmla="*/ 776288 w 790575"/>
              <a:gd name="connsiteY49" fmla="*/ 168071 h 369093"/>
              <a:gd name="connsiteX50" fmla="*/ 783432 w 790575"/>
              <a:gd name="connsiteY50" fmla="*/ 165690 h 369093"/>
              <a:gd name="connsiteX51" fmla="*/ 790575 w 790575"/>
              <a:gd name="connsiteY51" fmla="*/ 160927 h 369093"/>
              <a:gd name="connsiteX52" fmla="*/ 783432 w 790575"/>
              <a:gd name="connsiteY52" fmla="*/ 156165 h 369093"/>
              <a:gd name="connsiteX53" fmla="*/ 742950 w 790575"/>
              <a:gd name="connsiteY53" fmla="*/ 153783 h 369093"/>
              <a:gd name="connsiteX54" fmla="*/ 707232 w 790575"/>
              <a:gd name="connsiteY54" fmla="*/ 141877 h 369093"/>
              <a:gd name="connsiteX55" fmla="*/ 692944 w 790575"/>
              <a:gd name="connsiteY55" fmla="*/ 137115 h 369093"/>
              <a:gd name="connsiteX56" fmla="*/ 685800 w 790575"/>
              <a:gd name="connsiteY56" fmla="*/ 134733 h 369093"/>
              <a:gd name="connsiteX57" fmla="*/ 676275 w 790575"/>
              <a:gd name="connsiteY57" fmla="*/ 132352 h 369093"/>
              <a:gd name="connsiteX58" fmla="*/ 664369 w 790575"/>
              <a:gd name="connsiteY58" fmla="*/ 129971 h 369093"/>
              <a:gd name="connsiteX59" fmla="*/ 647700 w 790575"/>
              <a:gd name="connsiteY59" fmla="*/ 125208 h 369093"/>
              <a:gd name="connsiteX60" fmla="*/ 616744 w 790575"/>
              <a:gd name="connsiteY60" fmla="*/ 122827 h 369093"/>
              <a:gd name="connsiteX61" fmla="*/ 366713 w 790575"/>
              <a:gd name="connsiteY61" fmla="*/ 72821 h 369093"/>
              <a:gd name="connsiteX62" fmla="*/ 342900 w 790575"/>
              <a:gd name="connsiteY62" fmla="*/ 65677 h 369093"/>
              <a:gd name="connsiteX63" fmla="*/ 302419 w 790575"/>
              <a:gd name="connsiteY63" fmla="*/ 60915 h 369093"/>
              <a:gd name="connsiteX64" fmla="*/ 276225 w 790575"/>
              <a:gd name="connsiteY64" fmla="*/ 56152 h 369093"/>
              <a:gd name="connsiteX65" fmla="*/ 269082 w 790575"/>
              <a:gd name="connsiteY65" fmla="*/ 53771 h 369093"/>
              <a:gd name="connsiteX66" fmla="*/ 245269 w 790575"/>
              <a:gd name="connsiteY66" fmla="*/ 46627 h 369093"/>
              <a:gd name="connsiteX67" fmla="*/ 216694 w 790575"/>
              <a:gd name="connsiteY67" fmla="*/ 41865 h 369093"/>
              <a:gd name="connsiteX68" fmla="*/ 173832 w 790575"/>
              <a:gd name="connsiteY68" fmla="*/ 37102 h 369093"/>
              <a:gd name="connsiteX69" fmla="*/ 161925 w 790575"/>
              <a:gd name="connsiteY69" fmla="*/ 34721 h 369093"/>
              <a:gd name="connsiteX70" fmla="*/ 135732 w 790575"/>
              <a:gd name="connsiteY70" fmla="*/ 29958 h 369093"/>
              <a:gd name="connsiteX71" fmla="*/ 128588 w 790575"/>
              <a:gd name="connsiteY71" fmla="*/ 27577 h 369093"/>
              <a:gd name="connsiteX72" fmla="*/ 107157 w 790575"/>
              <a:gd name="connsiteY72" fmla="*/ 22815 h 369093"/>
              <a:gd name="connsiteX73" fmla="*/ 92869 w 790575"/>
              <a:gd name="connsiteY73" fmla="*/ 18052 h 369093"/>
              <a:gd name="connsiteX74" fmla="*/ 78582 w 790575"/>
              <a:gd name="connsiteY74" fmla="*/ 8527 h 369093"/>
              <a:gd name="connsiteX75" fmla="*/ 64294 w 790575"/>
              <a:gd name="connsiteY75" fmla="*/ 3765 h 369093"/>
              <a:gd name="connsiteX76" fmla="*/ 33338 w 790575"/>
              <a:gd name="connsiteY76"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76225 w 790575"/>
              <a:gd name="connsiteY21" fmla="*/ 210933 h 369093"/>
              <a:gd name="connsiteX22" fmla="*/ 297657 w 790575"/>
              <a:gd name="connsiteY22" fmla="*/ 222840 h 369093"/>
              <a:gd name="connsiteX23" fmla="*/ 304800 w 790575"/>
              <a:gd name="connsiteY23" fmla="*/ 225221 h 369093"/>
              <a:gd name="connsiteX24" fmla="*/ 319088 w 790575"/>
              <a:gd name="connsiteY24" fmla="*/ 234746 h 369093"/>
              <a:gd name="connsiteX25" fmla="*/ 333375 w 790575"/>
              <a:gd name="connsiteY25" fmla="*/ 237127 h 369093"/>
              <a:gd name="connsiteX26" fmla="*/ 340519 w 790575"/>
              <a:gd name="connsiteY26" fmla="*/ 239508 h 369093"/>
              <a:gd name="connsiteX27" fmla="*/ 347663 w 790575"/>
              <a:gd name="connsiteY27" fmla="*/ 244271 h 369093"/>
              <a:gd name="connsiteX28" fmla="*/ 357188 w 790575"/>
              <a:gd name="connsiteY28" fmla="*/ 246652 h 369093"/>
              <a:gd name="connsiteX29" fmla="*/ 397669 w 790575"/>
              <a:gd name="connsiteY29" fmla="*/ 251415 h 369093"/>
              <a:gd name="connsiteX30" fmla="*/ 421482 w 790575"/>
              <a:gd name="connsiteY30" fmla="*/ 256177 h 369093"/>
              <a:gd name="connsiteX31" fmla="*/ 431007 w 790575"/>
              <a:gd name="connsiteY31" fmla="*/ 258558 h 369093"/>
              <a:gd name="connsiteX32" fmla="*/ 711994 w 790575"/>
              <a:gd name="connsiteY32" fmla="*/ 353808 h 369093"/>
              <a:gd name="connsiteX33" fmla="*/ 726282 w 790575"/>
              <a:gd name="connsiteY33" fmla="*/ 365715 h 369093"/>
              <a:gd name="connsiteX34" fmla="*/ 728663 w 790575"/>
              <a:gd name="connsiteY34" fmla="*/ 353808 h 369093"/>
              <a:gd name="connsiteX35" fmla="*/ 731044 w 790575"/>
              <a:gd name="connsiteY35" fmla="*/ 334758 h 369093"/>
              <a:gd name="connsiteX36" fmla="*/ 735807 w 790575"/>
              <a:gd name="connsiteY36" fmla="*/ 325233 h 369093"/>
              <a:gd name="connsiteX37" fmla="*/ 738188 w 790575"/>
              <a:gd name="connsiteY37" fmla="*/ 318090 h 369093"/>
              <a:gd name="connsiteX38" fmla="*/ 740569 w 790575"/>
              <a:gd name="connsiteY38" fmla="*/ 308565 h 369093"/>
              <a:gd name="connsiteX39" fmla="*/ 745332 w 790575"/>
              <a:gd name="connsiteY39" fmla="*/ 301421 h 369093"/>
              <a:gd name="connsiteX40" fmla="*/ 747713 w 790575"/>
              <a:gd name="connsiteY40" fmla="*/ 291896 h 369093"/>
              <a:gd name="connsiteX41" fmla="*/ 757238 w 790575"/>
              <a:gd name="connsiteY41" fmla="*/ 277608 h 369093"/>
              <a:gd name="connsiteX42" fmla="*/ 759619 w 790575"/>
              <a:gd name="connsiteY42" fmla="*/ 263321 h 369093"/>
              <a:gd name="connsiteX43" fmla="*/ 762000 w 790575"/>
              <a:gd name="connsiteY43" fmla="*/ 253796 h 369093"/>
              <a:gd name="connsiteX44" fmla="*/ 764382 w 790575"/>
              <a:gd name="connsiteY44" fmla="*/ 237127 h 369093"/>
              <a:gd name="connsiteX45" fmla="*/ 766763 w 790575"/>
              <a:gd name="connsiteY45" fmla="*/ 229983 h 369093"/>
              <a:gd name="connsiteX46" fmla="*/ 771525 w 790575"/>
              <a:gd name="connsiteY46" fmla="*/ 213315 h 369093"/>
              <a:gd name="connsiteX47" fmla="*/ 773907 w 790575"/>
              <a:gd name="connsiteY47" fmla="*/ 175215 h 369093"/>
              <a:gd name="connsiteX48" fmla="*/ 776288 w 790575"/>
              <a:gd name="connsiteY48" fmla="*/ 168071 h 369093"/>
              <a:gd name="connsiteX49" fmla="*/ 783432 w 790575"/>
              <a:gd name="connsiteY49" fmla="*/ 165690 h 369093"/>
              <a:gd name="connsiteX50" fmla="*/ 790575 w 790575"/>
              <a:gd name="connsiteY50" fmla="*/ 160927 h 369093"/>
              <a:gd name="connsiteX51" fmla="*/ 783432 w 790575"/>
              <a:gd name="connsiteY51" fmla="*/ 156165 h 369093"/>
              <a:gd name="connsiteX52" fmla="*/ 742950 w 790575"/>
              <a:gd name="connsiteY52" fmla="*/ 153783 h 369093"/>
              <a:gd name="connsiteX53" fmla="*/ 707232 w 790575"/>
              <a:gd name="connsiteY53" fmla="*/ 141877 h 369093"/>
              <a:gd name="connsiteX54" fmla="*/ 692944 w 790575"/>
              <a:gd name="connsiteY54" fmla="*/ 137115 h 369093"/>
              <a:gd name="connsiteX55" fmla="*/ 685800 w 790575"/>
              <a:gd name="connsiteY55" fmla="*/ 134733 h 369093"/>
              <a:gd name="connsiteX56" fmla="*/ 676275 w 790575"/>
              <a:gd name="connsiteY56" fmla="*/ 132352 h 369093"/>
              <a:gd name="connsiteX57" fmla="*/ 664369 w 790575"/>
              <a:gd name="connsiteY57" fmla="*/ 129971 h 369093"/>
              <a:gd name="connsiteX58" fmla="*/ 647700 w 790575"/>
              <a:gd name="connsiteY58" fmla="*/ 125208 h 369093"/>
              <a:gd name="connsiteX59" fmla="*/ 616744 w 790575"/>
              <a:gd name="connsiteY59" fmla="*/ 122827 h 369093"/>
              <a:gd name="connsiteX60" fmla="*/ 366713 w 790575"/>
              <a:gd name="connsiteY60" fmla="*/ 72821 h 369093"/>
              <a:gd name="connsiteX61" fmla="*/ 342900 w 790575"/>
              <a:gd name="connsiteY61" fmla="*/ 65677 h 369093"/>
              <a:gd name="connsiteX62" fmla="*/ 302419 w 790575"/>
              <a:gd name="connsiteY62" fmla="*/ 60915 h 369093"/>
              <a:gd name="connsiteX63" fmla="*/ 276225 w 790575"/>
              <a:gd name="connsiteY63" fmla="*/ 56152 h 369093"/>
              <a:gd name="connsiteX64" fmla="*/ 269082 w 790575"/>
              <a:gd name="connsiteY64" fmla="*/ 53771 h 369093"/>
              <a:gd name="connsiteX65" fmla="*/ 245269 w 790575"/>
              <a:gd name="connsiteY65" fmla="*/ 46627 h 369093"/>
              <a:gd name="connsiteX66" fmla="*/ 216694 w 790575"/>
              <a:gd name="connsiteY66" fmla="*/ 41865 h 369093"/>
              <a:gd name="connsiteX67" fmla="*/ 173832 w 790575"/>
              <a:gd name="connsiteY67" fmla="*/ 37102 h 369093"/>
              <a:gd name="connsiteX68" fmla="*/ 161925 w 790575"/>
              <a:gd name="connsiteY68" fmla="*/ 34721 h 369093"/>
              <a:gd name="connsiteX69" fmla="*/ 135732 w 790575"/>
              <a:gd name="connsiteY69" fmla="*/ 29958 h 369093"/>
              <a:gd name="connsiteX70" fmla="*/ 128588 w 790575"/>
              <a:gd name="connsiteY70" fmla="*/ 27577 h 369093"/>
              <a:gd name="connsiteX71" fmla="*/ 107157 w 790575"/>
              <a:gd name="connsiteY71" fmla="*/ 22815 h 369093"/>
              <a:gd name="connsiteX72" fmla="*/ 92869 w 790575"/>
              <a:gd name="connsiteY72" fmla="*/ 18052 h 369093"/>
              <a:gd name="connsiteX73" fmla="*/ 78582 w 790575"/>
              <a:gd name="connsiteY73" fmla="*/ 8527 h 369093"/>
              <a:gd name="connsiteX74" fmla="*/ 64294 w 790575"/>
              <a:gd name="connsiteY74" fmla="*/ 3765 h 369093"/>
              <a:gd name="connsiteX75" fmla="*/ 33338 w 790575"/>
              <a:gd name="connsiteY75"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97657 w 790575"/>
              <a:gd name="connsiteY21" fmla="*/ 222840 h 369093"/>
              <a:gd name="connsiteX22" fmla="*/ 304800 w 790575"/>
              <a:gd name="connsiteY22" fmla="*/ 225221 h 369093"/>
              <a:gd name="connsiteX23" fmla="*/ 319088 w 790575"/>
              <a:gd name="connsiteY23" fmla="*/ 234746 h 369093"/>
              <a:gd name="connsiteX24" fmla="*/ 333375 w 790575"/>
              <a:gd name="connsiteY24" fmla="*/ 237127 h 369093"/>
              <a:gd name="connsiteX25" fmla="*/ 340519 w 790575"/>
              <a:gd name="connsiteY25" fmla="*/ 239508 h 369093"/>
              <a:gd name="connsiteX26" fmla="*/ 347663 w 790575"/>
              <a:gd name="connsiteY26" fmla="*/ 244271 h 369093"/>
              <a:gd name="connsiteX27" fmla="*/ 357188 w 790575"/>
              <a:gd name="connsiteY27" fmla="*/ 246652 h 369093"/>
              <a:gd name="connsiteX28" fmla="*/ 397669 w 790575"/>
              <a:gd name="connsiteY28" fmla="*/ 251415 h 369093"/>
              <a:gd name="connsiteX29" fmla="*/ 421482 w 790575"/>
              <a:gd name="connsiteY29" fmla="*/ 256177 h 369093"/>
              <a:gd name="connsiteX30" fmla="*/ 431007 w 790575"/>
              <a:gd name="connsiteY30" fmla="*/ 258558 h 369093"/>
              <a:gd name="connsiteX31" fmla="*/ 711994 w 790575"/>
              <a:gd name="connsiteY31" fmla="*/ 353808 h 369093"/>
              <a:gd name="connsiteX32" fmla="*/ 726282 w 790575"/>
              <a:gd name="connsiteY32" fmla="*/ 365715 h 369093"/>
              <a:gd name="connsiteX33" fmla="*/ 728663 w 790575"/>
              <a:gd name="connsiteY33" fmla="*/ 353808 h 369093"/>
              <a:gd name="connsiteX34" fmla="*/ 731044 w 790575"/>
              <a:gd name="connsiteY34" fmla="*/ 334758 h 369093"/>
              <a:gd name="connsiteX35" fmla="*/ 735807 w 790575"/>
              <a:gd name="connsiteY35" fmla="*/ 325233 h 369093"/>
              <a:gd name="connsiteX36" fmla="*/ 738188 w 790575"/>
              <a:gd name="connsiteY36" fmla="*/ 318090 h 369093"/>
              <a:gd name="connsiteX37" fmla="*/ 740569 w 790575"/>
              <a:gd name="connsiteY37" fmla="*/ 308565 h 369093"/>
              <a:gd name="connsiteX38" fmla="*/ 745332 w 790575"/>
              <a:gd name="connsiteY38" fmla="*/ 301421 h 369093"/>
              <a:gd name="connsiteX39" fmla="*/ 747713 w 790575"/>
              <a:gd name="connsiteY39" fmla="*/ 291896 h 369093"/>
              <a:gd name="connsiteX40" fmla="*/ 757238 w 790575"/>
              <a:gd name="connsiteY40" fmla="*/ 277608 h 369093"/>
              <a:gd name="connsiteX41" fmla="*/ 759619 w 790575"/>
              <a:gd name="connsiteY41" fmla="*/ 263321 h 369093"/>
              <a:gd name="connsiteX42" fmla="*/ 762000 w 790575"/>
              <a:gd name="connsiteY42" fmla="*/ 253796 h 369093"/>
              <a:gd name="connsiteX43" fmla="*/ 764382 w 790575"/>
              <a:gd name="connsiteY43" fmla="*/ 237127 h 369093"/>
              <a:gd name="connsiteX44" fmla="*/ 766763 w 790575"/>
              <a:gd name="connsiteY44" fmla="*/ 229983 h 369093"/>
              <a:gd name="connsiteX45" fmla="*/ 771525 w 790575"/>
              <a:gd name="connsiteY45" fmla="*/ 213315 h 369093"/>
              <a:gd name="connsiteX46" fmla="*/ 773907 w 790575"/>
              <a:gd name="connsiteY46" fmla="*/ 175215 h 369093"/>
              <a:gd name="connsiteX47" fmla="*/ 776288 w 790575"/>
              <a:gd name="connsiteY47" fmla="*/ 168071 h 369093"/>
              <a:gd name="connsiteX48" fmla="*/ 783432 w 790575"/>
              <a:gd name="connsiteY48" fmla="*/ 165690 h 369093"/>
              <a:gd name="connsiteX49" fmla="*/ 790575 w 790575"/>
              <a:gd name="connsiteY49" fmla="*/ 160927 h 369093"/>
              <a:gd name="connsiteX50" fmla="*/ 783432 w 790575"/>
              <a:gd name="connsiteY50" fmla="*/ 156165 h 369093"/>
              <a:gd name="connsiteX51" fmla="*/ 742950 w 790575"/>
              <a:gd name="connsiteY51" fmla="*/ 153783 h 369093"/>
              <a:gd name="connsiteX52" fmla="*/ 707232 w 790575"/>
              <a:gd name="connsiteY52" fmla="*/ 141877 h 369093"/>
              <a:gd name="connsiteX53" fmla="*/ 692944 w 790575"/>
              <a:gd name="connsiteY53" fmla="*/ 137115 h 369093"/>
              <a:gd name="connsiteX54" fmla="*/ 685800 w 790575"/>
              <a:gd name="connsiteY54" fmla="*/ 134733 h 369093"/>
              <a:gd name="connsiteX55" fmla="*/ 676275 w 790575"/>
              <a:gd name="connsiteY55" fmla="*/ 132352 h 369093"/>
              <a:gd name="connsiteX56" fmla="*/ 664369 w 790575"/>
              <a:gd name="connsiteY56" fmla="*/ 129971 h 369093"/>
              <a:gd name="connsiteX57" fmla="*/ 647700 w 790575"/>
              <a:gd name="connsiteY57" fmla="*/ 125208 h 369093"/>
              <a:gd name="connsiteX58" fmla="*/ 616744 w 790575"/>
              <a:gd name="connsiteY58" fmla="*/ 122827 h 369093"/>
              <a:gd name="connsiteX59" fmla="*/ 366713 w 790575"/>
              <a:gd name="connsiteY59" fmla="*/ 72821 h 369093"/>
              <a:gd name="connsiteX60" fmla="*/ 342900 w 790575"/>
              <a:gd name="connsiteY60" fmla="*/ 65677 h 369093"/>
              <a:gd name="connsiteX61" fmla="*/ 302419 w 790575"/>
              <a:gd name="connsiteY61" fmla="*/ 60915 h 369093"/>
              <a:gd name="connsiteX62" fmla="*/ 276225 w 790575"/>
              <a:gd name="connsiteY62" fmla="*/ 56152 h 369093"/>
              <a:gd name="connsiteX63" fmla="*/ 269082 w 790575"/>
              <a:gd name="connsiteY63" fmla="*/ 53771 h 369093"/>
              <a:gd name="connsiteX64" fmla="*/ 245269 w 790575"/>
              <a:gd name="connsiteY64" fmla="*/ 46627 h 369093"/>
              <a:gd name="connsiteX65" fmla="*/ 216694 w 790575"/>
              <a:gd name="connsiteY65" fmla="*/ 41865 h 369093"/>
              <a:gd name="connsiteX66" fmla="*/ 173832 w 790575"/>
              <a:gd name="connsiteY66" fmla="*/ 37102 h 369093"/>
              <a:gd name="connsiteX67" fmla="*/ 161925 w 790575"/>
              <a:gd name="connsiteY67" fmla="*/ 34721 h 369093"/>
              <a:gd name="connsiteX68" fmla="*/ 135732 w 790575"/>
              <a:gd name="connsiteY68" fmla="*/ 29958 h 369093"/>
              <a:gd name="connsiteX69" fmla="*/ 128588 w 790575"/>
              <a:gd name="connsiteY69" fmla="*/ 27577 h 369093"/>
              <a:gd name="connsiteX70" fmla="*/ 107157 w 790575"/>
              <a:gd name="connsiteY70" fmla="*/ 22815 h 369093"/>
              <a:gd name="connsiteX71" fmla="*/ 92869 w 790575"/>
              <a:gd name="connsiteY71" fmla="*/ 18052 h 369093"/>
              <a:gd name="connsiteX72" fmla="*/ 78582 w 790575"/>
              <a:gd name="connsiteY72" fmla="*/ 8527 h 369093"/>
              <a:gd name="connsiteX73" fmla="*/ 64294 w 790575"/>
              <a:gd name="connsiteY73" fmla="*/ 3765 h 369093"/>
              <a:gd name="connsiteX74" fmla="*/ 33338 w 790575"/>
              <a:gd name="connsiteY74"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97657 w 790575"/>
              <a:gd name="connsiteY21" fmla="*/ 222840 h 369093"/>
              <a:gd name="connsiteX22" fmla="*/ 304800 w 790575"/>
              <a:gd name="connsiteY22" fmla="*/ 225221 h 369093"/>
              <a:gd name="connsiteX23" fmla="*/ 319088 w 790575"/>
              <a:gd name="connsiteY23" fmla="*/ 234746 h 369093"/>
              <a:gd name="connsiteX24" fmla="*/ 333375 w 790575"/>
              <a:gd name="connsiteY24" fmla="*/ 237127 h 369093"/>
              <a:gd name="connsiteX25" fmla="*/ 347663 w 790575"/>
              <a:gd name="connsiteY25" fmla="*/ 244271 h 369093"/>
              <a:gd name="connsiteX26" fmla="*/ 357188 w 790575"/>
              <a:gd name="connsiteY26" fmla="*/ 246652 h 369093"/>
              <a:gd name="connsiteX27" fmla="*/ 397669 w 790575"/>
              <a:gd name="connsiteY27" fmla="*/ 251415 h 369093"/>
              <a:gd name="connsiteX28" fmla="*/ 421482 w 790575"/>
              <a:gd name="connsiteY28" fmla="*/ 256177 h 369093"/>
              <a:gd name="connsiteX29" fmla="*/ 431007 w 790575"/>
              <a:gd name="connsiteY29" fmla="*/ 258558 h 369093"/>
              <a:gd name="connsiteX30" fmla="*/ 711994 w 790575"/>
              <a:gd name="connsiteY30" fmla="*/ 353808 h 369093"/>
              <a:gd name="connsiteX31" fmla="*/ 726282 w 790575"/>
              <a:gd name="connsiteY31" fmla="*/ 365715 h 369093"/>
              <a:gd name="connsiteX32" fmla="*/ 728663 w 790575"/>
              <a:gd name="connsiteY32" fmla="*/ 353808 h 369093"/>
              <a:gd name="connsiteX33" fmla="*/ 731044 w 790575"/>
              <a:gd name="connsiteY33" fmla="*/ 334758 h 369093"/>
              <a:gd name="connsiteX34" fmla="*/ 735807 w 790575"/>
              <a:gd name="connsiteY34" fmla="*/ 325233 h 369093"/>
              <a:gd name="connsiteX35" fmla="*/ 738188 w 790575"/>
              <a:gd name="connsiteY35" fmla="*/ 318090 h 369093"/>
              <a:gd name="connsiteX36" fmla="*/ 740569 w 790575"/>
              <a:gd name="connsiteY36" fmla="*/ 308565 h 369093"/>
              <a:gd name="connsiteX37" fmla="*/ 745332 w 790575"/>
              <a:gd name="connsiteY37" fmla="*/ 301421 h 369093"/>
              <a:gd name="connsiteX38" fmla="*/ 747713 w 790575"/>
              <a:gd name="connsiteY38" fmla="*/ 291896 h 369093"/>
              <a:gd name="connsiteX39" fmla="*/ 757238 w 790575"/>
              <a:gd name="connsiteY39" fmla="*/ 277608 h 369093"/>
              <a:gd name="connsiteX40" fmla="*/ 759619 w 790575"/>
              <a:gd name="connsiteY40" fmla="*/ 263321 h 369093"/>
              <a:gd name="connsiteX41" fmla="*/ 762000 w 790575"/>
              <a:gd name="connsiteY41" fmla="*/ 253796 h 369093"/>
              <a:gd name="connsiteX42" fmla="*/ 764382 w 790575"/>
              <a:gd name="connsiteY42" fmla="*/ 237127 h 369093"/>
              <a:gd name="connsiteX43" fmla="*/ 766763 w 790575"/>
              <a:gd name="connsiteY43" fmla="*/ 229983 h 369093"/>
              <a:gd name="connsiteX44" fmla="*/ 771525 w 790575"/>
              <a:gd name="connsiteY44" fmla="*/ 213315 h 369093"/>
              <a:gd name="connsiteX45" fmla="*/ 773907 w 790575"/>
              <a:gd name="connsiteY45" fmla="*/ 175215 h 369093"/>
              <a:gd name="connsiteX46" fmla="*/ 776288 w 790575"/>
              <a:gd name="connsiteY46" fmla="*/ 168071 h 369093"/>
              <a:gd name="connsiteX47" fmla="*/ 783432 w 790575"/>
              <a:gd name="connsiteY47" fmla="*/ 165690 h 369093"/>
              <a:gd name="connsiteX48" fmla="*/ 790575 w 790575"/>
              <a:gd name="connsiteY48" fmla="*/ 160927 h 369093"/>
              <a:gd name="connsiteX49" fmla="*/ 783432 w 790575"/>
              <a:gd name="connsiteY49" fmla="*/ 156165 h 369093"/>
              <a:gd name="connsiteX50" fmla="*/ 742950 w 790575"/>
              <a:gd name="connsiteY50" fmla="*/ 153783 h 369093"/>
              <a:gd name="connsiteX51" fmla="*/ 707232 w 790575"/>
              <a:gd name="connsiteY51" fmla="*/ 141877 h 369093"/>
              <a:gd name="connsiteX52" fmla="*/ 692944 w 790575"/>
              <a:gd name="connsiteY52" fmla="*/ 137115 h 369093"/>
              <a:gd name="connsiteX53" fmla="*/ 685800 w 790575"/>
              <a:gd name="connsiteY53" fmla="*/ 134733 h 369093"/>
              <a:gd name="connsiteX54" fmla="*/ 676275 w 790575"/>
              <a:gd name="connsiteY54" fmla="*/ 132352 h 369093"/>
              <a:gd name="connsiteX55" fmla="*/ 664369 w 790575"/>
              <a:gd name="connsiteY55" fmla="*/ 129971 h 369093"/>
              <a:gd name="connsiteX56" fmla="*/ 647700 w 790575"/>
              <a:gd name="connsiteY56" fmla="*/ 125208 h 369093"/>
              <a:gd name="connsiteX57" fmla="*/ 616744 w 790575"/>
              <a:gd name="connsiteY57" fmla="*/ 122827 h 369093"/>
              <a:gd name="connsiteX58" fmla="*/ 366713 w 790575"/>
              <a:gd name="connsiteY58" fmla="*/ 72821 h 369093"/>
              <a:gd name="connsiteX59" fmla="*/ 342900 w 790575"/>
              <a:gd name="connsiteY59" fmla="*/ 65677 h 369093"/>
              <a:gd name="connsiteX60" fmla="*/ 302419 w 790575"/>
              <a:gd name="connsiteY60" fmla="*/ 60915 h 369093"/>
              <a:gd name="connsiteX61" fmla="*/ 276225 w 790575"/>
              <a:gd name="connsiteY61" fmla="*/ 56152 h 369093"/>
              <a:gd name="connsiteX62" fmla="*/ 269082 w 790575"/>
              <a:gd name="connsiteY62" fmla="*/ 53771 h 369093"/>
              <a:gd name="connsiteX63" fmla="*/ 245269 w 790575"/>
              <a:gd name="connsiteY63" fmla="*/ 46627 h 369093"/>
              <a:gd name="connsiteX64" fmla="*/ 216694 w 790575"/>
              <a:gd name="connsiteY64" fmla="*/ 41865 h 369093"/>
              <a:gd name="connsiteX65" fmla="*/ 173832 w 790575"/>
              <a:gd name="connsiteY65" fmla="*/ 37102 h 369093"/>
              <a:gd name="connsiteX66" fmla="*/ 161925 w 790575"/>
              <a:gd name="connsiteY66" fmla="*/ 34721 h 369093"/>
              <a:gd name="connsiteX67" fmla="*/ 135732 w 790575"/>
              <a:gd name="connsiteY67" fmla="*/ 29958 h 369093"/>
              <a:gd name="connsiteX68" fmla="*/ 128588 w 790575"/>
              <a:gd name="connsiteY68" fmla="*/ 27577 h 369093"/>
              <a:gd name="connsiteX69" fmla="*/ 107157 w 790575"/>
              <a:gd name="connsiteY69" fmla="*/ 22815 h 369093"/>
              <a:gd name="connsiteX70" fmla="*/ 92869 w 790575"/>
              <a:gd name="connsiteY70" fmla="*/ 18052 h 369093"/>
              <a:gd name="connsiteX71" fmla="*/ 78582 w 790575"/>
              <a:gd name="connsiteY71" fmla="*/ 8527 h 369093"/>
              <a:gd name="connsiteX72" fmla="*/ 64294 w 790575"/>
              <a:gd name="connsiteY72" fmla="*/ 3765 h 369093"/>
              <a:gd name="connsiteX73" fmla="*/ 33338 w 790575"/>
              <a:gd name="connsiteY73"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97657 w 790575"/>
              <a:gd name="connsiteY21" fmla="*/ 222840 h 369093"/>
              <a:gd name="connsiteX22" fmla="*/ 304800 w 790575"/>
              <a:gd name="connsiteY22" fmla="*/ 225221 h 369093"/>
              <a:gd name="connsiteX23" fmla="*/ 319088 w 790575"/>
              <a:gd name="connsiteY23" fmla="*/ 234746 h 369093"/>
              <a:gd name="connsiteX24" fmla="*/ 333375 w 790575"/>
              <a:gd name="connsiteY24" fmla="*/ 237127 h 369093"/>
              <a:gd name="connsiteX25" fmla="*/ 347663 w 790575"/>
              <a:gd name="connsiteY25" fmla="*/ 244271 h 369093"/>
              <a:gd name="connsiteX26" fmla="*/ 397669 w 790575"/>
              <a:gd name="connsiteY26" fmla="*/ 251415 h 369093"/>
              <a:gd name="connsiteX27" fmla="*/ 421482 w 790575"/>
              <a:gd name="connsiteY27" fmla="*/ 256177 h 369093"/>
              <a:gd name="connsiteX28" fmla="*/ 431007 w 790575"/>
              <a:gd name="connsiteY28" fmla="*/ 258558 h 369093"/>
              <a:gd name="connsiteX29" fmla="*/ 711994 w 790575"/>
              <a:gd name="connsiteY29" fmla="*/ 353808 h 369093"/>
              <a:gd name="connsiteX30" fmla="*/ 726282 w 790575"/>
              <a:gd name="connsiteY30" fmla="*/ 365715 h 369093"/>
              <a:gd name="connsiteX31" fmla="*/ 728663 w 790575"/>
              <a:gd name="connsiteY31" fmla="*/ 353808 h 369093"/>
              <a:gd name="connsiteX32" fmla="*/ 731044 w 790575"/>
              <a:gd name="connsiteY32" fmla="*/ 334758 h 369093"/>
              <a:gd name="connsiteX33" fmla="*/ 735807 w 790575"/>
              <a:gd name="connsiteY33" fmla="*/ 325233 h 369093"/>
              <a:gd name="connsiteX34" fmla="*/ 738188 w 790575"/>
              <a:gd name="connsiteY34" fmla="*/ 318090 h 369093"/>
              <a:gd name="connsiteX35" fmla="*/ 740569 w 790575"/>
              <a:gd name="connsiteY35" fmla="*/ 308565 h 369093"/>
              <a:gd name="connsiteX36" fmla="*/ 745332 w 790575"/>
              <a:gd name="connsiteY36" fmla="*/ 301421 h 369093"/>
              <a:gd name="connsiteX37" fmla="*/ 747713 w 790575"/>
              <a:gd name="connsiteY37" fmla="*/ 291896 h 369093"/>
              <a:gd name="connsiteX38" fmla="*/ 757238 w 790575"/>
              <a:gd name="connsiteY38" fmla="*/ 277608 h 369093"/>
              <a:gd name="connsiteX39" fmla="*/ 759619 w 790575"/>
              <a:gd name="connsiteY39" fmla="*/ 263321 h 369093"/>
              <a:gd name="connsiteX40" fmla="*/ 762000 w 790575"/>
              <a:gd name="connsiteY40" fmla="*/ 253796 h 369093"/>
              <a:gd name="connsiteX41" fmla="*/ 764382 w 790575"/>
              <a:gd name="connsiteY41" fmla="*/ 237127 h 369093"/>
              <a:gd name="connsiteX42" fmla="*/ 766763 w 790575"/>
              <a:gd name="connsiteY42" fmla="*/ 229983 h 369093"/>
              <a:gd name="connsiteX43" fmla="*/ 771525 w 790575"/>
              <a:gd name="connsiteY43" fmla="*/ 213315 h 369093"/>
              <a:gd name="connsiteX44" fmla="*/ 773907 w 790575"/>
              <a:gd name="connsiteY44" fmla="*/ 175215 h 369093"/>
              <a:gd name="connsiteX45" fmla="*/ 776288 w 790575"/>
              <a:gd name="connsiteY45" fmla="*/ 168071 h 369093"/>
              <a:gd name="connsiteX46" fmla="*/ 783432 w 790575"/>
              <a:gd name="connsiteY46" fmla="*/ 165690 h 369093"/>
              <a:gd name="connsiteX47" fmla="*/ 790575 w 790575"/>
              <a:gd name="connsiteY47" fmla="*/ 160927 h 369093"/>
              <a:gd name="connsiteX48" fmla="*/ 783432 w 790575"/>
              <a:gd name="connsiteY48" fmla="*/ 156165 h 369093"/>
              <a:gd name="connsiteX49" fmla="*/ 742950 w 790575"/>
              <a:gd name="connsiteY49" fmla="*/ 153783 h 369093"/>
              <a:gd name="connsiteX50" fmla="*/ 707232 w 790575"/>
              <a:gd name="connsiteY50" fmla="*/ 141877 h 369093"/>
              <a:gd name="connsiteX51" fmla="*/ 692944 w 790575"/>
              <a:gd name="connsiteY51" fmla="*/ 137115 h 369093"/>
              <a:gd name="connsiteX52" fmla="*/ 685800 w 790575"/>
              <a:gd name="connsiteY52" fmla="*/ 134733 h 369093"/>
              <a:gd name="connsiteX53" fmla="*/ 676275 w 790575"/>
              <a:gd name="connsiteY53" fmla="*/ 132352 h 369093"/>
              <a:gd name="connsiteX54" fmla="*/ 664369 w 790575"/>
              <a:gd name="connsiteY54" fmla="*/ 129971 h 369093"/>
              <a:gd name="connsiteX55" fmla="*/ 647700 w 790575"/>
              <a:gd name="connsiteY55" fmla="*/ 125208 h 369093"/>
              <a:gd name="connsiteX56" fmla="*/ 616744 w 790575"/>
              <a:gd name="connsiteY56" fmla="*/ 122827 h 369093"/>
              <a:gd name="connsiteX57" fmla="*/ 366713 w 790575"/>
              <a:gd name="connsiteY57" fmla="*/ 72821 h 369093"/>
              <a:gd name="connsiteX58" fmla="*/ 342900 w 790575"/>
              <a:gd name="connsiteY58" fmla="*/ 65677 h 369093"/>
              <a:gd name="connsiteX59" fmla="*/ 302419 w 790575"/>
              <a:gd name="connsiteY59" fmla="*/ 60915 h 369093"/>
              <a:gd name="connsiteX60" fmla="*/ 276225 w 790575"/>
              <a:gd name="connsiteY60" fmla="*/ 56152 h 369093"/>
              <a:gd name="connsiteX61" fmla="*/ 269082 w 790575"/>
              <a:gd name="connsiteY61" fmla="*/ 53771 h 369093"/>
              <a:gd name="connsiteX62" fmla="*/ 245269 w 790575"/>
              <a:gd name="connsiteY62" fmla="*/ 46627 h 369093"/>
              <a:gd name="connsiteX63" fmla="*/ 216694 w 790575"/>
              <a:gd name="connsiteY63" fmla="*/ 41865 h 369093"/>
              <a:gd name="connsiteX64" fmla="*/ 173832 w 790575"/>
              <a:gd name="connsiteY64" fmla="*/ 37102 h 369093"/>
              <a:gd name="connsiteX65" fmla="*/ 161925 w 790575"/>
              <a:gd name="connsiteY65" fmla="*/ 34721 h 369093"/>
              <a:gd name="connsiteX66" fmla="*/ 135732 w 790575"/>
              <a:gd name="connsiteY66" fmla="*/ 29958 h 369093"/>
              <a:gd name="connsiteX67" fmla="*/ 128588 w 790575"/>
              <a:gd name="connsiteY67" fmla="*/ 27577 h 369093"/>
              <a:gd name="connsiteX68" fmla="*/ 107157 w 790575"/>
              <a:gd name="connsiteY68" fmla="*/ 22815 h 369093"/>
              <a:gd name="connsiteX69" fmla="*/ 92869 w 790575"/>
              <a:gd name="connsiteY69" fmla="*/ 18052 h 369093"/>
              <a:gd name="connsiteX70" fmla="*/ 78582 w 790575"/>
              <a:gd name="connsiteY70" fmla="*/ 8527 h 369093"/>
              <a:gd name="connsiteX71" fmla="*/ 64294 w 790575"/>
              <a:gd name="connsiteY71" fmla="*/ 3765 h 369093"/>
              <a:gd name="connsiteX72" fmla="*/ 33338 w 790575"/>
              <a:gd name="connsiteY72"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97657 w 790575"/>
              <a:gd name="connsiteY21" fmla="*/ 222840 h 369093"/>
              <a:gd name="connsiteX22" fmla="*/ 304800 w 790575"/>
              <a:gd name="connsiteY22" fmla="*/ 225221 h 369093"/>
              <a:gd name="connsiteX23" fmla="*/ 319088 w 790575"/>
              <a:gd name="connsiteY23" fmla="*/ 234746 h 369093"/>
              <a:gd name="connsiteX24" fmla="*/ 333375 w 790575"/>
              <a:gd name="connsiteY24" fmla="*/ 237127 h 369093"/>
              <a:gd name="connsiteX25" fmla="*/ 347663 w 790575"/>
              <a:gd name="connsiteY25" fmla="*/ 244271 h 369093"/>
              <a:gd name="connsiteX26" fmla="*/ 397669 w 790575"/>
              <a:gd name="connsiteY26" fmla="*/ 251415 h 369093"/>
              <a:gd name="connsiteX27" fmla="*/ 421482 w 790575"/>
              <a:gd name="connsiteY27" fmla="*/ 256177 h 369093"/>
              <a:gd name="connsiteX28" fmla="*/ 711994 w 790575"/>
              <a:gd name="connsiteY28" fmla="*/ 353808 h 369093"/>
              <a:gd name="connsiteX29" fmla="*/ 726282 w 790575"/>
              <a:gd name="connsiteY29" fmla="*/ 365715 h 369093"/>
              <a:gd name="connsiteX30" fmla="*/ 728663 w 790575"/>
              <a:gd name="connsiteY30" fmla="*/ 353808 h 369093"/>
              <a:gd name="connsiteX31" fmla="*/ 731044 w 790575"/>
              <a:gd name="connsiteY31" fmla="*/ 334758 h 369093"/>
              <a:gd name="connsiteX32" fmla="*/ 735807 w 790575"/>
              <a:gd name="connsiteY32" fmla="*/ 325233 h 369093"/>
              <a:gd name="connsiteX33" fmla="*/ 738188 w 790575"/>
              <a:gd name="connsiteY33" fmla="*/ 318090 h 369093"/>
              <a:gd name="connsiteX34" fmla="*/ 740569 w 790575"/>
              <a:gd name="connsiteY34" fmla="*/ 308565 h 369093"/>
              <a:gd name="connsiteX35" fmla="*/ 745332 w 790575"/>
              <a:gd name="connsiteY35" fmla="*/ 301421 h 369093"/>
              <a:gd name="connsiteX36" fmla="*/ 747713 w 790575"/>
              <a:gd name="connsiteY36" fmla="*/ 291896 h 369093"/>
              <a:gd name="connsiteX37" fmla="*/ 757238 w 790575"/>
              <a:gd name="connsiteY37" fmla="*/ 277608 h 369093"/>
              <a:gd name="connsiteX38" fmla="*/ 759619 w 790575"/>
              <a:gd name="connsiteY38" fmla="*/ 263321 h 369093"/>
              <a:gd name="connsiteX39" fmla="*/ 762000 w 790575"/>
              <a:gd name="connsiteY39" fmla="*/ 253796 h 369093"/>
              <a:gd name="connsiteX40" fmla="*/ 764382 w 790575"/>
              <a:gd name="connsiteY40" fmla="*/ 237127 h 369093"/>
              <a:gd name="connsiteX41" fmla="*/ 766763 w 790575"/>
              <a:gd name="connsiteY41" fmla="*/ 229983 h 369093"/>
              <a:gd name="connsiteX42" fmla="*/ 771525 w 790575"/>
              <a:gd name="connsiteY42" fmla="*/ 213315 h 369093"/>
              <a:gd name="connsiteX43" fmla="*/ 773907 w 790575"/>
              <a:gd name="connsiteY43" fmla="*/ 175215 h 369093"/>
              <a:gd name="connsiteX44" fmla="*/ 776288 w 790575"/>
              <a:gd name="connsiteY44" fmla="*/ 168071 h 369093"/>
              <a:gd name="connsiteX45" fmla="*/ 783432 w 790575"/>
              <a:gd name="connsiteY45" fmla="*/ 165690 h 369093"/>
              <a:gd name="connsiteX46" fmla="*/ 790575 w 790575"/>
              <a:gd name="connsiteY46" fmla="*/ 160927 h 369093"/>
              <a:gd name="connsiteX47" fmla="*/ 783432 w 790575"/>
              <a:gd name="connsiteY47" fmla="*/ 156165 h 369093"/>
              <a:gd name="connsiteX48" fmla="*/ 742950 w 790575"/>
              <a:gd name="connsiteY48" fmla="*/ 153783 h 369093"/>
              <a:gd name="connsiteX49" fmla="*/ 707232 w 790575"/>
              <a:gd name="connsiteY49" fmla="*/ 141877 h 369093"/>
              <a:gd name="connsiteX50" fmla="*/ 692944 w 790575"/>
              <a:gd name="connsiteY50" fmla="*/ 137115 h 369093"/>
              <a:gd name="connsiteX51" fmla="*/ 685800 w 790575"/>
              <a:gd name="connsiteY51" fmla="*/ 134733 h 369093"/>
              <a:gd name="connsiteX52" fmla="*/ 676275 w 790575"/>
              <a:gd name="connsiteY52" fmla="*/ 132352 h 369093"/>
              <a:gd name="connsiteX53" fmla="*/ 664369 w 790575"/>
              <a:gd name="connsiteY53" fmla="*/ 129971 h 369093"/>
              <a:gd name="connsiteX54" fmla="*/ 647700 w 790575"/>
              <a:gd name="connsiteY54" fmla="*/ 125208 h 369093"/>
              <a:gd name="connsiteX55" fmla="*/ 616744 w 790575"/>
              <a:gd name="connsiteY55" fmla="*/ 122827 h 369093"/>
              <a:gd name="connsiteX56" fmla="*/ 366713 w 790575"/>
              <a:gd name="connsiteY56" fmla="*/ 72821 h 369093"/>
              <a:gd name="connsiteX57" fmla="*/ 342900 w 790575"/>
              <a:gd name="connsiteY57" fmla="*/ 65677 h 369093"/>
              <a:gd name="connsiteX58" fmla="*/ 302419 w 790575"/>
              <a:gd name="connsiteY58" fmla="*/ 60915 h 369093"/>
              <a:gd name="connsiteX59" fmla="*/ 276225 w 790575"/>
              <a:gd name="connsiteY59" fmla="*/ 56152 h 369093"/>
              <a:gd name="connsiteX60" fmla="*/ 269082 w 790575"/>
              <a:gd name="connsiteY60" fmla="*/ 53771 h 369093"/>
              <a:gd name="connsiteX61" fmla="*/ 245269 w 790575"/>
              <a:gd name="connsiteY61" fmla="*/ 46627 h 369093"/>
              <a:gd name="connsiteX62" fmla="*/ 216694 w 790575"/>
              <a:gd name="connsiteY62" fmla="*/ 41865 h 369093"/>
              <a:gd name="connsiteX63" fmla="*/ 173832 w 790575"/>
              <a:gd name="connsiteY63" fmla="*/ 37102 h 369093"/>
              <a:gd name="connsiteX64" fmla="*/ 161925 w 790575"/>
              <a:gd name="connsiteY64" fmla="*/ 34721 h 369093"/>
              <a:gd name="connsiteX65" fmla="*/ 135732 w 790575"/>
              <a:gd name="connsiteY65" fmla="*/ 29958 h 369093"/>
              <a:gd name="connsiteX66" fmla="*/ 128588 w 790575"/>
              <a:gd name="connsiteY66" fmla="*/ 27577 h 369093"/>
              <a:gd name="connsiteX67" fmla="*/ 107157 w 790575"/>
              <a:gd name="connsiteY67" fmla="*/ 22815 h 369093"/>
              <a:gd name="connsiteX68" fmla="*/ 92869 w 790575"/>
              <a:gd name="connsiteY68" fmla="*/ 18052 h 369093"/>
              <a:gd name="connsiteX69" fmla="*/ 78582 w 790575"/>
              <a:gd name="connsiteY69" fmla="*/ 8527 h 369093"/>
              <a:gd name="connsiteX70" fmla="*/ 64294 w 790575"/>
              <a:gd name="connsiteY70" fmla="*/ 3765 h 369093"/>
              <a:gd name="connsiteX71" fmla="*/ 33338 w 790575"/>
              <a:gd name="connsiteY71"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97657 w 790575"/>
              <a:gd name="connsiteY21" fmla="*/ 222840 h 369093"/>
              <a:gd name="connsiteX22" fmla="*/ 304800 w 790575"/>
              <a:gd name="connsiteY22" fmla="*/ 225221 h 369093"/>
              <a:gd name="connsiteX23" fmla="*/ 319088 w 790575"/>
              <a:gd name="connsiteY23" fmla="*/ 234746 h 369093"/>
              <a:gd name="connsiteX24" fmla="*/ 333375 w 790575"/>
              <a:gd name="connsiteY24" fmla="*/ 237127 h 369093"/>
              <a:gd name="connsiteX25" fmla="*/ 347663 w 790575"/>
              <a:gd name="connsiteY25" fmla="*/ 244271 h 369093"/>
              <a:gd name="connsiteX26" fmla="*/ 421482 w 790575"/>
              <a:gd name="connsiteY26" fmla="*/ 256177 h 369093"/>
              <a:gd name="connsiteX27" fmla="*/ 711994 w 790575"/>
              <a:gd name="connsiteY27" fmla="*/ 353808 h 369093"/>
              <a:gd name="connsiteX28" fmla="*/ 726282 w 790575"/>
              <a:gd name="connsiteY28" fmla="*/ 365715 h 369093"/>
              <a:gd name="connsiteX29" fmla="*/ 728663 w 790575"/>
              <a:gd name="connsiteY29" fmla="*/ 353808 h 369093"/>
              <a:gd name="connsiteX30" fmla="*/ 731044 w 790575"/>
              <a:gd name="connsiteY30" fmla="*/ 334758 h 369093"/>
              <a:gd name="connsiteX31" fmla="*/ 735807 w 790575"/>
              <a:gd name="connsiteY31" fmla="*/ 325233 h 369093"/>
              <a:gd name="connsiteX32" fmla="*/ 738188 w 790575"/>
              <a:gd name="connsiteY32" fmla="*/ 318090 h 369093"/>
              <a:gd name="connsiteX33" fmla="*/ 740569 w 790575"/>
              <a:gd name="connsiteY33" fmla="*/ 308565 h 369093"/>
              <a:gd name="connsiteX34" fmla="*/ 745332 w 790575"/>
              <a:gd name="connsiteY34" fmla="*/ 301421 h 369093"/>
              <a:gd name="connsiteX35" fmla="*/ 747713 w 790575"/>
              <a:gd name="connsiteY35" fmla="*/ 291896 h 369093"/>
              <a:gd name="connsiteX36" fmla="*/ 757238 w 790575"/>
              <a:gd name="connsiteY36" fmla="*/ 277608 h 369093"/>
              <a:gd name="connsiteX37" fmla="*/ 759619 w 790575"/>
              <a:gd name="connsiteY37" fmla="*/ 263321 h 369093"/>
              <a:gd name="connsiteX38" fmla="*/ 762000 w 790575"/>
              <a:gd name="connsiteY38" fmla="*/ 253796 h 369093"/>
              <a:gd name="connsiteX39" fmla="*/ 764382 w 790575"/>
              <a:gd name="connsiteY39" fmla="*/ 237127 h 369093"/>
              <a:gd name="connsiteX40" fmla="*/ 766763 w 790575"/>
              <a:gd name="connsiteY40" fmla="*/ 229983 h 369093"/>
              <a:gd name="connsiteX41" fmla="*/ 771525 w 790575"/>
              <a:gd name="connsiteY41" fmla="*/ 213315 h 369093"/>
              <a:gd name="connsiteX42" fmla="*/ 773907 w 790575"/>
              <a:gd name="connsiteY42" fmla="*/ 175215 h 369093"/>
              <a:gd name="connsiteX43" fmla="*/ 776288 w 790575"/>
              <a:gd name="connsiteY43" fmla="*/ 168071 h 369093"/>
              <a:gd name="connsiteX44" fmla="*/ 783432 w 790575"/>
              <a:gd name="connsiteY44" fmla="*/ 165690 h 369093"/>
              <a:gd name="connsiteX45" fmla="*/ 790575 w 790575"/>
              <a:gd name="connsiteY45" fmla="*/ 160927 h 369093"/>
              <a:gd name="connsiteX46" fmla="*/ 783432 w 790575"/>
              <a:gd name="connsiteY46" fmla="*/ 156165 h 369093"/>
              <a:gd name="connsiteX47" fmla="*/ 742950 w 790575"/>
              <a:gd name="connsiteY47" fmla="*/ 153783 h 369093"/>
              <a:gd name="connsiteX48" fmla="*/ 707232 w 790575"/>
              <a:gd name="connsiteY48" fmla="*/ 141877 h 369093"/>
              <a:gd name="connsiteX49" fmla="*/ 692944 w 790575"/>
              <a:gd name="connsiteY49" fmla="*/ 137115 h 369093"/>
              <a:gd name="connsiteX50" fmla="*/ 685800 w 790575"/>
              <a:gd name="connsiteY50" fmla="*/ 134733 h 369093"/>
              <a:gd name="connsiteX51" fmla="*/ 676275 w 790575"/>
              <a:gd name="connsiteY51" fmla="*/ 132352 h 369093"/>
              <a:gd name="connsiteX52" fmla="*/ 664369 w 790575"/>
              <a:gd name="connsiteY52" fmla="*/ 129971 h 369093"/>
              <a:gd name="connsiteX53" fmla="*/ 647700 w 790575"/>
              <a:gd name="connsiteY53" fmla="*/ 125208 h 369093"/>
              <a:gd name="connsiteX54" fmla="*/ 616744 w 790575"/>
              <a:gd name="connsiteY54" fmla="*/ 122827 h 369093"/>
              <a:gd name="connsiteX55" fmla="*/ 366713 w 790575"/>
              <a:gd name="connsiteY55" fmla="*/ 72821 h 369093"/>
              <a:gd name="connsiteX56" fmla="*/ 342900 w 790575"/>
              <a:gd name="connsiteY56" fmla="*/ 65677 h 369093"/>
              <a:gd name="connsiteX57" fmla="*/ 302419 w 790575"/>
              <a:gd name="connsiteY57" fmla="*/ 60915 h 369093"/>
              <a:gd name="connsiteX58" fmla="*/ 276225 w 790575"/>
              <a:gd name="connsiteY58" fmla="*/ 56152 h 369093"/>
              <a:gd name="connsiteX59" fmla="*/ 269082 w 790575"/>
              <a:gd name="connsiteY59" fmla="*/ 53771 h 369093"/>
              <a:gd name="connsiteX60" fmla="*/ 245269 w 790575"/>
              <a:gd name="connsiteY60" fmla="*/ 46627 h 369093"/>
              <a:gd name="connsiteX61" fmla="*/ 216694 w 790575"/>
              <a:gd name="connsiteY61" fmla="*/ 41865 h 369093"/>
              <a:gd name="connsiteX62" fmla="*/ 173832 w 790575"/>
              <a:gd name="connsiteY62" fmla="*/ 37102 h 369093"/>
              <a:gd name="connsiteX63" fmla="*/ 161925 w 790575"/>
              <a:gd name="connsiteY63" fmla="*/ 34721 h 369093"/>
              <a:gd name="connsiteX64" fmla="*/ 135732 w 790575"/>
              <a:gd name="connsiteY64" fmla="*/ 29958 h 369093"/>
              <a:gd name="connsiteX65" fmla="*/ 128588 w 790575"/>
              <a:gd name="connsiteY65" fmla="*/ 27577 h 369093"/>
              <a:gd name="connsiteX66" fmla="*/ 107157 w 790575"/>
              <a:gd name="connsiteY66" fmla="*/ 22815 h 369093"/>
              <a:gd name="connsiteX67" fmla="*/ 92869 w 790575"/>
              <a:gd name="connsiteY67" fmla="*/ 18052 h 369093"/>
              <a:gd name="connsiteX68" fmla="*/ 78582 w 790575"/>
              <a:gd name="connsiteY68" fmla="*/ 8527 h 369093"/>
              <a:gd name="connsiteX69" fmla="*/ 64294 w 790575"/>
              <a:gd name="connsiteY69" fmla="*/ 3765 h 369093"/>
              <a:gd name="connsiteX70" fmla="*/ 33338 w 790575"/>
              <a:gd name="connsiteY70"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97657 w 790575"/>
              <a:gd name="connsiteY21" fmla="*/ 222840 h 369093"/>
              <a:gd name="connsiteX22" fmla="*/ 304800 w 790575"/>
              <a:gd name="connsiteY22" fmla="*/ 225221 h 369093"/>
              <a:gd name="connsiteX23" fmla="*/ 319088 w 790575"/>
              <a:gd name="connsiteY23" fmla="*/ 234746 h 369093"/>
              <a:gd name="connsiteX24" fmla="*/ 347663 w 790575"/>
              <a:gd name="connsiteY24" fmla="*/ 244271 h 369093"/>
              <a:gd name="connsiteX25" fmla="*/ 421482 w 790575"/>
              <a:gd name="connsiteY25" fmla="*/ 256177 h 369093"/>
              <a:gd name="connsiteX26" fmla="*/ 711994 w 790575"/>
              <a:gd name="connsiteY26" fmla="*/ 353808 h 369093"/>
              <a:gd name="connsiteX27" fmla="*/ 726282 w 790575"/>
              <a:gd name="connsiteY27" fmla="*/ 365715 h 369093"/>
              <a:gd name="connsiteX28" fmla="*/ 728663 w 790575"/>
              <a:gd name="connsiteY28" fmla="*/ 353808 h 369093"/>
              <a:gd name="connsiteX29" fmla="*/ 731044 w 790575"/>
              <a:gd name="connsiteY29" fmla="*/ 334758 h 369093"/>
              <a:gd name="connsiteX30" fmla="*/ 735807 w 790575"/>
              <a:gd name="connsiteY30" fmla="*/ 325233 h 369093"/>
              <a:gd name="connsiteX31" fmla="*/ 738188 w 790575"/>
              <a:gd name="connsiteY31" fmla="*/ 318090 h 369093"/>
              <a:gd name="connsiteX32" fmla="*/ 740569 w 790575"/>
              <a:gd name="connsiteY32" fmla="*/ 308565 h 369093"/>
              <a:gd name="connsiteX33" fmla="*/ 745332 w 790575"/>
              <a:gd name="connsiteY33" fmla="*/ 301421 h 369093"/>
              <a:gd name="connsiteX34" fmla="*/ 747713 w 790575"/>
              <a:gd name="connsiteY34" fmla="*/ 291896 h 369093"/>
              <a:gd name="connsiteX35" fmla="*/ 757238 w 790575"/>
              <a:gd name="connsiteY35" fmla="*/ 277608 h 369093"/>
              <a:gd name="connsiteX36" fmla="*/ 759619 w 790575"/>
              <a:gd name="connsiteY36" fmla="*/ 263321 h 369093"/>
              <a:gd name="connsiteX37" fmla="*/ 762000 w 790575"/>
              <a:gd name="connsiteY37" fmla="*/ 253796 h 369093"/>
              <a:gd name="connsiteX38" fmla="*/ 764382 w 790575"/>
              <a:gd name="connsiteY38" fmla="*/ 237127 h 369093"/>
              <a:gd name="connsiteX39" fmla="*/ 766763 w 790575"/>
              <a:gd name="connsiteY39" fmla="*/ 229983 h 369093"/>
              <a:gd name="connsiteX40" fmla="*/ 771525 w 790575"/>
              <a:gd name="connsiteY40" fmla="*/ 213315 h 369093"/>
              <a:gd name="connsiteX41" fmla="*/ 773907 w 790575"/>
              <a:gd name="connsiteY41" fmla="*/ 175215 h 369093"/>
              <a:gd name="connsiteX42" fmla="*/ 776288 w 790575"/>
              <a:gd name="connsiteY42" fmla="*/ 168071 h 369093"/>
              <a:gd name="connsiteX43" fmla="*/ 783432 w 790575"/>
              <a:gd name="connsiteY43" fmla="*/ 165690 h 369093"/>
              <a:gd name="connsiteX44" fmla="*/ 790575 w 790575"/>
              <a:gd name="connsiteY44" fmla="*/ 160927 h 369093"/>
              <a:gd name="connsiteX45" fmla="*/ 783432 w 790575"/>
              <a:gd name="connsiteY45" fmla="*/ 156165 h 369093"/>
              <a:gd name="connsiteX46" fmla="*/ 742950 w 790575"/>
              <a:gd name="connsiteY46" fmla="*/ 153783 h 369093"/>
              <a:gd name="connsiteX47" fmla="*/ 707232 w 790575"/>
              <a:gd name="connsiteY47" fmla="*/ 141877 h 369093"/>
              <a:gd name="connsiteX48" fmla="*/ 692944 w 790575"/>
              <a:gd name="connsiteY48" fmla="*/ 137115 h 369093"/>
              <a:gd name="connsiteX49" fmla="*/ 685800 w 790575"/>
              <a:gd name="connsiteY49" fmla="*/ 134733 h 369093"/>
              <a:gd name="connsiteX50" fmla="*/ 676275 w 790575"/>
              <a:gd name="connsiteY50" fmla="*/ 132352 h 369093"/>
              <a:gd name="connsiteX51" fmla="*/ 664369 w 790575"/>
              <a:gd name="connsiteY51" fmla="*/ 129971 h 369093"/>
              <a:gd name="connsiteX52" fmla="*/ 647700 w 790575"/>
              <a:gd name="connsiteY52" fmla="*/ 125208 h 369093"/>
              <a:gd name="connsiteX53" fmla="*/ 616744 w 790575"/>
              <a:gd name="connsiteY53" fmla="*/ 122827 h 369093"/>
              <a:gd name="connsiteX54" fmla="*/ 366713 w 790575"/>
              <a:gd name="connsiteY54" fmla="*/ 72821 h 369093"/>
              <a:gd name="connsiteX55" fmla="*/ 342900 w 790575"/>
              <a:gd name="connsiteY55" fmla="*/ 65677 h 369093"/>
              <a:gd name="connsiteX56" fmla="*/ 302419 w 790575"/>
              <a:gd name="connsiteY56" fmla="*/ 60915 h 369093"/>
              <a:gd name="connsiteX57" fmla="*/ 276225 w 790575"/>
              <a:gd name="connsiteY57" fmla="*/ 56152 h 369093"/>
              <a:gd name="connsiteX58" fmla="*/ 269082 w 790575"/>
              <a:gd name="connsiteY58" fmla="*/ 53771 h 369093"/>
              <a:gd name="connsiteX59" fmla="*/ 245269 w 790575"/>
              <a:gd name="connsiteY59" fmla="*/ 46627 h 369093"/>
              <a:gd name="connsiteX60" fmla="*/ 216694 w 790575"/>
              <a:gd name="connsiteY60" fmla="*/ 41865 h 369093"/>
              <a:gd name="connsiteX61" fmla="*/ 173832 w 790575"/>
              <a:gd name="connsiteY61" fmla="*/ 37102 h 369093"/>
              <a:gd name="connsiteX62" fmla="*/ 161925 w 790575"/>
              <a:gd name="connsiteY62" fmla="*/ 34721 h 369093"/>
              <a:gd name="connsiteX63" fmla="*/ 135732 w 790575"/>
              <a:gd name="connsiteY63" fmla="*/ 29958 h 369093"/>
              <a:gd name="connsiteX64" fmla="*/ 128588 w 790575"/>
              <a:gd name="connsiteY64" fmla="*/ 27577 h 369093"/>
              <a:gd name="connsiteX65" fmla="*/ 107157 w 790575"/>
              <a:gd name="connsiteY65" fmla="*/ 22815 h 369093"/>
              <a:gd name="connsiteX66" fmla="*/ 92869 w 790575"/>
              <a:gd name="connsiteY66" fmla="*/ 18052 h 369093"/>
              <a:gd name="connsiteX67" fmla="*/ 78582 w 790575"/>
              <a:gd name="connsiteY67" fmla="*/ 8527 h 369093"/>
              <a:gd name="connsiteX68" fmla="*/ 64294 w 790575"/>
              <a:gd name="connsiteY68" fmla="*/ 3765 h 369093"/>
              <a:gd name="connsiteX69" fmla="*/ 33338 w 790575"/>
              <a:gd name="connsiteY69"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97657 w 790575"/>
              <a:gd name="connsiteY21" fmla="*/ 222840 h 369093"/>
              <a:gd name="connsiteX22" fmla="*/ 304800 w 790575"/>
              <a:gd name="connsiteY22" fmla="*/ 225221 h 369093"/>
              <a:gd name="connsiteX23" fmla="*/ 319088 w 790575"/>
              <a:gd name="connsiteY23" fmla="*/ 234746 h 369093"/>
              <a:gd name="connsiteX24" fmla="*/ 421482 w 790575"/>
              <a:gd name="connsiteY24" fmla="*/ 256177 h 369093"/>
              <a:gd name="connsiteX25" fmla="*/ 711994 w 790575"/>
              <a:gd name="connsiteY25" fmla="*/ 353808 h 369093"/>
              <a:gd name="connsiteX26" fmla="*/ 726282 w 790575"/>
              <a:gd name="connsiteY26" fmla="*/ 365715 h 369093"/>
              <a:gd name="connsiteX27" fmla="*/ 728663 w 790575"/>
              <a:gd name="connsiteY27" fmla="*/ 353808 h 369093"/>
              <a:gd name="connsiteX28" fmla="*/ 731044 w 790575"/>
              <a:gd name="connsiteY28" fmla="*/ 334758 h 369093"/>
              <a:gd name="connsiteX29" fmla="*/ 735807 w 790575"/>
              <a:gd name="connsiteY29" fmla="*/ 325233 h 369093"/>
              <a:gd name="connsiteX30" fmla="*/ 738188 w 790575"/>
              <a:gd name="connsiteY30" fmla="*/ 318090 h 369093"/>
              <a:gd name="connsiteX31" fmla="*/ 740569 w 790575"/>
              <a:gd name="connsiteY31" fmla="*/ 308565 h 369093"/>
              <a:gd name="connsiteX32" fmla="*/ 745332 w 790575"/>
              <a:gd name="connsiteY32" fmla="*/ 301421 h 369093"/>
              <a:gd name="connsiteX33" fmla="*/ 747713 w 790575"/>
              <a:gd name="connsiteY33" fmla="*/ 291896 h 369093"/>
              <a:gd name="connsiteX34" fmla="*/ 757238 w 790575"/>
              <a:gd name="connsiteY34" fmla="*/ 277608 h 369093"/>
              <a:gd name="connsiteX35" fmla="*/ 759619 w 790575"/>
              <a:gd name="connsiteY35" fmla="*/ 263321 h 369093"/>
              <a:gd name="connsiteX36" fmla="*/ 762000 w 790575"/>
              <a:gd name="connsiteY36" fmla="*/ 253796 h 369093"/>
              <a:gd name="connsiteX37" fmla="*/ 764382 w 790575"/>
              <a:gd name="connsiteY37" fmla="*/ 237127 h 369093"/>
              <a:gd name="connsiteX38" fmla="*/ 766763 w 790575"/>
              <a:gd name="connsiteY38" fmla="*/ 229983 h 369093"/>
              <a:gd name="connsiteX39" fmla="*/ 771525 w 790575"/>
              <a:gd name="connsiteY39" fmla="*/ 213315 h 369093"/>
              <a:gd name="connsiteX40" fmla="*/ 773907 w 790575"/>
              <a:gd name="connsiteY40" fmla="*/ 175215 h 369093"/>
              <a:gd name="connsiteX41" fmla="*/ 776288 w 790575"/>
              <a:gd name="connsiteY41" fmla="*/ 168071 h 369093"/>
              <a:gd name="connsiteX42" fmla="*/ 783432 w 790575"/>
              <a:gd name="connsiteY42" fmla="*/ 165690 h 369093"/>
              <a:gd name="connsiteX43" fmla="*/ 790575 w 790575"/>
              <a:gd name="connsiteY43" fmla="*/ 160927 h 369093"/>
              <a:gd name="connsiteX44" fmla="*/ 783432 w 790575"/>
              <a:gd name="connsiteY44" fmla="*/ 156165 h 369093"/>
              <a:gd name="connsiteX45" fmla="*/ 742950 w 790575"/>
              <a:gd name="connsiteY45" fmla="*/ 153783 h 369093"/>
              <a:gd name="connsiteX46" fmla="*/ 707232 w 790575"/>
              <a:gd name="connsiteY46" fmla="*/ 141877 h 369093"/>
              <a:gd name="connsiteX47" fmla="*/ 692944 w 790575"/>
              <a:gd name="connsiteY47" fmla="*/ 137115 h 369093"/>
              <a:gd name="connsiteX48" fmla="*/ 685800 w 790575"/>
              <a:gd name="connsiteY48" fmla="*/ 134733 h 369093"/>
              <a:gd name="connsiteX49" fmla="*/ 676275 w 790575"/>
              <a:gd name="connsiteY49" fmla="*/ 132352 h 369093"/>
              <a:gd name="connsiteX50" fmla="*/ 664369 w 790575"/>
              <a:gd name="connsiteY50" fmla="*/ 129971 h 369093"/>
              <a:gd name="connsiteX51" fmla="*/ 647700 w 790575"/>
              <a:gd name="connsiteY51" fmla="*/ 125208 h 369093"/>
              <a:gd name="connsiteX52" fmla="*/ 616744 w 790575"/>
              <a:gd name="connsiteY52" fmla="*/ 122827 h 369093"/>
              <a:gd name="connsiteX53" fmla="*/ 366713 w 790575"/>
              <a:gd name="connsiteY53" fmla="*/ 72821 h 369093"/>
              <a:gd name="connsiteX54" fmla="*/ 342900 w 790575"/>
              <a:gd name="connsiteY54" fmla="*/ 65677 h 369093"/>
              <a:gd name="connsiteX55" fmla="*/ 302419 w 790575"/>
              <a:gd name="connsiteY55" fmla="*/ 60915 h 369093"/>
              <a:gd name="connsiteX56" fmla="*/ 276225 w 790575"/>
              <a:gd name="connsiteY56" fmla="*/ 56152 h 369093"/>
              <a:gd name="connsiteX57" fmla="*/ 269082 w 790575"/>
              <a:gd name="connsiteY57" fmla="*/ 53771 h 369093"/>
              <a:gd name="connsiteX58" fmla="*/ 245269 w 790575"/>
              <a:gd name="connsiteY58" fmla="*/ 46627 h 369093"/>
              <a:gd name="connsiteX59" fmla="*/ 216694 w 790575"/>
              <a:gd name="connsiteY59" fmla="*/ 41865 h 369093"/>
              <a:gd name="connsiteX60" fmla="*/ 173832 w 790575"/>
              <a:gd name="connsiteY60" fmla="*/ 37102 h 369093"/>
              <a:gd name="connsiteX61" fmla="*/ 161925 w 790575"/>
              <a:gd name="connsiteY61" fmla="*/ 34721 h 369093"/>
              <a:gd name="connsiteX62" fmla="*/ 135732 w 790575"/>
              <a:gd name="connsiteY62" fmla="*/ 29958 h 369093"/>
              <a:gd name="connsiteX63" fmla="*/ 128588 w 790575"/>
              <a:gd name="connsiteY63" fmla="*/ 27577 h 369093"/>
              <a:gd name="connsiteX64" fmla="*/ 107157 w 790575"/>
              <a:gd name="connsiteY64" fmla="*/ 22815 h 369093"/>
              <a:gd name="connsiteX65" fmla="*/ 92869 w 790575"/>
              <a:gd name="connsiteY65" fmla="*/ 18052 h 369093"/>
              <a:gd name="connsiteX66" fmla="*/ 78582 w 790575"/>
              <a:gd name="connsiteY66" fmla="*/ 8527 h 369093"/>
              <a:gd name="connsiteX67" fmla="*/ 64294 w 790575"/>
              <a:gd name="connsiteY67" fmla="*/ 3765 h 369093"/>
              <a:gd name="connsiteX68" fmla="*/ 33338 w 790575"/>
              <a:gd name="connsiteY68"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97657 w 790575"/>
              <a:gd name="connsiteY21" fmla="*/ 222840 h 369093"/>
              <a:gd name="connsiteX22" fmla="*/ 304800 w 790575"/>
              <a:gd name="connsiteY22" fmla="*/ 225221 h 369093"/>
              <a:gd name="connsiteX23" fmla="*/ 421482 w 790575"/>
              <a:gd name="connsiteY23" fmla="*/ 256177 h 369093"/>
              <a:gd name="connsiteX24" fmla="*/ 711994 w 790575"/>
              <a:gd name="connsiteY24" fmla="*/ 353808 h 369093"/>
              <a:gd name="connsiteX25" fmla="*/ 726282 w 790575"/>
              <a:gd name="connsiteY25" fmla="*/ 365715 h 369093"/>
              <a:gd name="connsiteX26" fmla="*/ 728663 w 790575"/>
              <a:gd name="connsiteY26" fmla="*/ 353808 h 369093"/>
              <a:gd name="connsiteX27" fmla="*/ 731044 w 790575"/>
              <a:gd name="connsiteY27" fmla="*/ 334758 h 369093"/>
              <a:gd name="connsiteX28" fmla="*/ 735807 w 790575"/>
              <a:gd name="connsiteY28" fmla="*/ 325233 h 369093"/>
              <a:gd name="connsiteX29" fmla="*/ 738188 w 790575"/>
              <a:gd name="connsiteY29" fmla="*/ 318090 h 369093"/>
              <a:gd name="connsiteX30" fmla="*/ 740569 w 790575"/>
              <a:gd name="connsiteY30" fmla="*/ 308565 h 369093"/>
              <a:gd name="connsiteX31" fmla="*/ 745332 w 790575"/>
              <a:gd name="connsiteY31" fmla="*/ 301421 h 369093"/>
              <a:gd name="connsiteX32" fmla="*/ 747713 w 790575"/>
              <a:gd name="connsiteY32" fmla="*/ 291896 h 369093"/>
              <a:gd name="connsiteX33" fmla="*/ 757238 w 790575"/>
              <a:gd name="connsiteY33" fmla="*/ 277608 h 369093"/>
              <a:gd name="connsiteX34" fmla="*/ 759619 w 790575"/>
              <a:gd name="connsiteY34" fmla="*/ 263321 h 369093"/>
              <a:gd name="connsiteX35" fmla="*/ 762000 w 790575"/>
              <a:gd name="connsiteY35" fmla="*/ 253796 h 369093"/>
              <a:gd name="connsiteX36" fmla="*/ 764382 w 790575"/>
              <a:gd name="connsiteY36" fmla="*/ 237127 h 369093"/>
              <a:gd name="connsiteX37" fmla="*/ 766763 w 790575"/>
              <a:gd name="connsiteY37" fmla="*/ 229983 h 369093"/>
              <a:gd name="connsiteX38" fmla="*/ 771525 w 790575"/>
              <a:gd name="connsiteY38" fmla="*/ 213315 h 369093"/>
              <a:gd name="connsiteX39" fmla="*/ 773907 w 790575"/>
              <a:gd name="connsiteY39" fmla="*/ 175215 h 369093"/>
              <a:gd name="connsiteX40" fmla="*/ 776288 w 790575"/>
              <a:gd name="connsiteY40" fmla="*/ 168071 h 369093"/>
              <a:gd name="connsiteX41" fmla="*/ 783432 w 790575"/>
              <a:gd name="connsiteY41" fmla="*/ 165690 h 369093"/>
              <a:gd name="connsiteX42" fmla="*/ 790575 w 790575"/>
              <a:gd name="connsiteY42" fmla="*/ 160927 h 369093"/>
              <a:gd name="connsiteX43" fmla="*/ 783432 w 790575"/>
              <a:gd name="connsiteY43" fmla="*/ 156165 h 369093"/>
              <a:gd name="connsiteX44" fmla="*/ 742950 w 790575"/>
              <a:gd name="connsiteY44" fmla="*/ 153783 h 369093"/>
              <a:gd name="connsiteX45" fmla="*/ 707232 w 790575"/>
              <a:gd name="connsiteY45" fmla="*/ 141877 h 369093"/>
              <a:gd name="connsiteX46" fmla="*/ 692944 w 790575"/>
              <a:gd name="connsiteY46" fmla="*/ 137115 h 369093"/>
              <a:gd name="connsiteX47" fmla="*/ 685800 w 790575"/>
              <a:gd name="connsiteY47" fmla="*/ 134733 h 369093"/>
              <a:gd name="connsiteX48" fmla="*/ 676275 w 790575"/>
              <a:gd name="connsiteY48" fmla="*/ 132352 h 369093"/>
              <a:gd name="connsiteX49" fmla="*/ 664369 w 790575"/>
              <a:gd name="connsiteY49" fmla="*/ 129971 h 369093"/>
              <a:gd name="connsiteX50" fmla="*/ 647700 w 790575"/>
              <a:gd name="connsiteY50" fmla="*/ 125208 h 369093"/>
              <a:gd name="connsiteX51" fmla="*/ 616744 w 790575"/>
              <a:gd name="connsiteY51" fmla="*/ 122827 h 369093"/>
              <a:gd name="connsiteX52" fmla="*/ 366713 w 790575"/>
              <a:gd name="connsiteY52" fmla="*/ 72821 h 369093"/>
              <a:gd name="connsiteX53" fmla="*/ 342900 w 790575"/>
              <a:gd name="connsiteY53" fmla="*/ 65677 h 369093"/>
              <a:gd name="connsiteX54" fmla="*/ 302419 w 790575"/>
              <a:gd name="connsiteY54" fmla="*/ 60915 h 369093"/>
              <a:gd name="connsiteX55" fmla="*/ 276225 w 790575"/>
              <a:gd name="connsiteY55" fmla="*/ 56152 h 369093"/>
              <a:gd name="connsiteX56" fmla="*/ 269082 w 790575"/>
              <a:gd name="connsiteY56" fmla="*/ 53771 h 369093"/>
              <a:gd name="connsiteX57" fmla="*/ 245269 w 790575"/>
              <a:gd name="connsiteY57" fmla="*/ 46627 h 369093"/>
              <a:gd name="connsiteX58" fmla="*/ 216694 w 790575"/>
              <a:gd name="connsiteY58" fmla="*/ 41865 h 369093"/>
              <a:gd name="connsiteX59" fmla="*/ 173832 w 790575"/>
              <a:gd name="connsiteY59" fmla="*/ 37102 h 369093"/>
              <a:gd name="connsiteX60" fmla="*/ 161925 w 790575"/>
              <a:gd name="connsiteY60" fmla="*/ 34721 h 369093"/>
              <a:gd name="connsiteX61" fmla="*/ 135732 w 790575"/>
              <a:gd name="connsiteY61" fmla="*/ 29958 h 369093"/>
              <a:gd name="connsiteX62" fmla="*/ 128588 w 790575"/>
              <a:gd name="connsiteY62" fmla="*/ 27577 h 369093"/>
              <a:gd name="connsiteX63" fmla="*/ 107157 w 790575"/>
              <a:gd name="connsiteY63" fmla="*/ 22815 h 369093"/>
              <a:gd name="connsiteX64" fmla="*/ 92869 w 790575"/>
              <a:gd name="connsiteY64" fmla="*/ 18052 h 369093"/>
              <a:gd name="connsiteX65" fmla="*/ 78582 w 790575"/>
              <a:gd name="connsiteY65" fmla="*/ 8527 h 369093"/>
              <a:gd name="connsiteX66" fmla="*/ 64294 w 790575"/>
              <a:gd name="connsiteY66" fmla="*/ 3765 h 369093"/>
              <a:gd name="connsiteX67" fmla="*/ 33338 w 790575"/>
              <a:gd name="connsiteY67"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297657 w 790575"/>
              <a:gd name="connsiteY21" fmla="*/ 222840 h 369093"/>
              <a:gd name="connsiteX22" fmla="*/ 421482 w 790575"/>
              <a:gd name="connsiteY22" fmla="*/ 256177 h 369093"/>
              <a:gd name="connsiteX23" fmla="*/ 711994 w 790575"/>
              <a:gd name="connsiteY23" fmla="*/ 353808 h 369093"/>
              <a:gd name="connsiteX24" fmla="*/ 726282 w 790575"/>
              <a:gd name="connsiteY24" fmla="*/ 365715 h 369093"/>
              <a:gd name="connsiteX25" fmla="*/ 728663 w 790575"/>
              <a:gd name="connsiteY25" fmla="*/ 353808 h 369093"/>
              <a:gd name="connsiteX26" fmla="*/ 731044 w 790575"/>
              <a:gd name="connsiteY26" fmla="*/ 334758 h 369093"/>
              <a:gd name="connsiteX27" fmla="*/ 735807 w 790575"/>
              <a:gd name="connsiteY27" fmla="*/ 325233 h 369093"/>
              <a:gd name="connsiteX28" fmla="*/ 738188 w 790575"/>
              <a:gd name="connsiteY28" fmla="*/ 318090 h 369093"/>
              <a:gd name="connsiteX29" fmla="*/ 740569 w 790575"/>
              <a:gd name="connsiteY29" fmla="*/ 308565 h 369093"/>
              <a:gd name="connsiteX30" fmla="*/ 745332 w 790575"/>
              <a:gd name="connsiteY30" fmla="*/ 301421 h 369093"/>
              <a:gd name="connsiteX31" fmla="*/ 747713 w 790575"/>
              <a:gd name="connsiteY31" fmla="*/ 291896 h 369093"/>
              <a:gd name="connsiteX32" fmla="*/ 757238 w 790575"/>
              <a:gd name="connsiteY32" fmla="*/ 277608 h 369093"/>
              <a:gd name="connsiteX33" fmla="*/ 759619 w 790575"/>
              <a:gd name="connsiteY33" fmla="*/ 263321 h 369093"/>
              <a:gd name="connsiteX34" fmla="*/ 762000 w 790575"/>
              <a:gd name="connsiteY34" fmla="*/ 253796 h 369093"/>
              <a:gd name="connsiteX35" fmla="*/ 764382 w 790575"/>
              <a:gd name="connsiteY35" fmla="*/ 237127 h 369093"/>
              <a:gd name="connsiteX36" fmla="*/ 766763 w 790575"/>
              <a:gd name="connsiteY36" fmla="*/ 229983 h 369093"/>
              <a:gd name="connsiteX37" fmla="*/ 771525 w 790575"/>
              <a:gd name="connsiteY37" fmla="*/ 213315 h 369093"/>
              <a:gd name="connsiteX38" fmla="*/ 773907 w 790575"/>
              <a:gd name="connsiteY38" fmla="*/ 175215 h 369093"/>
              <a:gd name="connsiteX39" fmla="*/ 776288 w 790575"/>
              <a:gd name="connsiteY39" fmla="*/ 168071 h 369093"/>
              <a:gd name="connsiteX40" fmla="*/ 783432 w 790575"/>
              <a:gd name="connsiteY40" fmla="*/ 165690 h 369093"/>
              <a:gd name="connsiteX41" fmla="*/ 790575 w 790575"/>
              <a:gd name="connsiteY41" fmla="*/ 160927 h 369093"/>
              <a:gd name="connsiteX42" fmla="*/ 783432 w 790575"/>
              <a:gd name="connsiteY42" fmla="*/ 156165 h 369093"/>
              <a:gd name="connsiteX43" fmla="*/ 742950 w 790575"/>
              <a:gd name="connsiteY43" fmla="*/ 153783 h 369093"/>
              <a:gd name="connsiteX44" fmla="*/ 707232 w 790575"/>
              <a:gd name="connsiteY44" fmla="*/ 141877 h 369093"/>
              <a:gd name="connsiteX45" fmla="*/ 692944 w 790575"/>
              <a:gd name="connsiteY45" fmla="*/ 137115 h 369093"/>
              <a:gd name="connsiteX46" fmla="*/ 685800 w 790575"/>
              <a:gd name="connsiteY46" fmla="*/ 134733 h 369093"/>
              <a:gd name="connsiteX47" fmla="*/ 676275 w 790575"/>
              <a:gd name="connsiteY47" fmla="*/ 132352 h 369093"/>
              <a:gd name="connsiteX48" fmla="*/ 664369 w 790575"/>
              <a:gd name="connsiteY48" fmla="*/ 129971 h 369093"/>
              <a:gd name="connsiteX49" fmla="*/ 647700 w 790575"/>
              <a:gd name="connsiteY49" fmla="*/ 125208 h 369093"/>
              <a:gd name="connsiteX50" fmla="*/ 616744 w 790575"/>
              <a:gd name="connsiteY50" fmla="*/ 122827 h 369093"/>
              <a:gd name="connsiteX51" fmla="*/ 366713 w 790575"/>
              <a:gd name="connsiteY51" fmla="*/ 72821 h 369093"/>
              <a:gd name="connsiteX52" fmla="*/ 342900 w 790575"/>
              <a:gd name="connsiteY52" fmla="*/ 65677 h 369093"/>
              <a:gd name="connsiteX53" fmla="*/ 302419 w 790575"/>
              <a:gd name="connsiteY53" fmla="*/ 60915 h 369093"/>
              <a:gd name="connsiteX54" fmla="*/ 276225 w 790575"/>
              <a:gd name="connsiteY54" fmla="*/ 56152 h 369093"/>
              <a:gd name="connsiteX55" fmla="*/ 269082 w 790575"/>
              <a:gd name="connsiteY55" fmla="*/ 53771 h 369093"/>
              <a:gd name="connsiteX56" fmla="*/ 245269 w 790575"/>
              <a:gd name="connsiteY56" fmla="*/ 46627 h 369093"/>
              <a:gd name="connsiteX57" fmla="*/ 216694 w 790575"/>
              <a:gd name="connsiteY57" fmla="*/ 41865 h 369093"/>
              <a:gd name="connsiteX58" fmla="*/ 173832 w 790575"/>
              <a:gd name="connsiteY58" fmla="*/ 37102 h 369093"/>
              <a:gd name="connsiteX59" fmla="*/ 161925 w 790575"/>
              <a:gd name="connsiteY59" fmla="*/ 34721 h 369093"/>
              <a:gd name="connsiteX60" fmla="*/ 135732 w 790575"/>
              <a:gd name="connsiteY60" fmla="*/ 29958 h 369093"/>
              <a:gd name="connsiteX61" fmla="*/ 128588 w 790575"/>
              <a:gd name="connsiteY61" fmla="*/ 27577 h 369093"/>
              <a:gd name="connsiteX62" fmla="*/ 107157 w 790575"/>
              <a:gd name="connsiteY62" fmla="*/ 22815 h 369093"/>
              <a:gd name="connsiteX63" fmla="*/ 92869 w 790575"/>
              <a:gd name="connsiteY63" fmla="*/ 18052 h 369093"/>
              <a:gd name="connsiteX64" fmla="*/ 78582 w 790575"/>
              <a:gd name="connsiteY64" fmla="*/ 8527 h 369093"/>
              <a:gd name="connsiteX65" fmla="*/ 64294 w 790575"/>
              <a:gd name="connsiteY65" fmla="*/ 3765 h 369093"/>
              <a:gd name="connsiteX66" fmla="*/ 33338 w 790575"/>
              <a:gd name="connsiteY66"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59557 w 790575"/>
              <a:gd name="connsiteY19" fmla="*/ 199027 h 369093"/>
              <a:gd name="connsiteX20" fmla="*/ 266700 w 790575"/>
              <a:gd name="connsiteY20" fmla="*/ 203790 h 369093"/>
              <a:gd name="connsiteX21" fmla="*/ 421482 w 790575"/>
              <a:gd name="connsiteY21" fmla="*/ 256177 h 369093"/>
              <a:gd name="connsiteX22" fmla="*/ 711994 w 790575"/>
              <a:gd name="connsiteY22" fmla="*/ 353808 h 369093"/>
              <a:gd name="connsiteX23" fmla="*/ 726282 w 790575"/>
              <a:gd name="connsiteY23" fmla="*/ 365715 h 369093"/>
              <a:gd name="connsiteX24" fmla="*/ 728663 w 790575"/>
              <a:gd name="connsiteY24" fmla="*/ 353808 h 369093"/>
              <a:gd name="connsiteX25" fmla="*/ 731044 w 790575"/>
              <a:gd name="connsiteY25" fmla="*/ 334758 h 369093"/>
              <a:gd name="connsiteX26" fmla="*/ 735807 w 790575"/>
              <a:gd name="connsiteY26" fmla="*/ 325233 h 369093"/>
              <a:gd name="connsiteX27" fmla="*/ 738188 w 790575"/>
              <a:gd name="connsiteY27" fmla="*/ 318090 h 369093"/>
              <a:gd name="connsiteX28" fmla="*/ 740569 w 790575"/>
              <a:gd name="connsiteY28" fmla="*/ 308565 h 369093"/>
              <a:gd name="connsiteX29" fmla="*/ 745332 w 790575"/>
              <a:gd name="connsiteY29" fmla="*/ 301421 h 369093"/>
              <a:gd name="connsiteX30" fmla="*/ 747713 w 790575"/>
              <a:gd name="connsiteY30" fmla="*/ 291896 h 369093"/>
              <a:gd name="connsiteX31" fmla="*/ 757238 w 790575"/>
              <a:gd name="connsiteY31" fmla="*/ 277608 h 369093"/>
              <a:gd name="connsiteX32" fmla="*/ 759619 w 790575"/>
              <a:gd name="connsiteY32" fmla="*/ 263321 h 369093"/>
              <a:gd name="connsiteX33" fmla="*/ 762000 w 790575"/>
              <a:gd name="connsiteY33" fmla="*/ 253796 h 369093"/>
              <a:gd name="connsiteX34" fmla="*/ 764382 w 790575"/>
              <a:gd name="connsiteY34" fmla="*/ 237127 h 369093"/>
              <a:gd name="connsiteX35" fmla="*/ 766763 w 790575"/>
              <a:gd name="connsiteY35" fmla="*/ 229983 h 369093"/>
              <a:gd name="connsiteX36" fmla="*/ 771525 w 790575"/>
              <a:gd name="connsiteY36" fmla="*/ 213315 h 369093"/>
              <a:gd name="connsiteX37" fmla="*/ 773907 w 790575"/>
              <a:gd name="connsiteY37" fmla="*/ 175215 h 369093"/>
              <a:gd name="connsiteX38" fmla="*/ 776288 w 790575"/>
              <a:gd name="connsiteY38" fmla="*/ 168071 h 369093"/>
              <a:gd name="connsiteX39" fmla="*/ 783432 w 790575"/>
              <a:gd name="connsiteY39" fmla="*/ 165690 h 369093"/>
              <a:gd name="connsiteX40" fmla="*/ 790575 w 790575"/>
              <a:gd name="connsiteY40" fmla="*/ 160927 h 369093"/>
              <a:gd name="connsiteX41" fmla="*/ 783432 w 790575"/>
              <a:gd name="connsiteY41" fmla="*/ 156165 h 369093"/>
              <a:gd name="connsiteX42" fmla="*/ 742950 w 790575"/>
              <a:gd name="connsiteY42" fmla="*/ 153783 h 369093"/>
              <a:gd name="connsiteX43" fmla="*/ 707232 w 790575"/>
              <a:gd name="connsiteY43" fmla="*/ 141877 h 369093"/>
              <a:gd name="connsiteX44" fmla="*/ 692944 w 790575"/>
              <a:gd name="connsiteY44" fmla="*/ 137115 h 369093"/>
              <a:gd name="connsiteX45" fmla="*/ 685800 w 790575"/>
              <a:gd name="connsiteY45" fmla="*/ 134733 h 369093"/>
              <a:gd name="connsiteX46" fmla="*/ 676275 w 790575"/>
              <a:gd name="connsiteY46" fmla="*/ 132352 h 369093"/>
              <a:gd name="connsiteX47" fmla="*/ 664369 w 790575"/>
              <a:gd name="connsiteY47" fmla="*/ 129971 h 369093"/>
              <a:gd name="connsiteX48" fmla="*/ 647700 w 790575"/>
              <a:gd name="connsiteY48" fmla="*/ 125208 h 369093"/>
              <a:gd name="connsiteX49" fmla="*/ 616744 w 790575"/>
              <a:gd name="connsiteY49" fmla="*/ 122827 h 369093"/>
              <a:gd name="connsiteX50" fmla="*/ 366713 w 790575"/>
              <a:gd name="connsiteY50" fmla="*/ 72821 h 369093"/>
              <a:gd name="connsiteX51" fmla="*/ 342900 w 790575"/>
              <a:gd name="connsiteY51" fmla="*/ 65677 h 369093"/>
              <a:gd name="connsiteX52" fmla="*/ 302419 w 790575"/>
              <a:gd name="connsiteY52" fmla="*/ 60915 h 369093"/>
              <a:gd name="connsiteX53" fmla="*/ 276225 w 790575"/>
              <a:gd name="connsiteY53" fmla="*/ 56152 h 369093"/>
              <a:gd name="connsiteX54" fmla="*/ 269082 w 790575"/>
              <a:gd name="connsiteY54" fmla="*/ 53771 h 369093"/>
              <a:gd name="connsiteX55" fmla="*/ 245269 w 790575"/>
              <a:gd name="connsiteY55" fmla="*/ 46627 h 369093"/>
              <a:gd name="connsiteX56" fmla="*/ 216694 w 790575"/>
              <a:gd name="connsiteY56" fmla="*/ 41865 h 369093"/>
              <a:gd name="connsiteX57" fmla="*/ 173832 w 790575"/>
              <a:gd name="connsiteY57" fmla="*/ 37102 h 369093"/>
              <a:gd name="connsiteX58" fmla="*/ 161925 w 790575"/>
              <a:gd name="connsiteY58" fmla="*/ 34721 h 369093"/>
              <a:gd name="connsiteX59" fmla="*/ 135732 w 790575"/>
              <a:gd name="connsiteY59" fmla="*/ 29958 h 369093"/>
              <a:gd name="connsiteX60" fmla="*/ 128588 w 790575"/>
              <a:gd name="connsiteY60" fmla="*/ 27577 h 369093"/>
              <a:gd name="connsiteX61" fmla="*/ 107157 w 790575"/>
              <a:gd name="connsiteY61" fmla="*/ 22815 h 369093"/>
              <a:gd name="connsiteX62" fmla="*/ 92869 w 790575"/>
              <a:gd name="connsiteY62" fmla="*/ 18052 h 369093"/>
              <a:gd name="connsiteX63" fmla="*/ 78582 w 790575"/>
              <a:gd name="connsiteY63" fmla="*/ 8527 h 369093"/>
              <a:gd name="connsiteX64" fmla="*/ 64294 w 790575"/>
              <a:gd name="connsiteY64" fmla="*/ 3765 h 369093"/>
              <a:gd name="connsiteX65" fmla="*/ 33338 w 790575"/>
              <a:gd name="connsiteY65"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42888 w 790575"/>
              <a:gd name="connsiteY18" fmla="*/ 194265 h 369093"/>
              <a:gd name="connsiteX19" fmla="*/ 266700 w 790575"/>
              <a:gd name="connsiteY19" fmla="*/ 203790 h 369093"/>
              <a:gd name="connsiteX20" fmla="*/ 421482 w 790575"/>
              <a:gd name="connsiteY20" fmla="*/ 256177 h 369093"/>
              <a:gd name="connsiteX21" fmla="*/ 711994 w 790575"/>
              <a:gd name="connsiteY21" fmla="*/ 353808 h 369093"/>
              <a:gd name="connsiteX22" fmla="*/ 726282 w 790575"/>
              <a:gd name="connsiteY22" fmla="*/ 365715 h 369093"/>
              <a:gd name="connsiteX23" fmla="*/ 728663 w 790575"/>
              <a:gd name="connsiteY23" fmla="*/ 353808 h 369093"/>
              <a:gd name="connsiteX24" fmla="*/ 731044 w 790575"/>
              <a:gd name="connsiteY24" fmla="*/ 334758 h 369093"/>
              <a:gd name="connsiteX25" fmla="*/ 735807 w 790575"/>
              <a:gd name="connsiteY25" fmla="*/ 325233 h 369093"/>
              <a:gd name="connsiteX26" fmla="*/ 738188 w 790575"/>
              <a:gd name="connsiteY26" fmla="*/ 318090 h 369093"/>
              <a:gd name="connsiteX27" fmla="*/ 740569 w 790575"/>
              <a:gd name="connsiteY27" fmla="*/ 308565 h 369093"/>
              <a:gd name="connsiteX28" fmla="*/ 745332 w 790575"/>
              <a:gd name="connsiteY28" fmla="*/ 301421 h 369093"/>
              <a:gd name="connsiteX29" fmla="*/ 747713 w 790575"/>
              <a:gd name="connsiteY29" fmla="*/ 291896 h 369093"/>
              <a:gd name="connsiteX30" fmla="*/ 757238 w 790575"/>
              <a:gd name="connsiteY30" fmla="*/ 277608 h 369093"/>
              <a:gd name="connsiteX31" fmla="*/ 759619 w 790575"/>
              <a:gd name="connsiteY31" fmla="*/ 263321 h 369093"/>
              <a:gd name="connsiteX32" fmla="*/ 762000 w 790575"/>
              <a:gd name="connsiteY32" fmla="*/ 253796 h 369093"/>
              <a:gd name="connsiteX33" fmla="*/ 764382 w 790575"/>
              <a:gd name="connsiteY33" fmla="*/ 237127 h 369093"/>
              <a:gd name="connsiteX34" fmla="*/ 766763 w 790575"/>
              <a:gd name="connsiteY34" fmla="*/ 229983 h 369093"/>
              <a:gd name="connsiteX35" fmla="*/ 771525 w 790575"/>
              <a:gd name="connsiteY35" fmla="*/ 213315 h 369093"/>
              <a:gd name="connsiteX36" fmla="*/ 773907 w 790575"/>
              <a:gd name="connsiteY36" fmla="*/ 175215 h 369093"/>
              <a:gd name="connsiteX37" fmla="*/ 776288 w 790575"/>
              <a:gd name="connsiteY37" fmla="*/ 168071 h 369093"/>
              <a:gd name="connsiteX38" fmla="*/ 783432 w 790575"/>
              <a:gd name="connsiteY38" fmla="*/ 165690 h 369093"/>
              <a:gd name="connsiteX39" fmla="*/ 790575 w 790575"/>
              <a:gd name="connsiteY39" fmla="*/ 160927 h 369093"/>
              <a:gd name="connsiteX40" fmla="*/ 783432 w 790575"/>
              <a:gd name="connsiteY40" fmla="*/ 156165 h 369093"/>
              <a:gd name="connsiteX41" fmla="*/ 742950 w 790575"/>
              <a:gd name="connsiteY41" fmla="*/ 153783 h 369093"/>
              <a:gd name="connsiteX42" fmla="*/ 707232 w 790575"/>
              <a:gd name="connsiteY42" fmla="*/ 141877 h 369093"/>
              <a:gd name="connsiteX43" fmla="*/ 692944 w 790575"/>
              <a:gd name="connsiteY43" fmla="*/ 137115 h 369093"/>
              <a:gd name="connsiteX44" fmla="*/ 685800 w 790575"/>
              <a:gd name="connsiteY44" fmla="*/ 134733 h 369093"/>
              <a:gd name="connsiteX45" fmla="*/ 676275 w 790575"/>
              <a:gd name="connsiteY45" fmla="*/ 132352 h 369093"/>
              <a:gd name="connsiteX46" fmla="*/ 664369 w 790575"/>
              <a:gd name="connsiteY46" fmla="*/ 129971 h 369093"/>
              <a:gd name="connsiteX47" fmla="*/ 647700 w 790575"/>
              <a:gd name="connsiteY47" fmla="*/ 125208 h 369093"/>
              <a:gd name="connsiteX48" fmla="*/ 616744 w 790575"/>
              <a:gd name="connsiteY48" fmla="*/ 122827 h 369093"/>
              <a:gd name="connsiteX49" fmla="*/ 366713 w 790575"/>
              <a:gd name="connsiteY49" fmla="*/ 72821 h 369093"/>
              <a:gd name="connsiteX50" fmla="*/ 342900 w 790575"/>
              <a:gd name="connsiteY50" fmla="*/ 65677 h 369093"/>
              <a:gd name="connsiteX51" fmla="*/ 302419 w 790575"/>
              <a:gd name="connsiteY51" fmla="*/ 60915 h 369093"/>
              <a:gd name="connsiteX52" fmla="*/ 276225 w 790575"/>
              <a:gd name="connsiteY52" fmla="*/ 56152 h 369093"/>
              <a:gd name="connsiteX53" fmla="*/ 269082 w 790575"/>
              <a:gd name="connsiteY53" fmla="*/ 53771 h 369093"/>
              <a:gd name="connsiteX54" fmla="*/ 245269 w 790575"/>
              <a:gd name="connsiteY54" fmla="*/ 46627 h 369093"/>
              <a:gd name="connsiteX55" fmla="*/ 216694 w 790575"/>
              <a:gd name="connsiteY55" fmla="*/ 41865 h 369093"/>
              <a:gd name="connsiteX56" fmla="*/ 173832 w 790575"/>
              <a:gd name="connsiteY56" fmla="*/ 37102 h 369093"/>
              <a:gd name="connsiteX57" fmla="*/ 161925 w 790575"/>
              <a:gd name="connsiteY57" fmla="*/ 34721 h 369093"/>
              <a:gd name="connsiteX58" fmla="*/ 135732 w 790575"/>
              <a:gd name="connsiteY58" fmla="*/ 29958 h 369093"/>
              <a:gd name="connsiteX59" fmla="*/ 128588 w 790575"/>
              <a:gd name="connsiteY59" fmla="*/ 27577 h 369093"/>
              <a:gd name="connsiteX60" fmla="*/ 107157 w 790575"/>
              <a:gd name="connsiteY60" fmla="*/ 22815 h 369093"/>
              <a:gd name="connsiteX61" fmla="*/ 92869 w 790575"/>
              <a:gd name="connsiteY61" fmla="*/ 18052 h 369093"/>
              <a:gd name="connsiteX62" fmla="*/ 78582 w 790575"/>
              <a:gd name="connsiteY62" fmla="*/ 8527 h 369093"/>
              <a:gd name="connsiteX63" fmla="*/ 64294 w 790575"/>
              <a:gd name="connsiteY63" fmla="*/ 3765 h 369093"/>
              <a:gd name="connsiteX64" fmla="*/ 33338 w 790575"/>
              <a:gd name="connsiteY64"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38125 w 790575"/>
              <a:gd name="connsiteY17" fmla="*/ 187121 h 369093"/>
              <a:gd name="connsiteX18" fmla="*/ 266700 w 790575"/>
              <a:gd name="connsiteY18" fmla="*/ 203790 h 369093"/>
              <a:gd name="connsiteX19" fmla="*/ 421482 w 790575"/>
              <a:gd name="connsiteY19" fmla="*/ 256177 h 369093"/>
              <a:gd name="connsiteX20" fmla="*/ 711994 w 790575"/>
              <a:gd name="connsiteY20" fmla="*/ 353808 h 369093"/>
              <a:gd name="connsiteX21" fmla="*/ 726282 w 790575"/>
              <a:gd name="connsiteY21" fmla="*/ 365715 h 369093"/>
              <a:gd name="connsiteX22" fmla="*/ 728663 w 790575"/>
              <a:gd name="connsiteY22" fmla="*/ 353808 h 369093"/>
              <a:gd name="connsiteX23" fmla="*/ 731044 w 790575"/>
              <a:gd name="connsiteY23" fmla="*/ 334758 h 369093"/>
              <a:gd name="connsiteX24" fmla="*/ 735807 w 790575"/>
              <a:gd name="connsiteY24" fmla="*/ 325233 h 369093"/>
              <a:gd name="connsiteX25" fmla="*/ 738188 w 790575"/>
              <a:gd name="connsiteY25" fmla="*/ 318090 h 369093"/>
              <a:gd name="connsiteX26" fmla="*/ 740569 w 790575"/>
              <a:gd name="connsiteY26" fmla="*/ 308565 h 369093"/>
              <a:gd name="connsiteX27" fmla="*/ 745332 w 790575"/>
              <a:gd name="connsiteY27" fmla="*/ 301421 h 369093"/>
              <a:gd name="connsiteX28" fmla="*/ 747713 w 790575"/>
              <a:gd name="connsiteY28" fmla="*/ 291896 h 369093"/>
              <a:gd name="connsiteX29" fmla="*/ 757238 w 790575"/>
              <a:gd name="connsiteY29" fmla="*/ 277608 h 369093"/>
              <a:gd name="connsiteX30" fmla="*/ 759619 w 790575"/>
              <a:gd name="connsiteY30" fmla="*/ 263321 h 369093"/>
              <a:gd name="connsiteX31" fmla="*/ 762000 w 790575"/>
              <a:gd name="connsiteY31" fmla="*/ 253796 h 369093"/>
              <a:gd name="connsiteX32" fmla="*/ 764382 w 790575"/>
              <a:gd name="connsiteY32" fmla="*/ 237127 h 369093"/>
              <a:gd name="connsiteX33" fmla="*/ 766763 w 790575"/>
              <a:gd name="connsiteY33" fmla="*/ 229983 h 369093"/>
              <a:gd name="connsiteX34" fmla="*/ 771525 w 790575"/>
              <a:gd name="connsiteY34" fmla="*/ 213315 h 369093"/>
              <a:gd name="connsiteX35" fmla="*/ 773907 w 790575"/>
              <a:gd name="connsiteY35" fmla="*/ 175215 h 369093"/>
              <a:gd name="connsiteX36" fmla="*/ 776288 w 790575"/>
              <a:gd name="connsiteY36" fmla="*/ 168071 h 369093"/>
              <a:gd name="connsiteX37" fmla="*/ 783432 w 790575"/>
              <a:gd name="connsiteY37" fmla="*/ 165690 h 369093"/>
              <a:gd name="connsiteX38" fmla="*/ 790575 w 790575"/>
              <a:gd name="connsiteY38" fmla="*/ 160927 h 369093"/>
              <a:gd name="connsiteX39" fmla="*/ 783432 w 790575"/>
              <a:gd name="connsiteY39" fmla="*/ 156165 h 369093"/>
              <a:gd name="connsiteX40" fmla="*/ 742950 w 790575"/>
              <a:gd name="connsiteY40" fmla="*/ 153783 h 369093"/>
              <a:gd name="connsiteX41" fmla="*/ 707232 w 790575"/>
              <a:gd name="connsiteY41" fmla="*/ 141877 h 369093"/>
              <a:gd name="connsiteX42" fmla="*/ 692944 w 790575"/>
              <a:gd name="connsiteY42" fmla="*/ 137115 h 369093"/>
              <a:gd name="connsiteX43" fmla="*/ 685800 w 790575"/>
              <a:gd name="connsiteY43" fmla="*/ 134733 h 369093"/>
              <a:gd name="connsiteX44" fmla="*/ 676275 w 790575"/>
              <a:gd name="connsiteY44" fmla="*/ 132352 h 369093"/>
              <a:gd name="connsiteX45" fmla="*/ 664369 w 790575"/>
              <a:gd name="connsiteY45" fmla="*/ 129971 h 369093"/>
              <a:gd name="connsiteX46" fmla="*/ 647700 w 790575"/>
              <a:gd name="connsiteY46" fmla="*/ 125208 h 369093"/>
              <a:gd name="connsiteX47" fmla="*/ 616744 w 790575"/>
              <a:gd name="connsiteY47" fmla="*/ 122827 h 369093"/>
              <a:gd name="connsiteX48" fmla="*/ 366713 w 790575"/>
              <a:gd name="connsiteY48" fmla="*/ 72821 h 369093"/>
              <a:gd name="connsiteX49" fmla="*/ 342900 w 790575"/>
              <a:gd name="connsiteY49" fmla="*/ 65677 h 369093"/>
              <a:gd name="connsiteX50" fmla="*/ 302419 w 790575"/>
              <a:gd name="connsiteY50" fmla="*/ 60915 h 369093"/>
              <a:gd name="connsiteX51" fmla="*/ 276225 w 790575"/>
              <a:gd name="connsiteY51" fmla="*/ 56152 h 369093"/>
              <a:gd name="connsiteX52" fmla="*/ 269082 w 790575"/>
              <a:gd name="connsiteY52" fmla="*/ 53771 h 369093"/>
              <a:gd name="connsiteX53" fmla="*/ 245269 w 790575"/>
              <a:gd name="connsiteY53" fmla="*/ 46627 h 369093"/>
              <a:gd name="connsiteX54" fmla="*/ 216694 w 790575"/>
              <a:gd name="connsiteY54" fmla="*/ 41865 h 369093"/>
              <a:gd name="connsiteX55" fmla="*/ 173832 w 790575"/>
              <a:gd name="connsiteY55" fmla="*/ 37102 h 369093"/>
              <a:gd name="connsiteX56" fmla="*/ 161925 w 790575"/>
              <a:gd name="connsiteY56" fmla="*/ 34721 h 369093"/>
              <a:gd name="connsiteX57" fmla="*/ 135732 w 790575"/>
              <a:gd name="connsiteY57" fmla="*/ 29958 h 369093"/>
              <a:gd name="connsiteX58" fmla="*/ 128588 w 790575"/>
              <a:gd name="connsiteY58" fmla="*/ 27577 h 369093"/>
              <a:gd name="connsiteX59" fmla="*/ 107157 w 790575"/>
              <a:gd name="connsiteY59" fmla="*/ 22815 h 369093"/>
              <a:gd name="connsiteX60" fmla="*/ 92869 w 790575"/>
              <a:gd name="connsiteY60" fmla="*/ 18052 h 369093"/>
              <a:gd name="connsiteX61" fmla="*/ 78582 w 790575"/>
              <a:gd name="connsiteY61" fmla="*/ 8527 h 369093"/>
              <a:gd name="connsiteX62" fmla="*/ 64294 w 790575"/>
              <a:gd name="connsiteY62" fmla="*/ 3765 h 369093"/>
              <a:gd name="connsiteX63" fmla="*/ 33338 w 790575"/>
              <a:gd name="connsiteY63"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150019 w 790575"/>
              <a:gd name="connsiteY16" fmla="*/ 156165 h 369093"/>
              <a:gd name="connsiteX17" fmla="*/ 266700 w 790575"/>
              <a:gd name="connsiteY17" fmla="*/ 203790 h 369093"/>
              <a:gd name="connsiteX18" fmla="*/ 421482 w 790575"/>
              <a:gd name="connsiteY18" fmla="*/ 256177 h 369093"/>
              <a:gd name="connsiteX19" fmla="*/ 711994 w 790575"/>
              <a:gd name="connsiteY19" fmla="*/ 353808 h 369093"/>
              <a:gd name="connsiteX20" fmla="*/ 726282 w 790575"/>
              <a:gd name="connsiteY20" fmla="*/ 365715 h 369093"/>
              <a:gd name="connsiteX21" fmla="*/ 728663 w 790575"/>
              <a:gd name="connsiteY21" fmla="*/ 353808 h 369093"/>
              <a:gd name="connsiteX22" fmla="*/ 731044 w 790575"/>
              <a:gd name="connsiteY22" fmla="*/ 334758 h 369093"/>
              <a:gd name="connsiteX23" fmla="*/ 735807 w 790575"/>
              <a:gd name="connsiteY23" fmla="*/ 325233 h 369093"/>
              <a:gd name="connsiteX24" fmla="*/ 738188 w 790575"/>
              <a:gd name="connsiteY24" fmla="*/ 318090 h 369093"/>
              <a:gd name="connsiteX25" fmla="*/ 740569 w 790575"/>
              <a:gd name="connsiteY25" fmla="*/ 308565 h 369093"/>
              <a:gd name="connsiteX26" fmla="*/ 745332 w 790575"/>
              <a:gd name="connsiteY26" fmla="*/ 301421 h 369093"/>
              <a:gd name="connsiteX27" fmla="*/ 747713 w 790575"/>
              <a:gd name="connsiteY27" fmla="*/ 291896 h 369093"/>
              <a:gd name="connsiteX28" fmla="*/ 757238 w 790575"/>
              <a:gd name="connsiteY28" fmla="*/ 277608 h 369093"/>
              <a:gd name="connsiteX29" fmla="*/ 759619 w 790575"/>
              <a:gd name="connsiteY29" fmla="*/ 263321 h 369093"/>
              <a:gd name="connsiteX30" fmla="*/ 762000 w 790575"/>
              <a:gd name="connsiteY30" fmla="*/ 253796 h 369093"/>
              <a:gd name="connsiteX31" fmla="*/ 764382 w 790575"/>
              <a:gd name="connsiteY31" fmla="*/ 237127 h 369093"/>
              <a:gd name="connsiteX32" fmla="*/ 766763 w 790575"/>
              <a:gd name="connsiteY32" fmla="*/ 229983 h 369093"/>
              <a:gd name="connsiteX33" fmla="*/ 771525 w 790575"/>
              <a:gd name="connsiteY33" fmla="*/ 213315 h 369093"/>
              <a:gd name="connsiteX34" fmla="*/ 773907 w 790575"/>
              <a:gd name="connsiteY34" fmla="*/ 175215 h 369093"/>
              <a:gd name="connsiteX35" fmla="*/ 776288 w 790575"/>
              <a:gd name="connsiteY35" fmla="*/ 168071 h 369093"/>
              <a:gd name="connsiteX36" fmla="*/ 783432 w 790575"/>
              <a:gd name="connsiteY36" fmla="*/ 165690 h 369093"/>
              <a:gd name="connsiteX37" fmla="*/ 790575 w 790575"/>
              <a:gd name="connsiteY37" fmla="*/ 160927 h 369093"/>
              <a:gd name="connsiteX38" fmla="*/ 783432 w 790575"/>
              <a:gd name="connsiteY38" fmla="*/ 156165 h 369093"/>
              <a:gd name="connsiteX39" fmla="*/ 742950 w 790575"/>
              <a:gd name="connsiteY39" fmla="*/ 153783 h 369093"/>
              <a:gd name="connsiteX40" fmla="*/ 707232 w 790575"/>
              <a:gd name="connsiteY40" fmla="*/ 141877 h 369093"/>
              <a:gd name="connsiteX41" fmla="*/ 692944 w 790575"/>
              <a:gd name="connsiteY41" fmla="*/ 137115 h 369093"/>
              <a:gd name="connsiteX42" fmla="*/ 685800 w 790575"/>
              <a:gd name="connsiteY42" fmla="*/ 134733 h 369093"/>
              <a:gd name="connsiteX43" fmla="*/ 676275 w 790575"/>
              <a:gd name="connsiteY43" fmla="*/ 132352 h 369093"/>
              <a:gd name="connsiteX44" fmla="*/ 664369 w 790575"/>
              <a:gd name="connsiteY44" fmla="*/ 129971 h 369093"/>
              <a:gd name="connsiteX45" fmla="*/ 647700 w 790575"/>
              <a:gd name="connsiteY45" fmla="*/ 125208 h 369093"/>
              <a:gd name="connsiteX46" fmla="*/ 616744 w 790575"/>
              <a:gd name="connsiteY46" fmla="*/ 122827 h 369093"/>
              <a:gd name="connsiteX47" fmla="*/ 366713 w 790575"/>
              <a:gd name="connsiteY47" fmla="*/ 72821 h 369093"/>
              <a:gd name="connsiteX48" fmla="*/ 342900 w 790575"/>
              <a:gd name="connsiteY48" fmla="*/ 65677 h 369093"/>
              <a:gd name="connsiteX49" fmla="*/ 302419 w 790575"/>
              <a:gd name="connsiteY49" fmla="*/ 60915 h 369093"/>
              <a:gd name="connsiteX50" fmla="*/ 276225 w 790575"/>
              <a:gd name="connsiteY50" fmla="*/ 56152 h 369093"/>
              <a:gd name="connsiteX51" fmla="*/ 269082 w 790575"/>
              <a:gd name="connsiteY51" fmla="*/ 53771 h 369093"/>
              <a:gd name="connsiteX52" fmla="*/ 245269 w 790575"/>
              <a:gd name="connsiteY52" fmla="*/ 46627 h 369093"/>
              <a:gd name="connsiteX53" fmla="*/ 216694 w 790575"/>
              <a:gd name="connsiteY53" fmla="*/ 41865 h 369093"/>
              <a:gd name="connsiteX54" fmla="*/ 173832 w 790575"/>
              <a:gd name="connsiteY54" fmla="*/ 37102 h 369093"/>
              <a:gd name="connsiteX55" fmla="*/ 161925 w 790575"/>
              <a:gd name="connsiteY55" fmla="*/ 34721 h 369093"/>
              <a:gd name="connsiteX56" fmla="*/ 135732 w 790575"/>
              <a:gd name="connsiteY56" fmla="*/ 29958 h 369093"/>
              <a:gd name="connsiteX57" fmla="*/ 128588 w 790575"/>
              <a:gd name="connsiteY57" fmla="*/ 27577 h 369093"/>
              <a:gd name="connsiteX58" fmla="*/ 107157 w 790575"/>
              <a:gd name="connsiteY58" fmla="*/ 22815 h 369093"/>
              <a:gd name="connsiteX59" fmla="*/ 92869 w 790575"/>
              <a:gd name="connsiteY59" fmla="*/ 18052 h 369093"/>
              <a:gd name="connsiteX60" fmla="*/ 78582 w 790575"/>
              <a:gd name="connsiteY60" fmla="*/ 8527 h 369093"/>
              <a:gd name="connsiteX61" fmla="*/ 64294 w 790575"/>
              <a:gd name="connsiteY61" fmla="*/ 3765 h 369093"/>
              <a:gd name="connsiteX62" fmla="*/ 33338 w 790575"/>
              <a:gd name="connsiteY62"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266700 w 790575"/>
              <a:gd name="connsiteY16" fmla="*/ 203790 h 369093"/>
              <a:gd name="connsiteX17" fmla="*/ 421482 w 790575"/>
              <a:gd name="connsiteY17" fmla="*/ 256177 h 369093"/>
              <a:gd name="connsiteX18" fmla="*/ 711994 w 790575"/>
              <a:gd name="connsiteY18" fmla="*/ 353808 h 369093"/>
              <a:gd name="connsiteX19" fmla="*/ 726282 w 790575"/>
              <a:gd name="connsiteY19" fmla="*/ 365715 h 369093"/>
              <a:gd name="connsiteX20" fmla="*/ 728663 w 790575"/>
              <a:gd name="connsiteY20" fmla="*/ 353808 h 369093"/>
              <a:gd name="connsiteX21" fmla="*/ 731044 w 790575"/>
              <a:gd name="connsiteY21" fmla="*/ 334758 h 369093"/>
              <a:gd name="connsiteX22" fmla="*/ 735807 w 790575"/>
              <a:gd name="connsiteY22" fmla="*/ 325233 h 369093"/>
              <a:gd name="connsiteX23" fmla="*/ 738188 w 790575"/>
              <a:gd name="connsiteY23" fmla="*/ 318090 h 369093"/>
              <a:gd name="connsiteX24" fmla="*/ 740569 w 790575"/>
              <a:gd name="connsiteY24" fmla="*/ 308565 h 369093"/>
              <a:gd name="connsiteX25" fmla="*/ 745332 w 790575"/>
              <a:gd name="connsiteY25" fmla="*/ 301421 h 369093"/>
              <a:gd name="connsiteX26" fmla="*/ 747713 w 790575"/>
              <a:gd name="connsiteY26" fmla="*/ 291896 h 369093"/>
              <a:gd name="connsiteX27" fmla="*/ 757238 w 790575"/>
              <a:gd name="connsiteY27" fmla="*/ 277608 h 369093"/>
              <a:gd name="connsiteX28" fmla="*/ 759619 w 790575"/>
              <a:gd name="connsiteY28" fmla="*/ 263321 h 369093"/>
              <a:gd name="connsiteX29" fmla="*/ 762000 w 790575"/>
              <a:gd name="connsiteY29" fmla="*/ 253796 h 369093"/>
              <a:gd name="connsiteX30" fmla="*/ 764382 w 790575"/>
              <a:gd name="connsiteY30" fmla="*/ 237127 h 369093"/>
              <a:gd name="connsiteX31" fmla="*/ 766763 w 790575"/>
              <a:gd name="connsiteY31" fmla="*/ 229983 h 369093"/>
              <a:gd name="connsiteX32" fmla="*/ 771525 w 790575"/>
              <a:gd name="connsiteY32" fmla="*/ 213315 h 369093"/>
              <a:gd name="connsiteX33" fmla="*/ 773907 w 790575"/>
              <a:gd name="connsiteY33" fmla="*/ 175215 h 369093"/>
              <a:gd name="connsiteX34" fmla="*/ 776288 w 790575"/>
              <a:gd name="connsiteY34" fmla="*/ 168071 h 369093"/>
              <a:gd name="connsiteX35" fmla="*/ 783432 w 790575"/>
              <a:gd name="connsiteY35" fmla="*/ 165690 h 369093"/>
              <a:gd name="connsiteX36" fmla="*/ 790575 w 790575"/>
              <a:gd name="connsiteY36" fmla="*/ 160927 h 369093"/>
              <a:gd name="connsiteX37" fmla="*/ 783432 w 790575"/>
              <a:gd name="connsiteY37" fmla="*/ 156165 h 369093"/>
              <a:gd name="connsiteX38" fmla="*/ 742950 w 790575"/>
              <a:gd name="connsiteY38" fmla="*/ 153783 h 369093"/>
              <a:gd name="connsiteX39" fmla="*/ 707232 w 790575"/>
              <a:gd name="connsiteY39" fmla="*/ 141877 h 369093"/>
              <a:gd name="connsiteX40" fmla="*/ 692944 w 790575"/>
              <a:gd name="connsiteY40" fmla="*/ 137115 h 369093"/>
              <a:gd name="connsiteX41" fmla="*/ 685800 w 790575"/>
              <a:gd name="connsiteY41" fmla="*/ 134733 h 369093"/>
              <a:gd name="connsiteX42" fmla="*/ 676275 w 790575"/>
              <a:gd name="connsiteY42" fmla="*/ 132352 h 369093"/>
              <a:gd name="connsiteX43" fmla="*/ 664369 w 790575"/>
              <a:gd name="connsiteY43" fmla="*/ 129971 h 369093"/>
              <a:gd name="connsiteX44" fmla="*/ 647700 w 790575"/>
              <a:gd name="connsiteY44" fmla="*/ 125208 h 369093"/>
              <a:gd name="connsiteX45" fmla="*/ 616744 w 790575"/>
              <a:gd name="connsiteY45" fmla="*/ 122827 h 369093"/>
              <a:gd name="connsiteX46" fmla="*/ 366713 w 790575"/>
              <a:gd name="connsiteY46" fmla="*/ 72821 h 369093"/>
              <a:gd name="connsiteX47" fmla="*/ 342900 w 790575"/>
              <a:gd name="connsiteY47" fmla="*/ 65677 h 369093"/>
              <a:gd name="connsiteX48" fmla="*/ 302419 w 790575"/>
              <a:gd name="connsiteY48" fmla="*/ 60915 h 369093"/>
              <a:gd name="connsiteX49" fmla="*/ 276225 w 790575"/>
              <a:gd name="connsiteY49" fmla="*/ 56152 h 369093"/>
              <a:gd name="connsiteX50" fmla="*/ 269082 w 790575"/>
              <a:gd name="connsiteY50" fmla="*/ 53771 h 369093"/>
              <a:gd name="connsiteX51" fmla="*/ 245269 w 790575"/>
              <a:gd name="connsiteY51" fmla="*/ 46627 h 369093"/>
              <a:gd name="connsiteX52" fmla="*/ 216694 w 790575"/>
              <a:gd name="connsiteY52" fmla="*/ 41865 h 369093"/>
              <a:gd name="connsiteX53" fmla="*/ 173832 w 790575"/>
              <a:gd name="connsiteY53" fmla="*/ 37102 h 369093"/>
              <a:gd name="connsiteX54" fmla="*/ 161925 w 790575"/>
              <a:gd name="connsiteY54" fmla="*/ 34721 h 369093"/>
              <a:gd name="connsiteX55" fmla="*/ 135732 w 790575"/>
              <a:gd name="connsiteY55" fmla="*/ 29958 h 369093"/>
              <a:gd name="connsiteX56" fmla="*/ 128588 w 790575"/>
              <a:gd name="connsiteY56" fmla="*/ 27577 h 369093"/>
              <a:gd name="connsiteX57" fmla="*/ 107157 w 790575"/>
              <a:gd name="connsiteY57" fmla="*/ 22815 h 369093"/>
              <a:gd name="connsiteX58" fmla="*/ 92869 w 790575"/>
              <a:gd name="connsiteY58" fmla="*/ 18052 h 369093"/>
              <a:gd name="connsiteX59" fmla="*/ 78582 w 790575"/>
              <a:gd name="connsiteY59" fmla="*/ 8527 h 369093"/>
              <a:gd name="connsiteX60" fmla="*/ 64294 w 790575"/>
              <a:gd name="connsiteY60" fmla="*/ 3765 h 369093"/>
              <a:gd name="connsiteX61" fmla="*/ 33338 w 790575"/>
              <a:gd name="connsiteY61"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266700 w 790575"/>
              <a:gd name="connsiteY16" fmla="*/ 203790 h 369093"/>
              <a:gd name="connsiteX17" fmla="*/ 421482 w 790575"/>
              <a:gd name="connsiteY17" fmla="*/ 256177 h 369093"/>
              <a:gd name="connsiteX18" fmla="*/ 711994 w 790575"/>
              <a:gd name="connsiteY18" fmla="*/ 353808 h 369093"/>
              <a:gd name="connsiteX19" fmla="*/ 726282 w 790575"/>
              <a:gd name="connsiteY19" fmla="*/ 365715 h 369093"/>
              <a:gd name="connsiteX20" fmla="*/ 728663 w 790575"/>
              <a:gd name="connsiteY20" fmla="*/ 353808 h 369093"/>
              <a:gd name="connsiteX21" fmla="*/ 731044 w 790575"/>
              <a:gd name="connsiteY21" fmla="*/ 334758 h 369093"/>
              <a:gd name="connsiteX22" fmla="*/ 735807 w 790575"/>
              <a:gd name="connsiteY22" fmla="*/ 325233 h 369093"/>
              <a:gd name="connsiteX23" fmla="*/ 738188 w 790575"/>
              <a:gd name="connsiteY23" fmla="*/ 318090 h 369093"/>
              <a:gd name="connsiteX24" fmla="*/ 740569 w 790575"/>
              <a:gd name="connsiteY24" fmla="*/ 308565 h 369093"/>
              <a:gd name="connsiteX25" fmla="*/ 745332 w 790575"/>
              <a:gd name="connsiteY25" fmla="*/ 301421 h 369093"/>
              <a:gd name="connsiteX26" fmla="*/ 747713 w 790575"/>
              <a:gd name="connsiteY26" fmla="*/ 291896 h 369093"/>
              <a:gd name="connsiteX27" fmla="*/ 757238 w 790575"/>
              <a:gd name="connsiteY27" fmla="*/ 277608 h 369093"/>
              <a:gd name="connsiteX28" fmla="*/ 759619 w 790575"/>
              <a:gd name="connsiteY28" fmla="*/ 263321 h 369093"/>
              <a:gd name="connsiteX29" fmla="*/ 762000 w 790575"/>
              <a:gd name="connsiteY29" fmla="*/ 253796 h 369093"/>
              <a:gd name="connsiteX30" fmla="*/ 764382 w 790575"/>
              <a:gd name="connsiteY30" fmla="*/ 237127 h 369093"/>
              <a:gd name="connsiteX31" fmla="*/ 766763 w 790575"/>
              <a:gd name="connsiteY31" fmla="*/ 229983 h 369093"/>
              <a:gd name="connsiteX32" fmla="*/ 771525 w 790575"/>
              <a:gd name="connsiteY32" fmla="*/ 213315 h 369093"/>
              <a:gd name="connsiteX33" fmla="*/ 773907 w 790575"/>
              <a:gd name="connsiteY33" fmla="*/ 175215 h 369093"/>
              <a:gd name="connsiteX34" fmla="*/ 776288 w 790575"/>
              <a:gd name="connsiteY34" fmla="*/ 168071 h 369093"/>
              <a:gd name="connsiteX35" fmla="*/ 783432 w 790575"/>
              <a:gd name="connsiteY35" fmla="*/ 165690 h 369093"/>
              <a:gd name="connsiteX36" fmla="*/ 790575 w 790575"/>
              <a:gd name="connsiteY36" fmla="*/ 160927 h 369093"/>
              <a:gd name="connsiteX37" fmla="*/ 783432 w 790575"/>
              <a:gd name="connsiteY37" fmla="*/ 156165 h 369093"/>
              <a:gd name="connsiteX38" fmla="*/ 742950 w 790575"/>
              <a:gd name="connsiteY38" fmla="*/ 153783 h 369093"/>
              <a:gd name="connsiteX39" fmla="*/ 707232 w 790575"/>
              <a:gd name="connsiteY39" fmla="*/ 141877 h 369093"/>
              <a:gd name="connsiteX40" fmla="*/ 692944 w 790575"/>
              <a:gd name="connsiteY40" fmla="*/ 137115 h 369093"/>
              <a:gd name="connsiteX41" fmla="*/ 685800 w 790575"/>
              <a:gd name="connsiteY41" fmla="*/ 134733 h 369093"/>
              <a:gd name="connsiteX42" fmla="*/ 676275 w 790575"/>
              <a:gd name="connsiteY42" fmla="*/ 132352 h 369093"/>
              <a:gd name="connsiteX43" fmla="*/ 664369 w 790575"/>
              <a:gd name="connsiteY43" fmla="*/ 129971 h 369093"/>
              <a:gd name="connsiteX44" fmla="*/ 647700 w 790575"/>
              <a:gd name="connsiteY44" fmla="*/ 125208 h 369093"/>
              <a:gd name="connsiteX45" fmla="*/ 616744 w 790575"/>
              <a:gd name="connsiteY45" fmla="*/ 122827 h 369093"/>
              <a:gd name="connsiteX46" fmla="*/ 366713 w 790575"/>
              <a:gd name="connsiteY46" fmla="*/ 72821 h 369093"/>
              <a:gd name="connsiteX47" fmla="*/ 342900 w 790575"/>
              <a:gd name="connsiteY47" fmla="*/ 65677 h 369093"/>
              <a:gd name="connsiteX48" fmla="*/ 302419 w 790575"/>
              <a:gd name="connsiteY48" fmla="*/ 60915 h 369093"/>
              <a:gd name="connsiteX49" fmla="*/ 276225 w 790575"/>
              <a:gd name="connsiteY49" fmla="*/ 56152 h 369093"/>
              <a:gd name="connsiteX50" fmla="*/ 269082 w 790575"/>
              <a:gd name="connsiteY50" fmla="*/ 53771 h 369093"/>
              <a:gd name="connsiteX51" fmla="*/ 245269 w 790575"/>
              <a:gd name="connsiteY51" fmla="*/ 46627 h 369093"/>
              <a:gd name="connsiteX52" fmla="*/ 216694 w 790575"/>
              <a:gd name="connsiteY52" fmla="*/ 41865 h 369093"/>
              <a:gd name="connsiteX53" fmla="*/ 173832 w 790575"/>
              <a:gd name="connsiteY53" fmla="*/ 37102 h 369093"/>
              <a:gd name="connsiteX54" fmla="*/ 135732 w 790575"/>
              <a:gd name="connsiteY54" fmla="*/ 29958 h 369093"/>
              <a:gd name="connsiteX55" fmla="*/ 128588 w 790575"/>
              <a:gd name="connsiteY55" fmla="*/ 27577 h 369093"/>
              <a:gd name="connsiteX56" fmla="*/ 107157 w 790575"/>
              <a:gd name="connsiteY56" fmla="*/ 22815 h 369093"/>
              <a:gd name="connsiteX57" fmla="*/ 92869 w 790575"/>
              <a:gd name="connsiteY57" fmla="*/ 18052 h 369093"/>
              <a:gd name="connsiteX58" fmla="*/ 78582 w 790575"/>
              <a:gd name="connsiteY58" fmla="*/ 8527 h 369093"/>
              <a:gd name="connsiteX59" fmla="*/ 64294 w 790575"/>
              <a:gd name="connsiteY59" fmla="*/ 3765 h 369093"/>
              <a:gd name="connsiteX60" fmla="*/ 33338 w 790575"/>
              <a:gd name="connsiteY60"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266700 w 790575"/>
              <a:gd name="connsiteY16" fmla="*/ 203790 h 369093"/>
              <a:gd name="connsiteX17" fmla="*/ 421482 w 790575"/>
              <a:gd name="connsiteY17" fmla="*/ 256177 h 369093"/>
              <a:gd name="connsiteX18" fmla="*/ 711994 w 790575"/>
              <a:gd name="connsiteY18" fmla="*/ 353808 h 369093"/>
              <a:gd name="connsiteX19" fmla="*/ 726282 w 790575"/>
              <a:gd name="connsiteY19" fmla="*/ 365715 h 369093"/>
              <a:gd name="connsiteX20" fmla="*/ 728663 w 790575"/>
              <a:gd name="connsiteY20" fmla="*/ 353808 h 369093"/>
              <a:gd name="connsiteX21" fmla="*/ 731044 w 790575"/>
              <a:gd name="connsiteY21" fmla="*/ 334758 h 369093"/>
              <a:gd name="connsiteX22" fmla="*/ 735807 w 790575"/>
              <a:gd name="connsiteY22" fmla="*/ 325233 h 369093"/>
              <a:gd name="connsiteX23" fmla="*/ 738188 w 790575"/>
              <a:gd name="connsiteY23" fmla="*/ 318090 h 369093"/>
              <a:gd name="connsiteX24" fmla="*/ 740569 w 790575"/>
              <a:gd name="connsiteY24" fmla="*/ 308565 h 369093"/>
              <a:gd name="connsiteX25" fmla="*/ 745332 w 790575"/>
              <a:gd name="connsiteY25" fmla="*/ 301421 h 369093"/>
              <a:gd name="connsiteX26" fmla="*/ 747713 w 790575"/>
              <a:gd name="connsiteY26" fmla="*/ 291896 h 369093"/>
              <a:gd name="connsiteX27" fmla="*/ 757238 w 790575"/>
              <a:gd name="connsiteY27" fmla="*/ 277608 h 369093"/>
              <a:gd name="connsiteX28" fmla="*/ 759619 w 790575"/>
              <a:gd name="connsiteY28" fmla="*/ 263321 h 369093"/>
              <a:gd name="connsiteX29" fmla="*/ 762000 w 790575"/>
              <a:gd name="connsiteY29" fmla="*/ 253796 h 369093"/>
              <a:gd name="connsiteX30" fmla="*/ 764382 w 790575"/>
              <a:gd name="connsiteY30" fmla="*/ 237127 h 369093"/>
              <a:gd name="connsiteX31" fmla="*/ 766763 w 790575"/>
              <a:gd name="connsiteY31" fmla="*/ 229983 h 369093"/>
              <a:gd name="connsiteX32" fmla="*/ 771525 w 790575"/>
              <a:gd name="connsiteY32" fmla="*/ 213315 h 369093"/>
              <a:gd name="connsiteX33" fmla="*/ 773907 w 790575"/>
              <a:gd name="connsiteY33" fmla="*/ 175215 h 369093"/>
              <a:gd name="connsiteX34" fmla="*/ 776288 w 790575"/>
              <a:gd name="connsiteY34" fmla="*/ 168071 h 369093"/>
              <a:gd name="connsiteX35" fmla="*/ 783432 w 790575"/>
              <a:gd name="connsiteY35" fmla="*/ 165690 h 369093"/>
              <a:gd name="connsiteX36" fmla="*/ 790575 w 790575"/>
              <a:gd name="connsiteY36" fmla="*/ 160927 h 369093"/>
              <a:gd name="connsiteX37" fmla="*/ 783432 w 790575"/>
              <a:gd name="connsiteY37" fmla="*/ 156165 h 369093"/>
              <a:gd name="connsiteX38" fmla="*/ 742950 w 790575"/>
              <a:gd name="connsiteY38" fmla="*/ 153783 h 369093"/>
              <a:gd name="connsiteX39" fmla="*/ 707232 w 790575"/>
              <a:gd name="connsiteY39" fmla="*/ 141877 h 369093"/>
              <a:gd name="connsiteX40" fmla="*/ 692944 w 790575"/>
              <a:gd name="connsiteY40" fmla="*/ 137115 h 369093"/>
              <a:gd name="connsiteX41" fmla="*/ 685800 w 790575"/>
              <a:gd name="connsiteY41" fmla="*/ 134733 h 369093"/>
              <a:gd name="connsiteX42" fmla="*/ 676275 w 790575"/>
              <a:gd name="connsiteY42" fmla="*/ 132352 h 369093"/>
              <a:gd name="connsiteX43" fmla="*/ 664369 w 790575"/>
              <a:gd name="connsiteY43" fmla="*/ 129971 h 369093"/>
              <a:gd name="connsiteX44" fmla="*/ 647700 w 790575"/>
              <a:gd name="connsiteY44" fmla="*/ 125208 h 369093"/>
              <a:gd name="connsiteX45" fmla="*/ 616744 w 790575"/>
              <a:gd name="connsiteY45" fmla="*/ 122827 h 369093"/>
              <a:gd name="connsiteX46" fmla="*/ 366713 w 790575"/>
              <a:gd name="connsiteY46" fmla="*/ 72821 h 369093"/>
              <a:gd name="connsiteX47" fmla="*/ 342900 w 790575"/>
              <a:gd name="connsiteY47" fmla="*/ 65677 h 369093"/>
              <a:gd name="connsiteX48" fmla="*/ 302419 w 790575"/>
              <a:gd name="connsiteY48" fmla="*/ 60915 h 369093"/>
              <a:gd name="connsiteX49" fmla="*/ 276225 w 790575"/>
              <a:gd name="connsiteY49" fmla="*/ 56152 h 369093"/>
              <a:gd name="connsiteX50" fmla="*/ 245269 w 790575"/>
              <a:gd name="connsiteY50" fmla="*/ 46627 h 369093"/>
              <a:gd name="connsiteX51" fmla="*/ 216694 w 790575"/>
              <a:gd name="connsiteY51" fmla="*/ 41865 h 369093"/>
              <a:gd name="connsiteX52" fmla="*/ 173832 w 790575"/>
              <a:gd name="connsiteY52" fmla="*/ 37102 h 369093"/>
              <a:gd name="connsiteX53" fmla="*/ 135732 w 790575"/>
              <a:gd name="connsiteY53" fmla="*/ 29958 h 369093"/>
              <a:gd name="connsiteX54" fmla="*/ 128588 w 790575"/>
              <a:gd name="connsiteY54" fmla="*/ 27577 h 369093"/>
              <a:gd name="connsiteX55" fmla="*/ 107157 w 790575"/>
              <a:gd name="connsiteY55" fmla="*/ 22815 h 369093"/>
              <a:gd name="connsiteX56" fmla="*/ 92869 w 790575"/>
              <a:gd name="connsiteY56" fmla="*/ 18052 h 369093"/>
              <a:gd name="connsiteX57" fmla="*/ 78582 w 790575"/>
              <a:gd name="connsiteY57" fmla="*/ 8527 h 369093"/>
              <a:gd name="connsiteX58" fmla="*/ 64294 w 790575"/>
              <a:gd name="connsiteY58" fmla="*/ 3765 h 369093"/>
              <a:gd name="connsiteX59" fmla="*/ 33338 w 790575"/>
              <a:gd name="connsiteY59"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266700 w 790575"/>
              <a:gd name="connsiteY16" fmla="*/ 203790 h 369093"/>
              <a:gd name="connsiteX17" fmla="*/ 421482 w 790575"/>
              <a:gd name="connsiteY17" fmla="*/ 256177 h 369093"/>
              <a:gd name="connsiteX18" fmla="*/ 711994 w 790575"/>
              <a:gd name="connsiteY18" fmla="*/ 353808 h 369093"/>
              <a:gd name="connsiteX19" fmla="*/ 726282 w 790575"/>
              <a:gd name="connsiteY19" fmla="*/ 365715 h 369093"/>
              <a:gd name="connsiteX20" fmla="*/ 728663 w 790575"/>
              <a:gd name="connsiteY20" fmla="*/ 353808 h 369093"/>
              <a:gd name="connsiteX21" fmla="*/ 731044 w 790575"/>
              <a:gd name="connsiteY21" fmla="*/ 334758 h 369093"/>
              <a:gd name="connsiteX22" fmla="*/ 735807 w 790575"/>
              <a:gd name="connsiteY22" fmla="*/ 325233 h 369093"/>
              <a:gd name="connsiteX23" fmla="*/ 738188 w 790575"/>
              <a:gd name="connsiteY23" fmla="*/ 318090 h 369093"/>
              <a:gd name="connsiteX24" fmla="*/ 740569 w 790575"/>
              <a:gd name="connsiteY24" fmla="*/ 308565 h 369093"/>
              <a:gd name="connsiteX25" fmla="*/ 745332 w 790575"/>
              <a:gd name="connsiteY25" fmla="*/ 301421 h 369093"/>
              <a:gd name="connsiteX26" fmla="*/ 747713 w 790575"/>
              <a:gd name="connsiteY26" fmla="*/ 291896 h 369093"/>
              <a:gd name="connsiteX27" fmla="*/ 757238 w 790575"/>
              <a:gd name="connsiteY27" fmla="*/ 277608 h 369093"/>
              <a:gd name="connsiteX28" fmla="*/ 759619 w 790575"/>
              <a:gd name="connsiteY28" fmla="*/ 263321 h 369093"/>
              <a:gd name="connsiteX29" fmla="*/ 762000 w 790575"/>
              <a:gd name="connsiteY29" fmla="*/ 253796 h 369093"/>
              <a:gd name="connsiteX30" fmla="*/ 764382 w 790575"/>
              <a:gd name="connsiteY30" fmla="*/ 237127 h 369093"/>
              <a:gd name="connsiteX31" fmla="*/ 766763 w 790575"/>
              <a:gd name="connsiteY31" fmla="*/ 229983 h 369093"/>
              <a:gd name="connsiteX32" fmla="*/ 771525 w 790575"/>
              <a:gd name="connsiteY32" fmla="*/ 213315 h 369093"/>
              <a:gd name="connsiteX33" fmla="*/ 773907 w 790575"/>
              <a:gd name="connsiteY33" fmla="*/ 175215 h 369093"/>
              <a:gd name="connsiteX34" fmla="*/ 776288 w 790575"/>
              <a:gd name="connsiteY34" fmla="*/ 168071 h 369093"/>
              <a:gd name="connsiteX35" fmla="*/ 783432 w 790575"/>
              <a:gd name="connsiteY35" fmla="*/ 165690 h 369093"/>
              <a:gd name="connsiteX36" fmla="*/ 790575 w 790575"/>
              <a:gd name="connsiteY36" fmla="*/ 160927 h 369093"/>
              <a:gd name="connsiteX37" fmla="*/ 783432 w 790575"/>
              <a:gd name="connsiteY37" fmla="*/ 156165 h 369093"/>
              <a:gd name="connsiteX38" fmla="*/ 742950 w 790575"/>
              <a:gd name="connsiteY38" fmla="*/ 153783 h 369093"/>
              <a:gd name="connsiteX39" fmla="*/ 707232 w 790575"/>
              <a:gd name="connsiteY39" fmla="*/ 141877 h 369093"/>
              <a:gd name="connsiteX40" fmla="*/ 692944 w 790575"/>
              <a:gd name="connsiteY40" fmla="*/ 137115 h 369093"/>
              <a:gd name="connsiteX41" fmla="*/ 685800 w 790575"/>
              <a:gd name="connsiteY41" fmla="*/ 134733 h 369093"/>
              <a:gd name="connsiteX42" fmla="*/ 676275 w 790575"/>
              <a:gd name="connsiteY42" fmla="*/ 132352 h 369093"/>
              <a:gd name="connsiteX43" fmla="*/ 664369 w 790575"/>
              <a:gd name="connsiteY43" fmla="*/ 129971 h 369093"/>
              <a:gd name="connsiteX44" fmla="*/ 647700 w 790575"/>
              <a:gd name="connsiteY44" fmla="*/ 125208 h 369093"/>
              <a:gd name="connsiteX45" fmla="*/ 616744 w 790575"/>
              <a:gd name="connsiteY45" fmla="*/ 122827 h 369093"/>
              <a:gd name="connsiteX46" fmla="*/ 366713 w 790575"/>
              <a:gd name="connsiteY46" fmla="*/ 72821 h 369093"/>
              <a:gd name="connsiteX47" fmla="*/ 342900 w 790575"/>
              <a:gd name="connsiteY47" fmla="*/ 65677 h 369093"/>
              <a:gd name="connsiteX48" fmla="*/ 276225 w 790575"/>
              <a:gd name="connsiteY48" fmla="*/ 56152 h 369093"/>
              <a:gd name="connsiteX49" fmla="*/ 245269 w 790575"/>
              <a:gd name="connsiteY49" fmla="*/ 46627 h 369093"/>
              <a:gd name="connsiteX50" fmla="*/ 216694 w 790575"/>
              <a:gd name="connsiteY50" fmla="*/ 41865 h 369093"/>
              <a:gd name="connsiteX51" fmla="*/ 173832 w 790575"/>
              <a:gd name="connsiteY51" fmla="*/ 37102 h 369093"/>
              <a:gd name="connsiteX52" fmla="*/ 135732 w 790575"/>
              <a:gd name="connsiteY52" fmla="*/ 29958 h 369093"/>
              <a:gd name="connsiteX53" fmla="*/ 128588 w 790575"/>
              <a:gd name="connsiteY53" fmla="*/ 27577 h 369093"/>
              <a:gd name="connsiteX54" fmla="*/ 107157 w 790575"/>
              <a:gd name="connsiteY54" fmla="*/ 22815 h 369093"/>
              <a:gd name="connsiteX55" fmla="*/ 92869 w 790575"/>
              <a:gd name="connsiteY55" fmla="*/ 18052 h 369093"/>
              <a:gd name="connsiteX56" fmla="*/ 78582 w 790575"/>
              <a:gd name="connsiteY56" fmla="*/ 8527 h 369093"/>
              <a:gd name="connsiteX57" fmla="*/ 64294 w 790575"/>
              <a:gd name="connsiteY57" fmla="*/ 3765 h 369093"/>
              <a:gd name="connsiteX58" fmla="*/ 33338 w 790575"/>
              <a:gd name="connsiteY58"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266700 w 790575"/>
              <a:gd name="connsiteY16" fmla="*/ 203790 h 369093"/>
              <a:gd name="connsiteX17" fmla="*/ 421482 w 790575"/>
              <a:gd name="connsiteY17" fmla="*/ 256177 h 369093"/>
              <a:gd name="connsiteX18" fmla="*/ 711994 w 790575"/>
              <a:gd name="connsiteY18" fmla="*/ 353808 h 369093"/>
              <a:gd name="connsiteX19" fmla="*/ 726282 w 790575"/>
              <a:gd name="connsiteY19" fmla="*/ 365715 h 369093"/>
              <a:gd name="connsiteX20" fmla="*/ 728663 w 790575"/>
              <a:gd name="connsiteY20" fmla="*/ 353808 h 369093"/>
              <a:gd name="connsiteX21" fmla="*/ 731044 w 790575"/>
              <a:gd name="connsiteY21" fmla="*/ 334758 h 369093"/>
              <a:gd name="connsiteX22" fmla="*/ 735807 w 790575"/>
              <a:gd name="connsiteY22" fmla="*/ 325233 h 369093"/>
              <a:gd name="connsiteX23" fmla="*/ 738188 w 790575"/>
              <a:gd name="connsiteY23" fmla="*/ 318090 h 369093"/>
              <a:gd name="connsiteX24" fmla="*/ 740569 w 790575"/>
              <a:gd name="connsiteY24" fmla="*/ 308565 h 369093"/>
              <a:gd name="connsiteX25" fmla="*/ 745332 w 790575"/>
              <a:gd name="connsiteY25" fmla="*/ 301421 h 369093"/>
              <a:gd name="connsiteX26" fmla="*/ 747713 w 790575"/>
              <a:gd name="connsiteY26" fmla="*/ 291896 h 369093"/>
              <a:gd name="connsiteX27" fmla="*/ 757238 w 790575"/>
              <a:gd name="connsiteY27" fmla="*/ 277608 h 369093"/>
              <a:gd name="connsiteX28" fmla="*/ 759619 w 790575"/>
              <a:gd name="connsiteY28" fmla="*/ 263321 h 369093"/>
              <a:gd name="connsiteX29" fmla="*/ 762000 w 790575"/>
              <a:gd name="connsiteY29" fmla="*/ 253796 h 369093"/>
              <a:gd name="connsiteX30" fmla="*/ 764382 w 790575"/>
              <a:gd name="connsiteY30" fmla="*/ 237127 h 369093"/>
              <a:gd name="connsiteX31" fmla="*/ 766763 w 790575"/>
              <a:gd name="connsiteY31" fmla="*/ 229983 h 369093"/>
              <a:gd name="connsiteX32" fmla="*/ 771525 w 790575"/>
              <a:gd name="connsiteY32" fmla="*/ 213315 h 369093"/>
              <a:gd name="connsiteX33" fmla="*/ 773907 w 790575"/>
              <a:gd name="connsiteY33" fmla="*/ 175215 h 369093"/>
              <a:gd name="connsiteX34" fmla="*/ 776288 w 790575"/>
              <a:gd name="connsiteY34" fmla="*/ 168071 h 369093"/>
              <a:gd name="connsiteX35" fmla="*/ 783432 w 790575"/>
              <a:gd name="connsiteY35" fmla="*/ 165690 h 369093"/>
              <a:gd name="connsiteX36" fmla="*/ 790575 w 790575"/>
              <a:gd name="connsiteY36" fmla="*/ 160927 h 369093"/>
              <a:gd name="connsiteX37" fmla="*/ 783432 w 790575"/>
              <a:gd name="connsiteY37" fmla="*/ 156165 h 369093"/>
              <a:gd name="connsiteX38" fmla="*/ 742950 w 790575"/>
              <a:gd name="connsiteY38" fmla="*/ 153783 h 369093"/>
              <a:gd name="connsiteX39" fmla="*/ 707232 w 790575"/>
              <a:gd name="connsiteY39" fmla="*/ 141877 h 369093"/>
              <a:gd name="connsiteX40" fmla="*/ 692944 w 790575"/>
              <a:gd name="connsiteY40" fmla="*/ 137115 h 369093"/>
              <a:gd name="connsiteX41" fmla="*/ 685800 w 790575"/>
              <a:gd name="connsiteY41" fmla="*/ 134733 h 369093"/>
              <a:gd name="connsiteX42" fmla="*/ 676275 w 790575"/>
              <a:gd name="connsiteY42" fmla="*/ 132352 h 369093"/>
              <a:gd name="connsiteX43" fmla="*/ 664369 w 790575"/>
              <a:gd name="connsiteY43" fmla="*/ 129971 h 369093"/>
              <a:gd name="connsiteX44" fmla="*/ 647700 w 790575"/>
              <a:gd name="connsiteY44" fmla="*/ 125208 h 369093"/>
              <a:gd name="connsiteX45" fmla="*/ 616744 w 790575"/>
              <a:gd name="connsiteY45" fmla="*/ 122827 h 369093"/>
              <a:gd name="connsiteX46" fmla="*/ 366713 w 790575"/>
              <a:gd name="connsiteY46" fmla="*/ 72821 h 369093"/>
              <a:gd name="connsiteX47" fmla="*/ 276225 w 790575"/>
              <a:gd name="connsiteY47" fmla="*/ 56152 h 369093"/>
              <a:gd name="connsiteX48" fmla="*/ 245269 w 790575"/>
              <a:gd name="connsiteY48" fmla="*/ 46627 h 369093"/>
              <a:gd name="connsiteX49" fmla="*/ 216694 w 790575"/>
              <a:gd name="connsiteY49" fmla="*/ 41865 h 369093"/>
              <a:gd name="connsiteX50" fmla="*/ 173832 w 790575"/>
              <a:gd name="connsiteY50" fmla="*/ 37102 h 369093"/>
              <a:gd name="connsiteX51" fmla="*/ 135732 w 790575"/>
              <a:gd name="connsiteY51" fmla="*/ 29958 h 369093"/>
              <a:gd name="connsiteX52" fmla="*/ 128588 w 790575"/>
              <a:gd name="connsiteY52" fmla="*/ 27577 h 369093"/>
              <a:gd name="connsiteX53" fmla="*/ 107157 w 790575"/>
              <a:gd name="connsiteY53" fmla="*/ 22815 h 369093"/>
              <a:gd name="connsiteX54" fmla="*/ 92869 w 790575"/>
              <a:gd name="connsiteY54" fmla="*/ 18052 h 369093"/>
              <a:gd name="connsiteX55" fmla="*/ 78582 w 790575"/>
              <a:gd name="connsiteY55" fmla="*/ 8527 h 369093"/>
              <a:gd name="connsiteX56" fmla="*/ 64294 w 790575"/>
              <a:gd name="connsiteY56" fmla="*/ 3765 h 369093"/>
              <a:gd name="connsiteX57" fmla="*/ 33338 w 790575"/>
              <a:gd name="connsiteY57"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266700 w 790575"/>
              <a:gd name="connsiteY16" fmla="*/ 203790 h 369093"/>
              <a:gd name="connsiteX17" fmla="*/ 421482 w 790575"/>
              <a:gd name="connsiteY17" fmla="*/ 256177 h 369093"/>
              <a:gd name="connsiteX18" fmla="*/ 711994 w 790575"/>
              <a:gd name="connsiteY18" fmla="*/ 353808 h 369093"/>
              <a:gd name="connsiteX19" fmla="*/ 726282 w 790575"/>
              <a:gd name="connsiteY19" fmla="*/ 365715 h 369093"/>
              <a:gd name="connsiteX20" fmla="*/ 728663 w 790575"/>
              <a:gd name="connsiteY20" fmla="*/ 353808 h 369093"/>
              <a:gd name="connsiteX21" fmla="*/ 731044 w 790575"/>
              <a:gd name="connsiteY21" fmla="*/ 334758 h 369093"/>
              <a:gd name="connsiteX22" fmla="*/ 735807 w 790575"/>
              <a:gd name="connsiteY22" fmla="*/ 325233 h 369093"/>
              <a:gd name="connsiteX23" fmla="*/ 738188 w 790575"/>
              <a:gd name="connsiteY23" fmla="*/ 318090 h 369093"/>
              <a:gd name="connsiteX24" fmla="*/ 740569 w 790575"/>
              <a:gd name="connsiteY24" fmla="*/ 308565 h 369093"/>
              <a:gd name="connsiteX25" fmla="*/ 745332 w 790575"/>
              <a:gd name="connsiteY25" fmla="*/ 301421 h 369093"/>
              <a:gd name="connsiteX26" fmla="*/ 747713 w 790575"/>
              <a:gd name="connsiteY26" fmla="*/ 291896 h 369093"/>
              <a:gd name="connsiteX27" fmla="*/ 757238 w 790575"/>
              <a:gd name="connsiteY27" fmla="*/ 277608 h 369093"/>
              <a:gd name="connsiteX28" fmla="*/ 759619 w 790575"/>
              <a:gd name="connsiteY28" fmla="*/ 263321 h 369093"/>
              <a:gd name="connsiteX29" fmla="*/ 762000 w 790575"/>
              <a:gd name="connsiteY29" fmla="*/ 253796 h 369093"/>
              <a:gd name="connsiteX30" fmla="*/ 764382 w 790575"/>
              <a:gd name="connsiteY30" fmla="*/ 237127 h 369093"/>
              <a:gd name="connsiteX31" fmla="*/ 766763 w 790575"/>
              <a:gd name="connsiteY31" fmla="*/ 229983 h 369093"/>
              <a:gd name="connsiteX32" fmla="*/ 771525 w 790575"/>
              <a:gd name="connsiteY32" fmla="*/ 213315 h 369093"/>
              <a:gd name="connsiteX33" fmla="*/ 773907 w 790575"/>
              <a:gd name="connsiteY33" fmla="*/ 175215 h 369093"/>
              <a:gd name="connsiteX34" fmla="*/ 776288 w 790575"/>
              <a:gd name="connsiteY34" fmla="*/ 168071 h 369093"/>
              <a:gd name="connsiteX35" fmla="*/ 783432 w 790575"/>
              <a:gd name="connsiteY35" fmla="*/ 165690 h 369093"/>
              <a:gd name="connsiteX36" fmla="*/ 790575 w 790575"/>
              <a:gd name="connsiteY36" fmla="*/ 160927 h 369093"/>
              <a:gd name="connsiteX37" fmla="*/ 783432 w 790575"/>
              <a:gd name="connsiteY37" fmla="*/ 156165 h 369093"/>
              <a:gd name="connsiteX38" fmla="*/ 742950 w 790575"/>
              <a:gd name="connsiteY38" fmla="*/ 153783 h 369093"/>
              <a:gd name="connsiteX39" fmla="*/ 707232 w 790575"/>
              <a:gd name="connsiteY39" fmla="*/ 141877 h 369093"/>
              <a:gd name="connsiteX40" fmla="*/ 692944 w 790575"/>
              <a:gd name="connsiteY40" fmla="*/ 137115 h 369093"/>
              <a:gd name="connsiteX41" fmla="*/ 685800 w 790575"/>
              <a:gd name="connsiteY41" fmla="*/ 134733 h 369093"/>
              <a:gd name="connsiteX42" fmla="*/ 676275 w 790575"/>
              <a:gd name="connsiteY42" fmla="*/ 132352 h 369093"/>
              <a:gd name="connsiteX43" fmla="*/ 664369 w 790575"/>
              <a:gd name="connsiteY43" fmla="*/ 129971 h 369093"/>
              <a:gd name="connsiteX44" fmla="*/ 647700 w 790575"/>
              <a:gd name="connsiteY44" fmla="*/ 125208 h 369093"/>
              <a:gd name="connsiteX45" fmla="*/ 616744 w 790575"/>
              <a:gd name="connsiteY45" fmla="*/ 122827 h 369093"/>
              <a:gd name="connsiteX46" fmla="*/ 366713 w 790575"/>
              <a:gd name="connsiteY46" fmla="*/ 72821 h 369093"/>
              <a:gd name="connsiteX47" fmla="*/ 276225 w 790575"/>
              <a:gd name="connsiteY47" fmla="*/ 56152 h 369093"/>
              <a:gd name="connsiteX48" fmla="*/ 216694 w 790575"/>
              <a:gd name="connsiteY48" fmla="*/ 41865 h 369093"/>
              <a:gd name="connsiteX49" fmla="*/ 173832 w 790575"/>
              <a:gd name="connsiteY49" fmla="*/ 37102 h 369093"/>
              <a:gd name="connsiteX50" fmla="*/ 135732 w 790575"/>
              <a:gd name="connsiteY50" fmla="*/ 29958 h 369093"/>
              <a:gd name="connsiteX51" fmla="*/ 128588 w 790575"/>
              <a:gd name="connsiteY51" fmla="*/ 27577 h 369093"/>
              <a:gd name="connsiteX52" fmla="*/ 107157 w 790575"/>
              <a:gd name="connsiteY52" fmla="*/ 22815 h 369093"/>
              <a:gd name="connsiteX53" fmla="*/ 92869 w 790575"/>
              <a:gd name="connsiteY53" fmla="*/ 18052 h 369093"/>
              <a:gd name="connsiteX54" fmla="*/ 78582 w 790575"/>
              <a:gd name="connsiteY54" fmla="*/ 8527 h 369093"/>
              <a:gd name="connsiteX55" fmla="*/ 64294 w 790575"/>
              <a:gd name="connsiteY55" fmla="*/ 3765 h 369093"/>
              <a:gd name="connsiteX56" fmla="*/ 33338 w 790575"/>
              <a:gd name="connsiteY56"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266700 w 790575"/>
              <a:gd name="connsiteY16" fmla="*/ 203790 h 369093"/>
              <a:gd name="connsiteX17" fmla="*/ 421482 w 790575"/>
              <a:gd name="connsiteY17" fmla="*/ 256177 h 369093"/>
              <a:gd name="connsiteX18" fmla="*/ 711994 w 790575"/>
              <a:gd name="connsiteY18" fmla="*/ 353808 h 369093"/>
              <a:gd name="connsiteX19" fmla="*/ 726282 w 790575"/>
              <a:gd name="connsiteY19" fmla="*/ 365715 h 369093"/>
              <a:gd name="connsiteX20" fmla="*/ 728663 w 790575"/>
              <a:gd name="connsiteY20" fmla="*/ 353808 h 369093"/>
              <a:gd name="connsiteX21" fmla="*/ 731044 w 790575"/>
              <a:gd name="connsiteY21" fmla="*/ 334758 h 369093"/>
              <a:gd name="connsiteX22" fmla="*/ 735807 w 790575"/>
              <a:gd name="connsiteY22" fmla="*/ 325233 h 369093"/>
              <a:gd name="connsiteX23" fmla="*/ 738188 w 790575"/>
              <a:gd name="connsiteY23" fmla="*/ 318090 h 369093"/>
              <a:gd name="connsiteX24" fmla="*/ 740569 w 790575"/>
              <a:gd name="connsiteY24" fmla="*/ 308565 h 369093"/>
              <a:gd name="connsiteX25" fmla="*/ 745332 w 790575"/>
              <a:gd name="connsiteY25" fmla="*/ 301421 h 369093"/>
              <a:gd name="connsiteX26" fmla="*/ 747713 w 790575"/>
              <a:gd name="connsiteY26" fmla="*/ 291896 h 369093"/>
              <a:gd name="connsiteX27" fmla="*/ 757238 w 790575"/>
              <a:gd name="connsiteY27" fmla="*/ 277608 h 369093"/>
              <a:gd name="connsiteX28" fmla="*/ 759619 w 790575"/>
              <a:gd name="connsiteY28" fmla="*/ 263321 h 369093"/>
              <a:gd name="connsiteX29" fmla="*/ 762000 w 790575"/>
              <a:gd name="connsiteY29" fmla="*/ 253796 h 369093"/>
              <a:gd name="connsiteX30" fmla="*/ 764382 w 790575"/>
              <a:gd name="connsiteY30" fmla="*/ 237127 h 369093"/>
              <a:gd name="connsiteX31" fmla="*/ 766763 w 790575"/>
              <a:gd name="connsiteY31" fmla="*/ 229983 h 369093"/>
              <a:gd name="connsiteX32" fmla="*/ 771525 w 790575"/>
              <a:gd name="connsiteY32" fmla="*/ 213315 h 369093"/>
              <a:gd name="connsiteX33" fmla="*/ 773907 w 790575"/>
              <a:gd name="connsiteY33" fmla="*/ 175215 h 369093"/>
              <a:gd name="connsiteX34" fmla="*/ 776288 w 790575"/>
              <a:gd name="connsiteY34" fmla="*/ 168071 h 369093"/>
              <a:gd name="connsiteX35" fmla="*/ 783432 w 790575"/>
              <a:gd name="connsiteY35" fmla="*/ 165690 h 369093"/>
              <a:gd name="connsiteX36" fmla="*/ 790575 w 790575"/>
              <a:gd name="connsiteY36" fmla="*/ 160927 h 369093"/>
              <a:gd name="connsiteX37" fmla="*/ 783432 w 790575"/>
              <a:gd name="connsiteY37" fmla="*/ 156165 h 369093"/>
              <a:gd name="connsiteX38" fmla="*/ 742950 w 790575"/>
              <a:gd name="connsiteY38" fmla="*/ 153783 h 369093"/>
              <a:gd name="connsiteX39" fmla="*/ 707232 w 790575"/>
              <a:gd name="connsiteY39" fmla="*/ 141877 h 369093"/>
              <a:gd name="connsiteX40" fmla="*/ 692944 w 790575"/>
              <a:gd name="connsiteY40" fmla="*/ 137115 h 369093"/>
              <a:gd name="connsiteX41" fmla="*/ 685800 w 790575"/>
              <a:gd name="connsiteY41" fmla="*/ 134733 h 369093"/>
              <a:gd name="connsiteX42" fmla="*/ 676275 w 790575"/>
              <a:gd name="connsiteY42" fmla="*/ 132352 h 369093"/>
              <a:gd name="connsiteX43" fmla="*/ 664369 w 790575"/>
              <a:gd name="connsiteY43" fmla="*/ 129971 h 369093"/>
              <a:gd name="connsiteX44" fmla="*/ 647700 w 790575"/>
              <a:gd name="connsiteY44" fmla="*/ 125208 h 369093"/>
              <a:gd name="connsiteX45" fmla="*/ 616744 w 790575"/>
              <a:gd name="connsiteY45" fmla="*/ 122827 h 369093"/>
              <a:gd name="connsiteX46" fmla="*/ 366713 w 790575"/>
              <a:gd name="connsiteY46" fmla="*/ 72821 h 369093"/>
              <a:gd name="connsiteX47" fmla="*/ 276225 w 790575"/>
              <a:gd name="connsiteY47" fmla="*/ 56152 h 369093"/>
              <a:gd name="connsiteX48" fmla="*/ 216694 w 790575"/>
              <a:gd name="connsiteY48" fmla="*/ 41865 h 369093"/>
              <a:gd name="connsiteX49" fmla="*/ 135732 w 790575"/>
              <a:gd name="connsiteY49" fmla="*/ 29958 h 369093"/>
              <a:gd name="connsiteX50" fmla="*/ 128588 w 790575"/>
              <a:gd name="connsiteY50" fmla="*/ 27577 h 369093"/>
              <a:gd name="connsiteX51" fmla="*/ 107157 w 790575"/>
              <a:gd name="connsiteY51" fmla="*/ 22815 h 369093"/>
              <a:gd name="connsiteX52" fmla="*/ 92869 w 790575"/>
              <a:gd name="connsiteY52" fmla="*/ 18052 h 369093"/>
              <a:gd name="connsiteX53" fmla="*/ 78582 w 790575"/>
              <a:gd name="connsiteY53" fmla="*/ 8527 h 369093"/>
              <a:gd name="connsiteX54" fmla="*/ 64294 w 790575"/>
              <a:gd name="connsiteY54" fmla="*/ 3765 h 369093"/>
              <a:gd name="connsiteX55" fmla="*/ 33338 w 790575"/>
              <a:gd name="connsiteY55"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266700 w 790575"/>
              <a:gd name="connsiteY16" fmla="*/ 203790 h 369093"/>
              <a:gd name="connsiteX17" fmla="*/ 421482 w 790575"/>
              <a:gd name="connsiteY17" fmla="*/ 256177 h 369093"/>
              <a:gd name="connsiteX18" fmla="*/ 711994 w 790575"/>
              <a:gd name="connsiteY18" fmla="*/ 353808 h 369093"/>
              <a:gd name="connsiteX19" fmla="*/ 726282 w 790575"/>
              <a:gd name="connsiteY19" fmla="*/ 365715 h 369093"/>
              <a:gd name="connsiteX20" fmla="*/ 728663 w 790575"/>
              <a:gd name="connsiteY20" fmla="*/ 353808 h 369093"/>
              <a:gd name="connsiteX21" fmla="*/ 731044 w 790575"/>
              <a:gd name="connsiteY21" fmla="*/ 334758 h 369093"/>
              <a:gd name="connsiteX22" fmla="*/ 735807 w 790575"/>
              <a:gd name="connsiteY22" fmla="*/ 325233 h 369093"/>
              <a:gd name="connsiteX23" fmla="*/ 738188 w 790575"/>
              <a:gd name="connsiteY23" fmla="*/ 318090 h 369093"/>
              <a:gd name="connsiteX24" fmla="*/ 740569 w 790575"/>
              <a:gd name="connsiteY24" fmla="*/ 308565 h 369093"/>
              <a:gd name="connsiteX25" fmla="*/ 745332 w 790575"/>
              <a:gd name="connsiteY25" fmla="*/ 301421 h 369093"/>
              <a:gd name="connsiteX26" fmla="*/ 747713 w 790575"/>
              <a:gd name="connsiteY26" fmla="*/ 291896 h 369093"/>
              <a:gd name="connsiteX27" fmla="*/ 757238 w 790575"/>
              <a:gd name="connsiteY27" fmla="*/ 277608 h 369093"/>
              <a:gd name="connsiteX28" fmla="*/ 759619 w 790575"/>
              <a:gd name="connsiteY28" fmla="*/ 263321 h 369093"/>
              <a:gd name="connsiteX29" fmla="*/ 762000 w 790575"/>
              <a:gd name="connsiteY29" fmla="*/ 253796 h 369093"/>
              <a:gd name="connsiteX30" fmla="*/ 764382 w 790575"/>
              <a:gd name="connsiteY30" fmla="*/ 237127 h 369093"/>
              <a:gd name="connsiteX31" fmla="*/ 766763 w 790575"/>
              <a:gd name="connsiteY31" fmla="*/ 229983 h 369093"/>
              <a:gd name="connsiteX32" fmla="*/ 771525 w 790575"/>
              <a:gd name="connsiteY32" fmla="*/ 213315 h 369093"/>
              <a:gd name="connsiteX33" fmla="*/ 773907 w 790575"/>
              <a:gd name="connsiteY33" fmla="*/ 175215 h 369093"/>
              <a:gd name="connsiteX34" fmla="*/ 776288 w 790575"/>
              <a:gd name="connsiteY34" fmla="*/ 168071 h 369093"/>
              <a:gd name="connsiteX35" fmla="*/ 783432 w 790575"/>
              <a:gd name="connsiteY35" fmla="*/ 165690 h 369093"/>
              <a:gd name="connsiteX36" fmla="*/ 790575 w 790575"/>
              <a:gd name="connsiteY36" fmla="*/ 160927 h 369093"/>
              <a:gd name="connsiteX37" fmla="*/ 783432 w 790575"/>
              <a:gd name="connsiteY37" fmla="*/ 156165 h 369093"/>
              <a:gd name="connsiteX38" fmla="*/ 742950 w 790575"/>
              <a:gd name="connsiteY38" fmla="*/ 153783 h 369093"/>
              <a:gd name="connsiteX39" fmla="*/ 707232 w 790575"/>
              <a:gd name="connsiteY39" fmla="*/ 141877 h 369093"/>
              <a:gd name="connsiteX40" fmla="*/ 692944 w 790575"/>
              <a:gd name="connsiteY40" fmla="*/ 137115 h 369093"/>
              <a:gd name="connsiteX41" fmla="*/ 685800 w 790575"/>
              <a:gd name="connsiteY41" fmla="*/ 134733 h 369093"/>
              <a:gd name="connsiteX42" fmla="*/ 676275 w 790575"/>
              <a:gd name="connsiteY42" fmla="*/ 132352 h 369093"/>
              <a:gd name="connsiteX43" fmla="*/ 664369 w 790575"/>
              <a:gd name="connsiteY43" fmla="*/ 129971 h 369093"/>
              <a:gd name="connsiteX44" fmla="*/ 647700 w 790575"/>
              <a:gd name="connsiteY44" fmla="*/ 125208 h 369093"/>
              <a:gd name="connsiteX45" fmla="*/ 616744 w 790575"/>
              <a:gd name="connsiteY45" fmla="*/ 122827 h 369093"/>
              <a:gd name="connsiteX46" fmla="*/ 366713 w 790575"/>
              <a:gd name="connsiteY46" fmla="*/ 72821 h 369093"/>
              <a:gd name="connsiteX47" fmla="*/ 276225 w 790575"/>
              <a:gd name="connsiteY47" fmla="*/ 56152 h 369093"/>
              <a:gd name="connsiteX48" fmla="*/ 216694 w 790575"/>
              <a:gd name="connsiteY48" fmla="*/ 41865 h 369093"/>
              <a:gd name="connsiteX49" fmla="*/ 135732 w 790575"/>
              <a:gd name="connsiteY49" fmla="*/ 29958 h 369093"/>
              <a:gd name="connsiteX50" fmla="*/ 107157 w 790575"/>
              <a:gd name="connsiteY50" fmla="*/ 22815 h 369093"/>
              <a:gd name="connsiteX51" fmla="*/ 92869 w 790575"/>
              <a:gd name="connsiteY51" fmla="*/ 18052 h 369093"/>
              <a:gd name="connsiteX52" fmla="*/ 78582 w 790575"/>
              <a:gd name="connsiteY52" fmla="*/ 8527 h 369093"/>
              <a:gd name="connsiteX53" fmla="*/ 64294 w 790575"/>
              <a:gd name="connsiteY53" fmla="*/ 3765 h 369093"/>
              <a:gd name="connsiteX54" fmla="*/ 33338 w 790575"/>
              <a:gd name="connsiteY54" fmla="*/ 3765 h 369093"/>
              <a:gd name="connsiteX0" fmla="*/ 33338 w 790575"/>
              <a:gd name="connsiteY0" fmla="*/ 3765 h 369093"/>
              <a:gd name="connsiteX1" fmla="*/ 21432 w 790575"/>
              <a:gd name="connsiteY1" fmla="*/ 6146 h 369093"/>
              <a:gd name="connsiteX2" fmla="*/ 16669 w 790575"/>
              <a:gd name="connsiteY2" fmla="*/ 13290 h 369093"/>
              <a:gd name="connsiteX3" fmla="*/ 14288 w 790575"/>
              <a:gd name="connsiteY3" fmla="*/ 20433 h 369093"/>
              <a:gd name="connsiteX4" fmla="*/ 9525 w 790575"/>
              <a:gd name="connsiteY4" fmla="*/ 44246 h 369093"/>
              <a:gd name="connsiteX5" fmla="*/ 4763 w 790575"/>
              <a:gd name="connsiteY5" fmla="*/ 63296 h 369093"/>
              <a:gd name="connsiteX6" fmla="*/ 0 w 790575"/>
              <a:gd name="connsiteY6" fmla="*/ 77583 h 369093"/>
              <a:gd name="connsiteX7" fmla="*/ 2382 w 790575"/>
              <a:gd name="connsiteY7" fmla="*/ 106158 h 369093"/>
              <a:gd name="connsiteX8" fmla="*/ 7144 w 790575"/>
              <a:gd name="connsiteY8" fmla="*/ 113302 h 369093"/>
              <a:gd name="connsiteX9" fmla="*/ 28575 w 790575"/>
              <a:gd name="connsiteY9" fmla="*/ 122827 h 369093"/>
              <a:gd name="connsiteX10" fmla="*/ 42863 w 790575"/>
              <a:gd name="connsiteY10" fmla="*/ 125208 h 369093"/>
              <a:gd name="connsiteX11" fmla="*/ 69057 w 790575"/>
              <a:gd name="connsiteY11" fmla="*/ 132352 h 369093"/>
              <a:gd name="connsiteX12" fmla="*/ 78582 w 790575"/>
              <a:gd name="connsiteY12" fmla="*/ 134733 h 369093"/>
              <a:gd name="connsiteX13" fmla="*/ 109538 w 790575"/>
              <a:gd name="connsiteY13" fmla="*/ 141877 h 369093"/>
              <a:gd name="connsiteX14" fmla="*/ 116682 w 790575"/>
              <a:gd name="connsiteY14" fmla="*/ 144258 h 369093"/>
              <a:gd name="connsiteX15" fmla="*/ 133350 w 790575"/>
              <a:gd name="connsiteY15" fmla="*/ 149021 h 369093"/>
              <a:gd name="connsiteX16" fmla="*/ 266700 w 790575"/>
              <a:gd name="connsiteY16" fmla="*/ 203790 h 369093"/>
              <a:gd name="connsiteX17" fmla="*/ 421482 w 790575"/>
              <a:gd name="connsiteY17" fmla="*/ 256177 h 369093"/>
              <a:gd name="connsiteX18" fmla="*/ 711994 w 790575"/>
              <a:gd name="connsiteY18" fmla="*/ 353808 h 369093"/>
              <a:gd name="connsiteX19" fmla="*/ 726282 w 790575"/>
              <a:gd name="connsiteY19" fmla="*/ 365715 h 369093"/>
              <a:gd name="connsiteX20" fmla="*/ 728663 w 790575"/>
              <a:gd name="connsiteY20" fmla="*/ 353808 h 369093"/>
              <a:gd name="connsiteX21" fmla="*/ 731044 w 790575"/>
              <a:gd name="connsiteY21" fmla="*/ 334758 h 369093"/>
              <a:gd name="connsiteX22" fmla="*/ 735807 w 790575"/>
              <a:gd name="connsiteY22" fmla="*/ 325233 h 369093"/>
              <a:gd name="connsiteX23" fmla="*/ 738188 w 790575"/>
              <a:gd name="connsiteY23" fmla="*/ 318090 h 369093"/>
              <a:gd name="connsiteX24" fmla="*/ 740569 w 790575"/>
              <a:gd name="connsiteY24" fmla="*/ 308565 h 369093"/>
              <a:gd name="connsiteX25" fmla="*/ 745332 w 790575"/>
              <a:gd name="connsiteY25" fmla="*/ 301421 h 369093"/>
              <a:gd name="connsiteX26" fmla="*/ 747713 w 790575"/>
              <a:gd name="connsiteY26" fmla="*/ 291896 h 369093"/>
              <a:gd name="connsiteX27" fmla="*/ 757238 w 790575"/>
              <a:gd name="connsiteY27" fmla="*/ 277608 h 369093"/>
              <a:gd name="connsiteX28" fmla="*/ 759619 w 790575"/>
              <a:gd name="connsiteY28" fmla="*/ 263321 h 369093"/>
              <a:gd name="connsiteX29" fmla="*/ 762000 w 790575"/>
              <a:gd name="connsiteY29" fmla="*/ 253796 h 369093"/>
              <a:gd name="connsiteX30" fmla="*/ 764382 w 790575"/>
              <a:gd name="connsiteY30" fmla="*/ 237127 h 369093"/>
              <a:gd name="connsiteX31" fmla="*/ 766763 w 790575"/>
              <a:gd name="connsiteY31" fmla="*/ 229983 h 369093"/>
              <a:gd name="connsiteX32" fmla="*/ 771525 w 790575"/>
              <a:gd name="connsiteY32" fmla="*/ 213315 h 369093"/>
              <a:gd name="connsiteX33" fmla="*/ 773907 w 790575"/>
              <a:gd name="connsiteY33" fmla="*/ 175215 h 369093"/>
              <a:gd name="connsiteX34" fmla="*/ 776288 w 790575"/>
              <a:gd name="connsiteY34" fmla="*/ 168071 h 369093"/>
              <a:gd name="connsiteX35" fmla="*/ 783432 w 790575"/>
              <a:gd name="connsiteY35" fmla="*/ 165690 h 369093"/>
              <a:gd name="connsiteX36" fmla="*/ 790575 w 790575"/>
              <a:gd name="connsiteY36" fmla="*/ 160927 h 369093"/>
              <a:gd name="connsiteX37" fmla="*/ 783432 w 790575"/>
              <a:gd name="connsiteY37" fmla="*/ 156165 h 369093"/>
              <a:gd name="connsiteX38" fmla="*/ 742950 w 790575"/>
              <a:gd name="connsiteY38" fmla="*/ 153783 h 369093"/>
              <a:gd name="connsiteX39" fmla="*/ 707232 w 790575"/>
              <a:gd name="connsiteY39" fmla="*/ 141877 h 369093"/>
              <a:gd name="connsiteX40" fmla="*/ 692944 w 790575"/>
              <a:gd name="connsiteY40" fmla="*/ 137115 h 369093"/>
              <a:gd name="connsiteX41" fmla="*/ 685800 w 790575"/>
              <a:gd name="connsiteY41" fmla="*/ 134733 h 369093"/>
              <a:gd name="connsiteX42" fmla="*/ 676275 w 790575"/>
              <a:gd name="connsiteY42" fmla="*/ 132352 h 369093"/>
              <a:gd name="connsiteX43" fmla="*/ 664369 w 790575"/>
              <a:gd name="connsiteY43" fmla="*/ 129971 h 369093"/>
              <a:gd name="connsiteX44" fmla="*/ 647700 w 790575"/>
              <a:gd name="connsiteY44" fmla="*/ 125208 h 369093"/>
              <a:gd name="connsiteX45" fmla="*/ 616744 w 790575"/>
              <a:gd name="connsiteY45" fmla="*/ 122827 h 369093"/>
              <a:gd name="connsiteX46" fmla="*/ 366713 w 790575"/>
              <a:gd name="connsiteY46" fmla="*/ 72821 h 369093"/>
              <a:gd name="connsiteX47" fmla="*/ 276225 w 790575"/>
              <a:gd name="connsiteY47" fmla="*/ 56152 h 369093"/>
              <a:gd name="connsiteX48" fmla="*/ 216694 w 790575"/>
              <a:gd name="connsiteY48" fmla="*/ 41865 h 369093"/>
              <a:gd name="connsiteX49" fmla="*/ 135732 w 790575"/>
              <a:gd name="connsiteY49" fmla="*/ 29958 h 369093"/>
              <a:gd name="connsiteX50" fmla="*/ 92869 w 790575"/>
              <a:gd name="connsiteY50" fmla="*/ 18052 h 369093"/>
              <a:gd name="connsiteX51" fmla="*/ 78582 w 790575"/>
              <a:gd name="connsiteY51" fmla="*/ 8527 h 369093"/>
              <a:gd name="connsiteX52" fmla="*/ 64294 w 790575"/>
              <a:gd name="connsiteY52" fmla="*/ 3765 h 369093"/>
              <a:gd name="connsiteX53" fmla="*/ 33338 w 790575"/>
              <a:gd name="connsiteY53" fmla="*/ 3765 h 369093"/>
              <a:gd name="connsiteX0" fmla="*/ 33338 w 790575"/>
              <a:gd name="connsiteY0" fmla="*/ 2381 h 367709"/>
              <a:gd name="connsiteX1" fmla="*/ 21432 w 790575"/>
              <a:gd name="connsiteY1" fmla="*/ 4762 h 367709"/>
              <a:gd name="connsiteX2" fmla="*/ 16669 w 790575"/>
              <a:gd name="connsiteY2" fmla="*/ 11906 h 367709"/>
              <a:gd name="connsiteX3" fmla="*/ 14288 w 790575"/>
              <a:gd name="connsiteY3" fmla="*/ 19049 h 367709"/>
              <a:gd name="connsiteX4" fmla="*/ 9525 w 790575"/>
              <a:gd name="connsiteY4" fmla="*/ 42862 h 367709"/>
              <a:gd name="connsiteX5" fmla="*/ 4763 w 790575"/>
              <a:gd name="connsiteY5" fmla="*/ 61912 h 367709"/>
              <a:gd name="connsiteX6" fmla="*/ 0 w 790575"/>
              <a:gd name="connsiteY6" fmla="*/ 76199 h 367709"/>
              <a:gd name="connsiteX7" fmla="*/ 2382 w 790575"/>
              <a:gd name="connsiteY7" fmla="*/ 104774 h 367709"/>
              <a:gd name="connsiteX8" fmla="*/ 7144 w 790575"/>
              <a:gd name="connsiteY8" fmla="*/ 111918 h 367709"/>
              <a:gd name="connsiteX9" fmla="*/ 28575 w 790575"/>
              <a:gd name="connsiteY9" fmla="*/ 121443 h 367709"/>
              <a:gd name="connsiteX10" fmla="*/ 42863 w 790575"/>
              <a:gd name="connsiteY10" fmla="*/ 123824 h 367709"/>
              <a:gd name="connsiteX11" fmla="*/ 69057 w 790575"/>
              <a:gd name="connsiteY11" fmla="*/ 130968 h 367709"/>
              <a:gd name="connsiteX12" fmla="*/ 78582 w 790575"/>
              <a:gd name="connsiteY12" fmla="*/ 133349 h 367709"/>
              <a:gd name="connsiteX13" fmla="*/ 109538 w 790575"/>
              <a:gd name="connsiteY13" fmla="*/ 140493 h 367709"/>
              <a:gd name="connsiteX14" fmla="*/ 116682 w 790575"/>
              <a:gd name="connsiteY14" fmla="*/ 142874 h 367709"/>
              <a:gd name="connsiteX15" fmla="*/ 133350 w 790575"/>
              <a:gd name="connsiteY15" fmla="*/ 147637 h 367709"/>
              <a:gd name="connsiteX16" fmla="*/ 266700 w 790575"/>
              <a:gd name="connsiteY16" fmla="*/ 202406 h 367709"/>
              <a:gd name="connsiteX17" fmla="*/ 421482 w 790575"/>
              <a:gd name="connsiteY17" fmla="*/ 254793 h 367709"/>
              <a:gd name="connsiteX18" fmla="*/ 711994 w 790575"/>
              <a:gd name="connsiteY18" fmla="*/ 352424 h 367709"/>
              <a:gd name="connsiteX19" fmla="*/ 726282 w 790575"/>
              <a:gd name="connsiteY19" fmla="*/ 364331 h 367709"/>
              <a:gd name="connsiteX20" fmla="*/ 728663 w 790575"/>
              <a:gd name="connsiteY20" fmla="*/ 352424 h 367709"/>
              <a:gd name="connsiteX21" fmla="*/ 731044 w 790575"/>
              <a:gd name="connsiteY21" fmla="*/ 333374 h 367709"/>
              <a:gd name="connsiteX22" fmla="*/ 735807 w 790575"/>
              <a:gd name="connsiteY22" fmla="*/ 323849 h 367709"/>
              <a:gd name="connsiteX23" fmla="*/ 738188 w 790575"/>
              <a:gd name="connsiteY23" fmla="*/ 316706 h 367709"/>
              <a:gd name="connsiteX24" fmla="*/ 740569 w 790575"/>
              <a:gd name="connsiteY24" fmla="*/ 307181 h 367709"/>
              <a:gd name="connsiteX25" fmla="*/ 745332 w 790575"/>
              <a:gd name="connsiteY25" fmla="*/ 300037 h 367709"/>
              <a:gd name="connsiteX26" fmla="*/ 747713 w 790575"/>
              <a:gd name="connsiteY26" fmla="*/ 290512 h 367709"/>
              <a:gd name="connsiteX27" fmla="*/ 757238 w 790575"/>
              <a:gd name="connsiteY27" fmla="*/ 276224 h 367709"/>
              <a:gd name="connsiteX28" fmla="*/ 759619 w 790575"/>
              <a:gd name="connsiteY28" fmla="*/ 261937 h 367709"/>
              <a:gd name="connsiteX29" fmla="*/ 762000 w 790575"/>
              <a:gd name="connsiteY29" fmla="*/ 252412 h 367709"/>
              <a:gd name="connsiteX30" fmla="*/ 764382 w 790575"/>
              <a:gd name="connsiteY30" fmla="*/ 235743 h 367709"/>
              <a:gd name="connsiteX31" fmla="*/ 766763 w 790575"/>
              <a:gd name="connsiteY31" fmla="*/ 228599 h 367709"/>
              <a:gd name="connsiteX32" fmla="*/ 771525 w 790575"/>
              <a:gd name="connsiteY32" fmla="*/ 211931 h 367709"/>
              <a:gd name="connsiteX33" fmla="*/ 773907 w 790575"/>
              <a:gd name="connsiteY33" fmla="*/ 173831 h 367709"/>
              <a:gd name="connsiteX34" fmla="*/ 776288 w 790575"/>
              <a:gd name="connsiteY34" fmla="*/ 166687 h 367709"/>
              <a:gd name="connsiteX35" fmla="*/ 783432 w 790575"/>
              <a:gd name="connsiteY35" fmla="*/ 164306 h 367709"/>
              <a:gd name="connsiteX36" fmla="*/ 790575 w 790575"/>
              <a:gd name="connsiteY36" fmla="*/ 159543 h 367709"/>
              <a:gd name="connsiteX37" fmla="*/ 783432 w 790575"/>
              <a:gd name="connsiteY37" fmla="*/ 154781 h 367709"/>
              <a:gd name="connsiteX38" fmla="*/ 742950 w 790575"/>
              <a:gd name="connsiteY38" fmla="*/ 152399 h 367709"/>
              <a:gd name="connsiteX39" fmla="*/ 707232 w 790575"/>
              <a:gd name="connsiteY39" fmla="*/ 140493 h 367709"/>
              <a:gd name="connsiteX40" fmla="*/ 692944 w 790575"/>
              <a:gd name="connsiteY40" fmla="*/ 135731 h 367709"/>
              <a:gd name="connsiteX41" fmla="*/ 685800 w 790575"/>
              <a:gd name="connsiteY41" fmla="*/ 133349 h 367709"/>
              <a:gd name="connsiteX42" fmla="*/ 676275 w 790575"/>
              <a:gd name="connsiteY42" fmla="*/ 130968 h 367709"/>
              <a:gd name="connsiteX43" fmla="*/ 664369 w 790575"/>
              <a:gd name="connsiteY43" fmla="*/ 128587 h 367709"/>
              <a:gd name="connsiteX44" fmla="*/ 647700 w 790575"/>
              <a:gd name="connsiteY44" fmla="*/ 123824 h 367709"/>
              <a:gd name="connsiteX45" fmla="*/ 616744 w 790575"/>
              <a:gd name="connsiteY45" fmla="*/ 121443 h 367709"/>
              <a:gd name="connsiteX46" fmla="*/ 366713 w 790575"/>
              <a:gd name="connsiteY46" fmla="*/ 71437 h 367709"/>
              <a:gd name="connsiteX47" fmla="*/ 276225 w 790575"/>
              <a:gd name="connsiteY47" fmla="*/ 54768 h 367709"/>
              <a:gd name="connsiteX48" fmla="*/ 216694 w 790575"/>
              <a:gd name="connsiteY48" fmla="*/ 40481 h 367709"/>
              <a:gd name="connsiteX49" fmla="*/ 135732 w 790575"/>
              <a:gd name="connsiteY49" fmla="*/ 28574 h 367709"/>
              <a:gd name="connsiteX50" fmla="*/ 92869 w 790575"/>
              <a:gd name="connsiteY50" fmla="*/ 16668 h 367709"/>
              <a:gd name="connsiteX51" fmla="*/ 64294 w 790575"/>
              <a:gd name="connsiteY51" fmla="*/ 2381 h 367709"/>
              <a:gd name="connsiteX52" fmla="*/ 33338 w 790575"/>
              <a:gd name="connsiteY52" fmla="*/ 2381 h 367709"/>
              <a:gd name="connsiteX0" fmla="*/ 33338 w 790575"/>
              <a:gd name="connsiteY0" fmla="*/ 0 h 365328"/>
              <a:gd name="connsiteX1" fmla="*/ 21432 w 790575"/>
              <a:gd name="connsiteY1" fmla="*/ 2381 h 365328"/>
              <a:gd name="connsiteX2" fmla="*/ 16669 w 790575"/>
              <a:gd name="connsiteY2" fmla="*/ 9525 h 365328"/>
              <a:gd name="connsiteX3" fmla="*/ 14288 w 790575"/>
              <a:gd name="connsiteY3" fmla="*/ 16668 h 365328"/>
              <a:gd name="connsiteX4" fmla="*/ 9525 w 790575"/>
              <a:gd name="connsiteY4" fmla="*/ 40481 h 365328"/>
              <a:gd name="connsiteX5" fmla="*/ 4763 w 790575"/>
              <a:gd name="connsiteY5" fmla="*/ 59531 h 365328"/>
              <a:gd name="connsiteX6" fmla="*/ 0 w 790575"/>
              <a:gd name="connsiteY6" fmla="*/ 73818 h 365328"/>
              <a:gd name="connsiteX7" fmla="*/ 2382 w 790575"/>
              <a:gd name="connsiteY7" fmla="*/ 102393 h 365328"/>
              <a:gd name="connsiteX8" fmla="*/ 7144 w 790575"/>
              <a:gd name="connsiteY8" fmla="*/ 109537 h 365328"/>
              <a:gd name="connsiteX9" fmla="*/ 28575 w 790575"/>
              <a:gd name="connsiteY9" fmla="*/ 119062 h 365328"/>
              <a:gd name="connsiteX10" fmla="*/ 42863 w 790575"/>
              <a:gd name="connsiteY10" fmla="*/ 121443 h 365328"/>
              <a:gd name="connsiteX11" fmla="*/ 69057 w 790575"/>
              <a:gd name="connsiteY11" fmla="*/ 128587 h 365328"/>
              <a:gd name="connsiteX12" fmla="*/ 78582 w 790575"/>
              <a:gd name="connsiteY12" fmla="*/ 130968 h 365328"/>
              <a:gd name="connsiteX13" fmla="*/ 109538 w 790575"/>
              <a:gd name="connsiteY13" fmla="*/ 138112 h 365328"/>
              <a:gd name="connsiteX14" fmla="*/ 116682 w 790575"/>
              <a:gd name="connsiteY14" fmla="*/ 140493 h 365328"/>
              <a:gd name="connsiteX15" fmla="*/ 133350 w 790575"/>
              <a:gd name="connsiteY15" fmla="*/ 145256 h 365328"/>
              <a:gd name="connsiteX16" fmla="*/ 266700 w 790575"/>
              <a:gd name="connsiteY16" fmla="*/ 200025 h 365328"/>
              <a:gd name="connsiteX17" fmla="*/ 421482 w 790575"/>
              <a:gd name="connsiteY17" fmla="*/ 252412 h 365328"/>
              <a:gd name="connsiteX18" fmla="*/ 711994 w 790575"/>
              <a:gd name="connsiteY18" fmla="*/ 350043 h 365328"/>
              <a:gd name="connsiteX19" fmla="*/ 726282 w 790575"/>
              <a:gd name="connsiteY19" fmla="*/ 361950 h 365328"/>
              <a:gd name="connsiteX20" fmla="*/ 728663 w 790575"/>
              <a:gd name="connsiteY20" fmla="*/ 350043 h 365328"/>
              <a:gd name="connsiteX21" fmla="*/ 731044 w 790575"/>
              <a:gd name="connsiteY21" fmla="*/ 330993 h 365328"/>
              <a:gd name="connsiteX22" fmla="*/ 735807 w 790575"/>
              <a:gd name="connsiteY22" fmla="*/ 321468 h 365328"/>
              <a:gd name="connsiteX23" fmla="*/ 738188 w 790575"/>
              <a:gd name="connsiteY23" fmla="*/ 314325 h 365328"/>
              <a:gd name="connsiteX24" fmla="*/ 740569 w 790575"/>
              <a:gd name="connsiteY24" fmla="*/ 304800 h 365328"/>
              <a:gd name="connsiteX25" fmla="*/ 745332 w 790575"/>
              <a:gd name="connsiteY25" fmla="*/ 297656 h 365328"/>
              <a:gd name="connsiteX26" fmla="*/ 747713 w 790575"/>
              <a:gd name="connsiteY26" fmla="*/ 288131 h 365328"/>
              <a:gd name="connsiteX27" fmla="*/ 757238 w 790575"/>
              <a:gd name="connsiteY27" fmla="*/ 273843 h 365328"/>
              <a:gd name="connsiteX28" fmla="*/ 759619 w 790575"/>
              <a:gd name="connsiteY28" fmla="*/ 259556 h 365328"/>
              <a:gd name="connsiteX29" fmla="*/ 762000 w 790575"/>
              <a:gd name="connsiteY29" fmla="*/ 250031 h 365328"/>
              <a:gd name="connsiteX30" fmla="*/ 764382 w 790575"/>
              <a:gd name="connsiteY30" fmla="*/ 233362 h 365328"/>
              <a:gd name="connsiteX31" fmla="*/ 766763 w 790575"/>
              <a:gd name="connsiteY31" fmla="*/ 226218 h 365328"/>
              <a:gd name="connsiteX32" fmla="*/ 771525 w 790575"/>
              <a:gd name="connsiteY32" fmla="*/ 209550 h 365328"/>
              <a:gd name="connsiteX33" fmla="*/ 773907 w 790575"/>
              <a:gd name="connsiteY33" fmla="*/ 171450 h 365328"/>
              <a:gd name="connsiteX34" fmla="*/ 776288 w 790575"/>
              <a:gd name="connsiteY34" fmla="*/ 164306 h 365328"/>
              <a:gd name="connsiteX35" fmla="*/ 783432 w 790575"/>
              <a:gd name="connsiteY35" fmla="*/ 161925 h 365328"/>
              <a:gd name="connsiteX36" fmla="*/ 790575 w 790575"/>
              <a:gd name="connsiteY36" fmla="*/ 157162 h 365328"/>
              <a:gd name="connsiteX37" fmla="*/ 783432 w 790575"/>
              <a:gd name="connsiteY37" fmla="*/ 152400 h 365328"/>
              <a:gd name="connsiteX38" fmla="*/ 742950 w 790575"/>
              <a:gd name="connsiteY38" fmla="*/ 150018 h 365328"/>
              <a:gd name="connsiteX39" fmla="*/ 707232 w 790575"/>
              <a:gd name="connsiteY39" fmla="*/ 138112 h 365328"/>
              <a:gd name="connsiteX40" fmla="*/ 692944 w 790575"/>
              <a:gd name="connsiteY40" fmla="*/ 133350 h 365328"/>
              <a:gd name="connsiteX41" fmla="*/ 685800 w 790575"/>
              <a:gd name="connsiteY41" fmla="*/ 130968 h 365328"/>
              <a:gd name="connsiteX42" fmla="*/ 676275 w 790575"/>
              <a:gd name="connsiteY42" fmla="*/ 128587 h 365328"/>
              <a:gd name="connsiteX43" fmla="*/ 664369 w 790575"/>
              <a:gd name="connsiteY43" fmla="*/ 126206 h 365328"/>
              <a:gd name="connsiteX44" fmla="*/ 647700 w 790575"/>
              <a:gd name="connsiteY44" fmla="*/ 121443 h 365328"/>
              <a:gd name="connsiteX45" fmla="*/ 616744 w 790575"/>
              <a:gd name="connsiteY45" fmla="*/ 119062 h 365328"/>
              <a:gd name="connsiteX46" fmla="*/ 366713 w 790575"/>
              <a:gd name="connsiteY46" fmla="*/ 69056 h 365328"/>
              <a:gd name="connsiteX47" fmla="*/ 276225 w 790575"/>
              <a:gd name="connsiteY47" fmla="*/ 52387 h 365328"/>
              <a:gd name="connsiteX48" fmla="*/ 216694 w 790575"/>
              <a:gd name="connsiteY48" fmla="*/ 38100 h 365328"/>
              <a:gd name="connsiteX49" fmla="*/ 135732 w 790575"/>
              <a:gd name="connsiteY49" fmla="*/ 26193 h 365328"/>
              <a:gd name="connsiteX50" fmla="*/ 92869 w 790575"/>
              <a:gd name="connsiteY50" fmla="*/ 14287 h 365328"/>
              <a:gd name="connsiteX51" fmla="*/ 33338 w 790575"/>
              <a:gd name="connsiteY51" fmla="*/ 0 h 365328"/>
              <a:gd name="connsiteX0" fmla="*/ 92869 w 790575"/>
              <a:gd name="connsiteY0" fmla="*/ 11906 h 362947"/>
              <a:gd name="connsiteX1" fmla="*/ 21432 w 790575"/>
              <a:gd name="connsiteY1" fmla="*/ 0 h 362947"/>
              <a:gd name="connsiteX2" fmla="*/ 16669 w 790575"/>
              <a:gd name="connsiteY2" fmla="*/ 7144 h 362947"/>
              <a:gd name="connsiteX3" fmla="*/ 14288 w 790575"/>
              <a:gd name="connsiteY3" fmla="*/ 14287 h 362947"/>
              <a:gd name="connsiteX4" fmla="*/ 9525 w 790575"/>
              <a:gd name="connsiteY4" fmla="*/ 38100 h 362947"/>
              <a:gd name="connsiteX5" fmla="*/ 4763 w 790575"/>
              <a:gd name="connsiteY5" fmla="*/ 57150 h 362947"/>
              <a:gd name="connsiteX6" fmla="*/ 0 w 790575"/>
              <a:gd name="connsiteY6" fmla="*/ 71437 h 362947"/>
              <a:gd name="connsiteX7" fmla="*/ 2382 w 790575"/>
              <a:gd name="connsiteY7" fmla="*/ 100012 h 362947"/>
              <a:gd name="connsiteX8" fmla="*/ 7144 w 790575"/>
              <a:gd name="connsiteY8" fmla="*/ 107156 h 362947"/>
              <a:gd name="connsiteX9" fmla="*/ 28575 w 790575"/>
              <a:gd name="connsiteY9" fmla="*/ 116681 h 362947"/>
              <a:gd name="connsiteX10" fmla="*/ 42863 w 790575"/>
              <a:gd name="connsiteY10" fmla="*/ 119062 h 362947"/>
              <a:gd name="connsiteX11" fmla="*/ 69057 w 790575"/>
              <a:gd name="connsiteY11" fmla="*/ 126206 h 362947"/>
              <a:gd name="connsiteX12" fmla="*/ 78582 w 790575"/>
              <a:gd name="connsiteY12" fmla="*/ 128587 h 362947"/>
              <a:gd name="connsiteX13" fmla="*/ 109538 w 790575"/>
              <a:gd name="connsiteY13" fmla="*/ 135731 h 362947"/>
              <a:gd name="connsiteX14" fmla="*/ 116682 w 790575"/>
              <a:gd name="connsiteY14" fmla="*/ 138112 h 362947"/>
              <a:gd name="connsiteX15" fmla="*/ 133350 w 790575"/>
              <a:gd name="connsiteY15" fmla="*/ 142875 h 362947"/>
              <a:gd name="connsiteX16" fmla="*/ 266700 w 790575"/>
              <a:gd name="connsiteY16" fmla="*/ 197644 h 362947"/>
              <a:gd name="connsiteX17" fmla="*/ 421482 w 790575"/>
              <a:gd name="connsiteY17" fmla="*/ 250031 h 362947"/>
              <a:gd name="connsiteX18" fmla="*/ 711994 w 790575"/>
              <a:gd name="connsiteY18" fmla="*/ 347662 h 362947"/>
              <a:gd name="connsiteX19" fmla="*/ 726282 w 790575"/>
              <a:gd name="connsiteY19" fmla="*/ 359569 h 362947"/>
              <a:gd name="connsiteX20" fmla="*/ 728663 w 790575"/>
              <a:gd name="connsiteY20" fmla="*/ 347662 h 362947"/>
              <a:gd name="connsiteX21" fmla="*/ 731044 w 790575"/>
              <a:gd name="connsiteY21" fmla="*/ 328612 h 362947"/>
              <a:gd name="connsiteX22" fmla="*/ 735807 w 790575"/>
              <a:gd name="connsiteY22" fmla="*/ 319087 h 362947"/>
              <a:gd name="connsiteX23" fmla="*/ 738188 w 790575"/>
              <a:gd name="connsiteY23" fmla="*/ 311944 h 362947"/>
              <a:gd name="connsiteX24" fmla="*/ 740569 w 790575"/>
              <a:gd name="connsiteY24" fmla="*/ 302419 h 362947"/>
              <a:gd name="connsiteX25" fmla="*/ 745332 w 790575"/>
              <a:gd name="connsiteY25" fmla="*/ 295275 h 362947"/>
              <a:gd name="connsiteX26" fmla="*/ 747713 w 790575"/>
              <a:gd name="connsiteY26" fmla="*/ 285750 h 362947"/>
              <a:gd name="connsiteX27" fmla="*/ 757238 w 790575"/>
              <a:gd name="connsiteY27" fmla="*/ 271462 h 362947"/>
              <a:gd name="connsiteX28" fmla="*/ 759619 w 790575"/>
              <a:gd name="connsiteY28" fmla="*/ 257175 h 362947"/>
              <a:gd name="connsiteX29" fmla="*/ 762000 w 790575"/>
              <a:gd name="connsiteY29" fmla="*/ 247650 h 362947"/>
              <a:gd name="connsiteX30" fmla="*/ 764382 w 790575"/>
              <a:gd name="connsiteY30" fmla="*/ 230981 h 362947"/>
              <a:gd name="connsiteX31" fmla="*/ 766763 w 790575"/>
              <a:gd name="connsiteY31" fmla="*/ 223837 h 362947"/>
              <a:gd name="connsiteX32" fmla="*/ 771525 w 790575"/>
              <a:gd name="connsiteY32" fmla="*/ 207169 h 362947"/>
              <a:gd name="connsiteX33" fmla="*/ 773907 w 790575"/>
              <a:gd name="connsiteY33" fmla="*/ 169069 h 362947"/>
              <a:gd name="connsiteX34" fmla="*/ 776288 w 790575"/>
              <a:gd name="connsiteY34" fmla="*/ 161925 h 362947"/>
              <a:gd name="connsiteX35" fmla="*/ 783432 w 790575"/>
              <a:gd name="connsiteY35" fmla="*/ 159544 h 362947"/>
              <a:gd name="connsiteX36" fmla="*/ 790575 w 790575"/>
              <a:gd name="connsiteY36" fmla="*/ 154781 h 362947"/>
              <a:gd name="connsiteX37" fmla="*/ 783432 w 790575"/>
              <a:gd name="connsiteY37" fmla="*/ 150019 h 362947"/>
              <a:gd name="connsiteX38" fmla="*/ 742950 w 790575"/>
              <a:gd name="connsiteY38" fmla="*/ 147637 h 362947"/>
              <a:gd name="connsiteX39" fmla="*/ 707232 w 790575"/>
              <a:gd name="connsiteY39" fmla="*/ 135731 h 362947"/>
              <a:gd name="connsiteX40" fmla="*/ 692944 w 790575"/>
              <a:gd name="connsiteY40" fmla="*/ 130969 h 362947"/>
              <a:gd name="connsiteX41" fmla="*/ 685800 w 790575"/>
              <a:gd name="connsiteY41" fmla="*/ 128587 h 362947"/>
              <a:gd name="connsiteX42" fmla="*/ 676275 w 790575"/>
              <a:gd name="connsiteY42" fmla="*/ 126206 h 362947"/>
              <a:gd name="connsiteX43" fmla="*/ 664369 w 790575"/>
              <a:gd name="connsiteY43" fmla="*/ 123825 h 362947"/>
              <a:gd name="connsiteX44" fmla="*/ 647700 w 790575"/>
              <a:gd name="connsiteY44" fmla="*/ 119062 h 362947"/>
              <a:gd name="connsiteX45" fmla="*/ 616744 w 790575"/>
              <a:gd name="connsiteY45" fmla="*/ 116681 h 362947"/>
              <a:gd name="connsiteX46" fmla="*/ 366713 w 790575"/>
              <a:gd name="connsiteY46" fmla="*/ 66675 h 362947"/>
              <a:gd name="connsiteX47" fmla="*/ 276225 w 790575"/>
              <a:gd name="connsiteY47" fmla="*/ 50006 h 362947"/>
              <a:gd name="connsiteX48" fmla="*/ 216694 w 790575"/>
              <a:gd name="connsiteY48" fmla="*/ 35719 h 362947"/>
              <a:gd name="connsiteX49" fmla="*/ 135732 w 790575"/>
              <a:gd name="connsiteY49" fmla="*/ 23812 h 362947"/>
              <a:gd name="connsiteX50" fmla="*/ 92869 w 790575"/>
              <a:gd name="connsiteY50" fmla="*/ 11906 h 362947"/>
              <a:gd name="connsiteX0" fmla="*/ 92869 w 790575"/>
              <a:gd name="connsiteY0" fmla="*/ 11906 h 362947"/>
              <a:gd name="connsiteX1" fmla="*/ 21432 w 790575"/>
              <a:gd name="connsiteY1" fmla="*/ 0 h 362947"/>
              <a:gd name="connsiteX2" fmla="*/ 16669 w 790575"/>
              <a:gd name="connsiteY2" fmla="*/ 7144 h 362947"/>
              <a:gd name="connsiteX3" fmla="*/ 9525 w 790575"/>
              <a:gd name="connsiteY3" fmla="*/ 38100 h 362947"/>
              <a:gd name="connsiteX4" fmla="*/ 4763 w 790575"/>
              <a:gd name="connsiteY4" fmla="*/ 57150 h 362947"/>
              <a:gd name="connsiteX5" fmla="*/ 0 w 790575"/>
              <a:gd name="connsiteY5" fmla="*/ 71437 h 362947"/>
              <a:gd name="connsiteX6" fmla="*/ 2382 w 790575"/>
              <a:gd name="connsiteY6" fmla="*/ 100012 h 362947"/>
              <a:gd name="connsiteX7" fmla="*/ 7144 w 790575"/>
              <a:gd name="connsiteY7" fmla="*/ 107156 h 362947"/>
              <a:gd name="connsiteX8" fmla="*/ 28575 w 790575"/>
              <a:gd name="connsiteY8" fmla="*/ 116681 h 362947"/>
              <a:gd name="connsiteX9" fmla="*/ 42863 w 790575"/>
              <a:gd name="connsiteY9" fmla="*/ 119062 h 362947"/>
              <a:gd name="connsiteX10" fmla="*/ 69057 w 790575"/>
              <a:gd name="connsiteY10" fmla="*/ 126206 h 362947"/>
              <a:gd name="connsiteX11" fmla="*/ 78582 w 790575"/>
              <a:gd name="connsiteY11" fmla="*/ 128587 h 362947"/>
              <a:gd name="connsiteX12" fmla="*/ 109538 w 790575"/>
              <a:gd name="connsiteY12" fmla="*/ 135731 h 362947"/>
              <a:gd name="connsiteX13" fmla="*/ 116682 w 790575"/>
              <a:gd name="connsiteY13" fmla="*/ 138112 h 362947"/>
              <a:gd name="connsiteX14" fmla="*/ 133350 w 790575"/>
              <a:gd name="connsiteY14" fmla="*/ 142875 h 362947"/>
              <a:gd name="connsiteX15" fmla="*/ 266700 w 790575"/>
              <a:gd name="connsiteY15" fmla="*/ 197644 h 362947"/>
              <a:gd name="connsiteX16" fmla="*/ 421482 w 790575"/>
              <a:gd name="connsiteY16" fmla="*/ 250031 h 362947"/>
              <a:gd name="connsiteX17" fmla="*/ 711994 w 790575"/>
              <a:gd name="connsiteY17" fmla="*/ 347662 h 362947"/>
              <a:gd name="connsiteX18" fmla="*/ 726282 w 790575"/>
              <a:gd name="connsiteY18" fmla="*/ 359569 h 362947"/>
              <a:gd name="connsiteX19" fmla="*/ 728663 w 790575"/>
              <a:gd name="connsiteY19" fmla="*/ 347662 h 362947"/>
              <a:gd name="connsiteX20" fmla="*/ 731044 w 790575"/>
              <a:gd name="connsiteY20" fmla="*/ 328612 h 362947"/>
              <a:gd name="connsiteX21" fmla="*/ 735807 w 790575"/>
              <a:gd name="connsiteY21" fmla="*/ 319087 h 362947"/>
              <a:gd name="connsiteX22" fmla="*/ 738188 w 790575"/>
              <a:gd name="connsiteY22" fmla="*/ 311944 h 362947"/>
              <a:gd name="connsiteX23" fmla="*/ 740569 w 790575"/>
              <a:gd name="connsiteY23" fmla="*/ 302419 h 362947"/>
              <a:gd name="connsiteX24" fmla="*/ 745332 w 790575"/>
              <a:gd name="connsiteY24" fmla="*/ 295275 h 362947"/>
              <a:gd name="connsiteX25" fmla="*/ 747713 w 790575"/>
              <a:gd name="connsiteY25" fmla="*/ 285750 h 362947"/>
              <a:gd name="connsiteX26" fmla="*/ 757238 w 790575"/>
              <a:gd name="connsiteY26" fmla="*/ 271462 h 362947"/>
              <a:gd name="connsiteX27" fmla="*/ 759619 w 790575"/>
              <a:gd name="connsiteY27" fmla="*/ 257175 h 362947"/>
              <a:gd name="connsiteX28" fmla="*/ 762000 w 790575"/>
              <a:gd name="connsiteY28" fmla="*/ 247650 h 362947"/>
              <a:gd name="connsiteX29" fmla="*/ 764382 w 790575"/>
              <a:gd name="connsiteY29" fmla="*/ 230981 h 362947"/>
              <a:gd name="connsiteX30" fmla="*/ 766763 w 790575"/>
              <a:gd name="connsiteY30" fmla="*/ 223837 h 362947"/>
              <a:gd name="connsiteX31" fmla="*/ 771525 w 790575"/>
              <a:gd name="connsiteY31" fmla="*/ 207169 h 362947"/>
              <a:gd name="connsiteX32" fmla="*/ 773907 w 790575"/>
              <a:gd name="connsiteY32" fmla="*/ 169069 h 362947"/>
              <a:gd name="connsiteX33" fmla="*/ 776288 w 790575"/>
              <a:gd name="connsiteY33" fmla="*/ 161925 h 362947"/>
              <a:gd name="connsiteX34" fmla="*/ 783432 w 790575"/>
              <a:gd name="connsiteY34" fmla="*/ 159544 h 362947"/>
              <a:gd name="connsiteX35" fmla="*/ 790575 w 790575"/>
              <a:gd name="connsiteY35" fmla="*/ 154781 h 362947"/>
              <a:gd name="connsiteX36" fmla="*/ 783432 w 790575"/>
              <a:gd name="connsiteY36" fmla="*/ 150019 h 362947"/>
              <a:gd name="connsiteX37" fmla="*/ 742950 w 790575"/>
              <a:gd name="connsiteY37" fmla="*/ 147637 h 362947"/>
              <a:gd name="connsiteX38" fmla="*/ 707232 w 790575"/>
              <a:gd name="connsiteY38" fmla="*/ 135731 h 362947"/>
              <a:gd name="connsiteX39" fmla="*/ 692944 w 790575"/>
              <a:gd name="connsiteY39" fmla="*/ 130969 h 362947"/>
              <a:gd name="connsiteX40" fmla="*/ 685800 w 790575"/>
              <a:gd name="connsiteY40" fmla="*/ 128587 h 362947"/>
              <a:gd name="connsiteX41" fmla="*/ 676275 w 790575"/>
              <a:gd name="connsiteY41" fmla="*/ 126206 h 362947"/>
              <a:gd name="connsiteX42" fmla="*/ 664369 w 790575"/>
              <a:gd name="connsiteY42" fmla="*/ 123825 h 362947"/>
              <a:gd name="connsiteX43" fmla="*/ 647700 w 790575"/>
              <a:gd name="connsiteY43" fmla="*/ 119062 h 362947"/>
              <a:gd name="connsiteX44" fmla="*/ 616744 w 790575"/>
              <a:gd name="connsiteY44" fmla="*/ 116681 h 362947"/>
              <a:gd name="connsiteX45" fmla="*/ 366713 w 790575"/>
              <a:gd name="connsiteY45" fmla="*/ 66675 h 362947"/>
              <a:gd name="connsiteX46" fmla="*/ 276225 w 790575"/>
              <a:gd name="connsiteY46" fmla="*/ 50006 h 362947"/>
              <a:gd name="connsiteX47" fmla="*/ 216694 w 790575"/>
              <a:gd name="connsiteY47" fmla="*/ 35719 h 362947"/>
              <a:gd name="connsiteX48" fmla="*/ 135732 w 790575"/>
              <a:gd name="connsiteY48" fmla="*/ 23812 h 362947"/>
              <a:gd name="connsiteX49" fmla="*/ 92869 w 790575"/>
              <a:gd name="connsiteY49" fmla="*/ 11906 h 362947"/>
              <a:gd name="connsiteX0" fmla="*/ 92869 w 790575"/>
              <a:gd name="connsiteY0" fmla="*/ 11906 h 362947"/>
              <a:gd name="connsiteX1" fmla="*/ 21432 w 790575"/>
              <a:gd name="connsiteY1" fmla="*/ 0 h 362947"/>
              <a:gd name="connsiteX2" fmla="*/ 16669 w 790575"/>
              <a:gd name="connsiteY2" fmla="*/ 7144 h 362947"/>
              <a:gd name="connsiteX3" fmla="*/ 4763 w 790575"/>
              <a:gd name="connsiteY3" fmla="*/ 57150 h 362947"/>
              <a:gd name="connsiteX4" fmla="*/ 0 w 790575"/>
              <a:gd name="connsiteY4" fmla="*/ 71437 h 362947"/>
              <a:gd name="connsiteX5" fmla="*/ 2382 w 790575"/>
              <a:gd name="connsiteY5" fmla="*/ 100012 h 362947"/>
              <a:gd name="connsiteX6" fmla="*/ 7144 w 790575"/>
              <a:gd name="connsiteY6" fmla="*/ 107156 h 362947"/>
              <a:gd name="connsiteX7" fmla="*/ 28575 w 790575"/>
              <a:gd name="connsiteY7" fmla="*/ 116681 h 362947"/>
              <a:gd name="connsiteX8" fmla="*/ 42863 w 790575"/>
              <a:gd name="connsiteY8" fmla="*/ 119062 h 362947"/>
              <a:gd name="connsiteX9" fmla="*/ 69057 w 790575"/>
              <a:gd name="connsiteY9" fmla="*/ 126206 h 362947"/>
              <a:gd name="connsiteX10" fmla="*/ 78582 w 790575"/>
              <a:gd name="connsiteY10" fmla="*/ 128587 h 362947"/>
              <a:gd name="connsiteX11" fmla="*/ 109538 w 790575"/>
              <a:gd name="connsiteY11" fmla="*/ 135731 h 362947"/>
              <a:gd name="connsiteX12" fmla="*/ 116682 w 790575"/>
              <a:gd name="connsiteY12" fmla="*/ 138112 h 362947"/>
              <a:gd name="connsiteX13" fmla="*/ 133350 w 790575"/>
              <a:gd name="connsiteY13" fmla="*/ 142875 h 362947"/>
              <a:gd name="connsiteX14" fmla="*/ 266700 w 790575"/>
              <a:gd name="connsiteY14" fmla="*/ 197644 h 362947"/>
              <a:gd name="connsiteX15" fmla="*/ 421482 w 790575"/>
              <a:gd name="connsiteY15" fmla="*/ 250031 h 362947"/>
              <a:gd name="connsiteX16" fmla="*/ 711994 w 790575"/>
              <a:gd name="connsiteY16" fmla="*/ 347662 h 362947"/>
              <a:gd name="connsiteX17" fmla="*/ 726282 w 790575"/>
              <a:gd name="connsiteY17" fmla="*/ 359569 h 362947"/>
              <a:gd name="connsiteX18" fmla="*/ 728663 w 790575"/>
              <a:gd name="connsiteY18" fmla="*/ 347662 h 362947"/>
              <a:gd name="connsiteX19" fmla="*/ 731044 w 790575"/>
              <a:gd name="connsiteY19" fmla="*/ 328612 h 362947"/>
              <a:gd name="connsiteX20" fmla="*/ 735807 w 790575"/>
              <a:gd name="connsiteY20" fmla="*/ 319087 h 362947"/>
              <a:gd name="connsiteX21" fmla="*/ 738188 w 790575"/>
              <a:gd name="connsiteY21" fmla="*/ 311944 h 362947"/>
              <a:gd name="connsiteX22" fmla="*/ 740569 w 790575"/>
              <a:gd name="connsiteY22" fmla="*/ 302419 h 362947"/>
              <a:gd name="connsiteX23" fmla="*/ 745332 w 790575"/>
              <a:gd name="connsiteY23" fmla="*/ 295275 h 362947"/>
              <a:gd name="connsiteX24" fmla="*/ 747713 w 790575"/>
              <a:gd name="connsiteY24" fmla="*/ 285750 h 362947"/>
              <a:gd name="connsiteX25" fmla="*/ 757238 w 790575"/>
              <a:gd name="connsiteY25" fmla="*/ 271462 h 362947"/>
              <a:gd name="connsiteX26" fmla="*/ 759619 w 790575"/>
              <a:gd name="connsiteY26" fmla="*/ 257175 h 362947"/>
              <a:gd name="connsiteX27" fmla="*/ 762000 w 790575"/>
              <a:gd name="connsiteY27" fmla="*/ 247650 h 362947"/>
              <a:gd name="connsiteX28" fmla="*/ 764382 w 790575"/>
              <a:gd name="connsiteY28" fmla="*/ 230981 h 362947"/>
              <a:gd name="connsiteX29" fmla="*/ 766763 w 790575"/>
              <a:gd name="connsiteY29" fmla="*/ 223837 h 362947"/>
              <a:gd name="connsiteX30" fmla="*/ 771525 w 790575"/>
              <a:gd name="connsiteY30" fmla="*/ 207169 h 362947"/>
              <a:gd name="connsiteX31" fmla="*/ 773907 w 790575"/>
              <a:gd name="connsiteY31" fmla="*/ 169069 h 362947"/>
              <a:gd name="connsiteX32" fmla="*/ 776288 w 790575"/>
              <a:gd name="connsiteY32" fmla="*/ 161925 h 362947"/>
              <a:gd name="connsiteX33" fmla="*/ 783432 w 790575"/>
              <a:gd name="connsiteY33" fmla="*/ 159544 h 362947"/>
              <a:gd name="connsiteX34" fmla="*/ 790575 w 790575"/>
              <a:gd name="connsiteY34" fmla="*/ 154781 h 362947"/>
              <a:gd name="connsiteX35" fmla="*/ 783432 w 790575"/>
              <a:gd name="connsiteY35" fmla="*/ 150019 h 362947"/>
              <a:gd name="connsiteX36" fmla="*/ 742950 w 790575"/>
              <a:gd name="connsiteY36" fmla="*/ 147637 h 362947"/>
              <a:gd name="connsiteX37" fmla="*/ 707232 w 790575"/>
              <a:gd name="connsiteY37" fmla="*/ 135731 h 362947"/>
              <a:gd name="connsiteX38" fmla="*/ 692944 w 790575"/>
              <a:gd name="connsiteY38" fmla="*/ 130969 h 362947"/>
              <a:gd name="connsiteX39" fmla="*/ 685800 w 790575"/>
              <a:gd name="connsiteY39" fmla="*/ 128587 h 362947"/>
              <a:gd name="connsiteX40" fmla="*/ 676275 w 790575"/>
              <a:gd name="connsiteY40" fmla="*/ 126206 h 362947"/>
              <a:gd name="connsiteX41" fmla="*/ 664369 w 790575"/>
              <a:gd name="connsiteY41" fmla="*/ 123825 h 362947"/>
              <a:gd name="connsiteX42" fmla="*/ 647700 w 790575"/>
              <a:gd name="connsiteY42" fmla="*/ 119062 h 362947"/>
              <a:gd name="connsiteX43" fmla="*/ 616744 w 790575"/>
              <a:gd name="connsiteY43" fmla="*/ 116681 h 362947"/>
              <a:gd name="connsiteX44" fmla="*/ 366713 w 790575"/>
              <a:gd name="connsiteY44" fmla="*/ 66675 h 362947"/>
              <a:gd name="connsiteX45" fmla="*/ 276225 w 790575"/>
              <a:gd name="connsiteY45" fmla="*/ 50006 h 362947"/>
              <a:gd name="connsiteX46" fmla="*/ 216694 w 790575"/>
              <a:gd name="connsiteY46" fmla="*/ 35719 h 362947"/>
              <a:gd name="connsiteX47" fmla="*/ 135732 w 790575"/>
              <a:gd name="connsiteY47" fmla="*/ 23812 h 362947"/>
              <a:gd name="connsiteX48" fmla="*/ 92869 w 790575"/>
              <a:gd name="connsiteY48"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5159 w 788590"/>
              <a:gd name="connsiteY5" fmla="*/ 107156 h 362947"/>
              <a:gd name="connsiteX6" fmla="*/ 26590 w 788590"/>
              <a:gd name="connsiteY6" fmla="*/ 116681 h 362947"/>
              <a:gd name="connsiteX7" fmla="*/ 40878 w 788590"/>
              <a:gd name="connsiteY7" fmla="*/ 119062 h 362947"/>
              <a:gd name="connsiteX8" fmla="*/ 67072 w 788590"/>
              <a:gd name="connsiteY8" fmla="*/ 126206 h 362947"/>
              <a:gd name="connsiteX9" fmla="*/ 76597 w 788590"/>
              <a:gd name="connsiteY9" fmla="*/ 128587 h 362947"/>
              <a:gd name="connsiteX10" fmla="*/ 107553 w 788590"/>
              <a:gd name="connsiteY10" fmla="*/ 135731 h 362947"/>
              <a:gd name="connsiteX11" fmla="*/ 114697 w 788590"/>
              <a:gd name="connsiteY11" fmla="*/ 138112 h 362947"/>
              <a:gd name="connsiteX12" fmla="*/ 131365 w 788590"/>
              <a:gd name="connsiteY12" fmla="*/ 142875 h 362947"/>
              <a:gd name="connsiteX13" fmla="*/ 264715 w 788590"/>
              <a:gd name="connsiteY13" fmla="*/ 197644 h 362947"/>
              <a:gd name="connsiteX14" fmla="*/ 419497 w 788590"/>
              <a:gd name="connsiteY14" fmla="*/ 250031 h 362947"/>
              <a:gd name="connsiteX15" fmla="*/ 710009 w 788590"/>
              <a:gd name="connsiteY15" fmla="*/ 347662 h 362947"/>
              <a:gd name="connsiteX16" fmla="*/ 724297 w 788590"/>
              <a:gd name="connsiteY16" fmla="*/ 359569 h 362947"/>
              <a:gd name="connsiteX17" fmla="*/ 726678 w 788590"/>
              <a:gd name="connsiteY17" fmla="*/ 347662 h 362947"/>
              <a:gd name="connsiteX18" fmla="*/ 729059 w 788590"/>
              <a:gd name="connsiteY18" fmla="*/ 328612 h 362947"/>
              <a:gd name="connsiteX19" fmla="*/ 733822 w 788590"/>
              <a:gd name="connsiteY19" fmla="*/ 319087 h 362947"/>
              <a:gd name="connsiteX20" fmla="*/ 736203 w 788590"/>
              <a:gd name="connsiteY20" fmla="*/ 311944 h 362947"/>
              <a:gd name="connsiteX21" fmla="*/ 738584 w 788590"/>
              <a:gd name="connsiteY21" fmla="*/ 302419 h 362947"/>
              <a:gd name="connsiteX22" fmla="*/ 743347 w 788590"/>
              <a:gd name="connsiteY22" fmla="*/ 295275 h 362947"/>
              <a:gd name="connsiteX23" fmla="*/ 745728 w 788590"/>
              <a:gd name="connsiteY23" fmla="*/ 285750 h 362947"/>
              <a:gd name="connsiteX24" fmla="*/ 755253 w 788590"/>
              <a:gd name="connsiteY24" fmla="*/ 271462 h 362947"/>
              <a:gd name="connsiteX25" fmla="*/ 757634 w 788590"/>
              <a:gd name="connsiteY25" fmla="*/ 257175 h 362947"/>
              <a:gd name="connsiteX26" fmla="*/ 760015 w 788590"/>
              <a:gd name="connsiteY26" fmla="*/ 247650 h 362947"/>
              <a:gd name="connsiteX27" fmla="*/ 762397 w 788590"/>
              <a:gd name="connsiteY27" fmla="*/ 230981 h 362947"/>
              <a:gd name="connsiteX28" fmla="*/ 764778 w 788590"/>
              <a:gd name="connsiteY28" fmla="*/ 223837 h 362947"/>
              <a:gd name="connsiteX29" fmla="*/ 769540 w 788590"/>
              <a:gd name="connsiteY29" fmla="*/ 207169 h 362947"/>
              <a:gd name="connsiteX30" fmla="*/ 771922 w 788590"/>
              <a:gd name="connsiteY30" fmla="*/ 169069 h 362947"/>
              <a:gd name="connsiteX31" fmla="*/ 774303 w 788590"/>
              <a:gd name="connsiteY31" fmla="*/ 161925 h 362947"/>
              <a:gd name="connsiteX32" fmla="*/ 781447 w 788590"/>
              <a:gd name="connsiteY32" fmla="*/ 159544 h 362947"/>
              <a:gd name="connsiteX33" fmla="*/ 788590 w 788590"/>
              <a:gd name="connsiteY33" fmla="*/ 154781 h 362947"/>
              <a:gd name="connsiteX34" fmla="*/ 781447 w 788590"/>
              <a:gd name="connsiteY34" fmla="*/ 150019 h 362947"/>
              <a:gd name="connsiteX35" fmla="*/ 740965 w 788590"/>
              <a:gd name="connsiteY35" fmla="*/ 147637 h 362947"/>
              <a:gd name="connsiteX36" fmla="*/ 705247 w 788590"/>
              <a:gd name="connsiteY36" fmla="*/ 135731 h 362947"/>
              <a:gd name="connsiteX37" fmla="*/ 690959 w 788590"/>
              <a:gd name="connsiteY37" fmla="*/ 130969 h 362947"/>
              <a:gd name="connsiteX38" fmla="*/ 683815 w 788590"/>
              <a:gd name="connsiteY38" fmla="*/ 128587 h 362947"/>
              <a:gd name="connsiteX39" fmla="*/ 674290 w 788590"/>
              <a:gd name="connsiteY39" fmla="*/ 126206 h 362947"/>
              <a:gd name="connsiteX40" fmla="*/ 662384 w 788590"/>
              <a:gd name="connsiteY40" fmla="*/ 123825 h 362947"/>
              <a:gd name="connsiteX41" fmla="*/ 645715 w 788590"/>
              <a:gd name="connsiteY41" fmla="*/ 119062 h 362947"/>
              <a:gd name="connsiteX42" fmla="*/ 614759 w 788590"/>
              <a:gd name="connsiteY42" fmla="*/ 116681 h 362947"/>
              <a:gd name="connsiteX43" fmla="*/ 364728 w 788590"/>
              <a:gd name="connsiteY43" fmla="*/ 66675 h 362947"/>
              <a:gd name="connsiteX44" fmla="*/ 274240 w 788590"/>
              <a:gd name="connsiteY44" fmla="*/ 50006 h 362947"/>
              <a:gd name="connsiteX45" fmla="*/ 214709 w 788590"/>
              <a:gd name="connsiteY45" fmla="*/ 35719 h 362947"/>
              <a:gd name="connsiteX46" fmla="*/ 133747 w 788590"/>
              <a:gd name="connsiteY46" fmla="*/ 23812 h 362947"/>
              <a:gd name="connsiteX47" fmla="*/ 90884 w 788590"/>
              <a:gd name="connsiteY47"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5159 w 788590"/>
              <a:gd name="connsiteY5" fmla="*/ 107156 h 362947"/>
              <a:gd name="connsiteX6" fmla="*/ 26590 w 788590"/>
              <a:gd name="connsiteY6" fmla="*/ 116681 h 362947"/>
              <a:gd name="connsiteX7" fmla="*/ 67072 w 788590"/>
              <a:gd name="connsiteY7" fmla="*/ 126206 h 362947"/>
              <a:gd name="connsiteX8" fmla="*/ 76597 w 788590"/>
              <a:gd name="connsiteY8" fmla="*/ 128587 h 362947"/>
              <a:gd name="connsiteX9" fmla="*/ 107553 w 788590"/>
              <a:gd name="connsiteY9" fmla="*/ 135731 h 362947"/>
              <a:gd name="connsiteX10" fmla="*/ 114697 w 788590"/>
              <a:gd name="connsiteY10" fmla="*/ 138112 h 362947"/>
              <a:gd name="connsiteX11" fmla="*/ 131365 w 788590"/>
              <a:gd name="connsiteY11" fmla="*/ 142875 h 362947"/>
              <a:gd name="connsiteX12" fmla="*/ 264715 w 788590"/>
              <a:gd name="connsiteY12" fmla="*/ 197644 h 362947"/>
              <a:gd name="connsiteX13" fmla="*/ 419497 w 788590"/>
              <a:gd name="connsiteY13" fmla="*/ 250031 h 362947"/>
              <a:gd name="connsiteX14" fmla="*/ 710009 w 788590"/>
              <a:gd name="connsiteY14" fmla="*/ 347662 h 362947"/>
              <a:gd name="connsiteX15" fmla="*/ 724297 w 788590"/>
              <a:gd name="connsiteY15" fmla="*/ 359569 h 362947"/>
              <a:gd name="connsiteX16" fmla="*/ 726678 w 788590"/>
              <a:gd name="connsiteY16" fmla="*/ 347662 h 362947"/>
              <a:gd name="connsiteX17" fmla="*/ 729059 w 788590"/>
              <a:gd name="connsiteY17" fmla="*/ 328612 h 362947"/>
              <a:gd name="connsiteX18" fmla="*/ 733822 w 788590"/>
              <a:gd name="connsiteY18" fmla="*/ 319087 h 362947"/>
              <a:gd name="connsiteX19" fmla="*/ 736203 w 788590"/>
              <a:gd name="connsiteY19" fmla="*/ 311944 h 362947"/>
              <a:gd name="connsiteX20" fmla="*/ 738584 w 788590"/>
              <a:gd name="connsiteY20" fmla="*/ 302419 h 362947"/>
              <a:gd name="connsiteX21" fmla="*/ 743347 w 788590"/>
              <a:gd name="connsiteY21" fmla="*/ 295275 h 362947"/>
              <a:gd name="connsiteX22" fmla="*/ 745728 w 788590"/>
              <a:gd name="connsiteY22" fmla="*/ 285750 h 362947"/>
              <a:gd name="connsiteX23" fmla="*/ 755253 w 788590"/>
              <a:gd name="connsiteY23" fmla="*/ 271462 h 362947"/>
              <a:gd name="connsiteX24" fmla="*/ 757634 w 788590"/>
              <a:gd name="connsiteY24" fmla="*/ 257175 h 362947"/>
              <a:gd name="connsiteX25" fmla="*/ 760015 w 788590"/>
              <a:gd name="connsiteY25" fmla="*/ 247650 h 362947"/>
              <a:gd name="connsiteX26" fmla="*/ 762397 w 788590"/>
              <a:gd name="connsiteY26" fmla="*/ 230981 h 362947"/>
              <a:gd name="connsiteX27" fmla="*/ 764778 w 788590"/>
              <a:gd name="connsiteY27" fmla="*/ 223837 h 362947"/>
              <a:gd name="connsiteX28" fmla="*/ 769540 w 788590"/>
              <a:gd name="connsiteY28" fmla="*/ 207169 h 362947"/>
              <a:gd name="connsiteX29" fmla="*/ 771922 w 788590"/>
              <a:gd name="connsiteY29" fmla="*/ 169069 h 362947"/>
              <a:gd name="connsiteX30" fmla="*/ 774303 w 788590"/>
              <a:gd name="connsiteY30" fmla="*/ 161925 h 362947"/>
              <a:gd name="connsiteX31" fmla="*/ 781447 w 788590"/>
              <a:gd name="connsiteY31" fmla="*/ 159544 h 362947"/>
              <a:gd name="connsiteX32" fmla="*/ 788590 w 788590"/>
              <a:gd name="connsiteY32" fmla="*/ 154781 h 362947"/>
              <a:gd name="connsiteX33" fmla="*/ 781447 w 788590"/>
              <a:gd name="connsiteY33" fmla="*/ 150019 h 362947"/>
              <a:gd name="connsiteX34" fmla="*/ 740965 w 788590"/>
              <a:gd name="connsiteY34" fmla="*/ 147637 h 362947"/>
              <a:gd name="connsiteX35" fmla="*/ 705247 w 788590"/>
              <a:gd name="connsiteY35" fmla="*/ 135731 h 362947"/>
              <a:gd name="connsiteX36" fmla="*/ 690959 w 788590"/>
              <a:gd name="connsiteY36" fmla="*/ 130969 h 362947"/>
              <a:gd name="connsiteX37" fmla="*/ 683815 w 788590"/>
              <a:gd name="connsiteY37" fmla="*/ 128587 h 362947"/>
              <a:gd name="connsiteX38" fmla="*/ 674290 w 788590"/>
              <a:gd name="connsiteY38" fmla="*/ 126206 h 362947"/>
              <a:gd name="connsiteX39" fmla="*/ 662384 w 788590"/>
              <a:gd name="connsiteY39" fmla="*/ 123825 h 362947"/>
              <a:gd name="connsiteX40" fmla="*/ 645715 w 788590"/>
              <a:gd name="connsiteY40" fmla="*/ 119062 h 362947"/>
              <a:gd name="connsiteX41" fmla="*/ 614759 w 788590"/>
              <a:gd name="connsiteY41" fmla="*/ 116681 h 362947"/>
              <a:gd name="connsiteX42" fmla="*/ 364728 w 788590"/>
              <a:gd name="connsiteY42" fmla="*/ 66675 h 362947"/>
              <a:gd name="connsiteX43" fmla="*/ 274240 w 788590"/>
              <a:gd name="connsiteY43" fmla="*/ 50006 h 362947"/>
              <a:gd name="connsiteX44" fmla="*/ 214709 w 788590"/>
              <a:gd name="connsiteY44" fmla="*/ 35719 h 362947"/>
              <a:gd name="connsiteX45" fmla="*/ 133747 w 788590"/>
              <a:gd name="connsiteY45" fmla="*/ 23812 h 362947"/>
              <a:gd name="connsiteX46" fmla="*/ 90884 w 788590"/>
              <a:gd name="connsiteY46"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5159 w 788590"/>
              <a:gd name="connsiteY5" fmla="*/ 107156 h 362947"/>
              <a:gd name="connsiteX6" fmla="*/ 26590 w 788590"/>
              <a:gd name="connsiteY6" fmla="*/ 116681 h 362947"/>
              <a:gd name="connsiteX7" fmla="*/ 67072 w 788590"/>
              <a:gd name="connsiteY7" fmla="*/ 126206 h 362947"/>
              <a:gd name="connsiteX8" fmla="*/ 107553 w 788590"/>
              <a:gd name="connsiteY8" fmla="*/ 135731 h 362947"/>
              <a:gd name="connsiteX9" fmla="*/ 114697 w 788590"/>
              <a:gd name="connsiteY9" fmla="*/ 138112 h 362947"/>
              <a:gd name="connsiteX10" fmla="*/ 131365 w 788590"/>
              <a:gd name="connsiteY10" fmla="*/ 142875 h 362947"/>
              <a:gd name="connsiteX11" fmla="*/ 264715 w 788590"/>
              <a:gd name="connsiteY11" fmla="*/ 197644 h 362947"/>
              <a:gd name="connsiteX12" fmla="*/ 419497 w 788590"/>
              <a:gd name="connsiteY12" fmla="*/ 250031 h 362947"/>
              <a:gd name="connsiteX13" fmla="*/ 710009 w 788590"/>
              <a:gd name="connsiteY13" fmla="*/ 347662 h 362947"/>
              <a:gd name="connsiteX14" fmla="*/ 724297 w 788590"/>
              <a:gd name="connsiteY14" fmla="*/ 359569 h 362947"/>
              <a:gd name="connsiteX15" fmla="*/ 726678 w 788590"/>
              <a:gd name="connsiteY15" fmla="*/ 347662 h 362947"/>
              <a:gd name="connsiteX16" fmla="*/ 729059 w 788590"/>
              <a:gd name="connsiteY16" fmla="*/ 328612 h 362947"/>
              <a:gd name="connsiteX17" fmla="*/ 733822 w 788590"/>
              <a:gd name="connsiteY17" fmla="*/ 319087 h 362947"/>
              <a:gd name="connsiteX18" fmla="*/ 736203 w 788590"/>
              <a:gd name="connsiteY18" fmla="*/ 311944 h 362947"/>
              <a:gd name="connsiteX19" fmla="*/ 738584 w 788590"/>
              <a:gd name="connsiteY19" fmla="*/ 302419 h 362947"/>
              <a:gd name="connsiteX20" fmla="*/ 743347 w 788590"/>
              <a:gd name="connsiteY20" fmla="*/ 295275 h 362947"/>
              <a:gd name="connsiteX21" fmla="*/ 745728 w 788590"/>
              <a:gd name="connsiteY21" fmla="*/ 285750 h 362947"/>
              <a:gd name="connsiteX22" fmla="*/ 755253 w 788590"/>
              <a:gd name="connsiteY22" fmla="*/ 271462 h 362947"/>
              <a:gd name="connsiteX23" fmla="*/ 757634 w 788590"/>
              <a:gd name="connsiteY23" fmla="*/ 257175 h 362947"/>
              <a:gd name="connsiteX24" fmla="*/ 760015 w 788590"/>
              <a:gd name="connsiteY24" fmla="*/ 247650 h 362947"/>
              <a:gd name="connsiteX25" fmla="*/ 762397 w 788590"/>
              <a:gd name="connsiteY25" fmla="*/ 230981 h 362947"/>
              <a:gd name="connsiteX26" fmla="*/ 764778 w 788590"/>
              <a:gd name="connsiteY26" fmla="*/ 223837 h 362947"/>
              <a:gd name="connsiteX27" fmla="*/ 769540 w 788590"/>
              <a:gd name="connsiteY27" fmla="*/ 207169 h 362947"/>
              <a:gd name="connsiteX28" fmla="*/ 771922 w 788590"/>
              <a:gd name="connsiteY28" fmla="*/ 169069 h 362947"/>
              <a:gd name="connsiteX29" fmla="*/ 774303 w 788590"/>
              <a:gd name="connsiteY29" fmla="*/ 161925 h 362947"/>
              <a:gd name="connsiteX30" fmla="*/ 781447 w 788590"/>
              <a:gd name="connsiteY30" fmla="*/ 159544 h 362947"/>
              <a:gd name="connsiteX31" fmla="*/ 788590 w 788590"/>
              <a:gd name="connsiteY31" fmla="*/ 154781 h 362947"/>
              <a:gd name="connsiteX32" fmla="*/ 781447 w 788590"/>
              <a:gd name="connsiteY32" fmla="*/ 150019 h 362947"/>
              <a:gd name="connsiteX33" fmla="*/ 740965 w 788590"/>
              <a:gd name="connsiteY33" fmla="*/ 147637 h 362947"/>
              <a:gd name="connsiteX34" fmla="*/ 705247 w 788590"/>
              <a:gd name="connsiteY34" fmla="*/ 135731 h 362947"/>
              <a:gd name="connsiteX35" fmla="*/ 690959 w 788590"/>
              <a:gd name="connsiteY35" fmla="*/ 130969 h 362947"/>
              <a:gd name="connsiteX36" fmla="*/ 683815 w 788590"/>
              <a:gd name="connsiteY36" fmla="*/ 128587 h 362947"/>
              <a:gd name="connsiteX37" fmla="*/ 674290 w 788590"/>
              <a:gd name="connsiteY37" fmla="*/ 126206 h 362947"/>
              <a:gd name="connsiteX38" fmla="*/ 662384 w 788590"/>
              <a:gd name="connsiteY38" fmla="*/ 123825 h 362947"/>
              <a:gd name="connsiteX39" fmla="*/ 645715 w 788590"/>
              <a:gd name="connsiteY39" fmla="*/ 119062 h 362947"/>
              <a:gd name="connsiteX40" fmla="*/ 614759 w 788590"/>
              <a:gd name="connsiteY40" fmla="*/ 116681 h 362947"/>
              <a:gd name="connsiteX41" fmla="*/ 364728 w 788590"/>
              <a:gd name="connsiteY41" fmla="*/ 66675 h 362947"/>
              <a:gd name="connsiteX42" fmla="*/ 274240 w 788590"/>
              <a:gd name="connsiteY42" fmla="*/ 50006 h 362947"/>
              <a:gd name="connsiteX43" fmla="*/ 214709 w 788590"/>
              <a:gd name="connsiteY43" fmla="*/ 35719 h 362947"/>
              <a:gd name="connsiteX44" fmla="*/ 133747 w 788590"/>
              <a:gd name="connsiteY44" fmla="*/ 23812 h 362947"/>
              <a:gd name="connsiteX45" fmla="*/ 90884 w 788590"/>
              <a:gd name="connsiteY45"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5159 w 788590"/>
              <a:gd name="connsiteY5" fmla="*/ 107156 h 362947"/>
              <a:gd name="connsiteX6" fmla="*/ 26590 w 788590"/>
              <a:gd name="connsiteY6" fmla="*/ 116681 h 362947"/>
              <a:gd name="connsiteX7" fmla="*/ 67072 w 788590"/>
              <a:gd name="connsiteY7" fmla="*/ 126206 h 362947"/>
              <a:gd name="connsiteX8" fmla="*/ 107553 w 788590"/>
              <a:gd name="connsiteY8" fmla="*/ 135731 h 362947"/>
              <a:gd name="connsiteX9" fmla="*/ 114697 w 788590"/>
              <a:gd name="connsiteY9" fmla="*/ 138112 h 362947"/>
              <a:gd name="connsiteX10" fmla="*/ 264715 w 788590"/>
              <a:gd name="connsiteY10" fmla="*/ 197644 h 362947"/>
              <a:gd name="connsiteX11" fmla="*/ 419497 w 788590"/>
              <a:gd name="connsiteY11" fmla="*/ 250031 h 362947"/>
              <a:gd name="connsiteX12" fmla="*/ 710009 w 788590"/>
              <a:gd name="connsiteY12" fmla="*/ 347662 h 362947"/>
              <a:gd name="connsiteX13" fmla="*/ 724297 w 788590"/>
              <a:gd name="connsiteY13" fmla="*/ 359569 h 362947"/>
              <a:gd name="connsiteX14" fmla="*/ 726678 w 788590"/>
              <a:gd name="connsiteY14" fmla="*/ 347662 h 362947"/>
              <a:gd name="connsiteX15" fmla="*/ 729059 w 788590"/>
              <a:gd name="connsiteY15" fmla="*/ 328612 h 362947"/>
              <a:gd name="connsiteX16" fmla="*/ 733822 w 788590"/>
              <a:gd name="connsiteY16" fmla="*/ 319087 h 362947"/>
              <a:gd name="connsiteX17" fmla="*/ 736203 w 788590"/>
              <a:gd name="connsiteY17" fmla="*/ 311944 h 362947"/>
              <a:gd name="connsiteX18" fmla="*/ 738584 w 788590"/>
              <a:gd name="connsiteY18" fmla="*/ 302419 h 362947"/>
              <a:gd name="connsiteX19" fmla="*/ 743347 w 788590"/>
              <a:gd name="connsiteY19" fmla="*/ 295275 h 362947"/>
              <a:gd name="connsiteX20" fmla="*/ 745728 w 788590"/>
              <a:gd name="connsiteY20" fmla="*/ 285750 h 362947"/>
              <a:gd name="connsiteX21" fmla="*/ 755253 w 788590"/>
              <a:gd name="connsiteY21" fmla="*/ 271462 h 362947"/>
              <a:gd name="connsiteX22" fmla="*/ 757634 w 788590"/>
              <a:gd name="connsiteY22" fmla="*/ 257175 h 362947"/>
              <a:gd name="connsiteX23" fmla="*/ 760015 w 788590"/>
              <a:gd name="connsiteY23" fmla="*/ 247650 h 362947"/>
              <a:gd name="connsiteX24" fmla="*/ 762397 w 788590"/>
              <a:gd name="connsiteY24" fmla="*/ 230981 h 362947"/>
              <a:gd name="connsiteX25" fmla="*/ 764778 w 788590"/>
              <a:gd name="connsiteY25" fmla="*/ 223837 h 362947"/>
              <a:gd name="connsiteX26" fmla="*/ 769540 w 788590"/>
              <a:gd name="connsiteY26" fmla="*/ 207169 h 362947"/>
              <a:gd name="connsiteX27" fmla="*/ 771922 w 788590"/>
              <a:gd name="connsiteY27" fmla="*/ 169069 h 362947"/>
              <a:gd name="connsiteX28" fmla="*/ 774303 w 788590"/>
              <a:gd name="connsiteY28" fmla="*/ 161925 h 362947"/>
              <a:gd name="connsiteX29" fmla="*/ 781447 w 788590"/>
              <a:gd name="connsiteY29" fmla="*/ 159544 h 362947"/>
              <a:gd name="connsiteX30" fmla="*/ 788590 w 788590"/>
              <a:gd name="connsiteY30" fmla="*/ 154781 h 362947"/>
              <a:gd name="connsiteX31" fmla="*/ 781447 w 788590"/>
              <a:gd name="connsiteY31" fmla="*/ 150019 h 362947"/>
              <a:gd name="connsiteX32" fmla="*/ 740965 w 788590"/>
              <a:gd name="connsiteY32" fmla="*/ 147637 h 362947"/>
              <a:gd name="connsiteX33" fmla="*/ 705247 w 788590"/>
              <a:gd name="connsiteY33" fmla="*/ 135731 h 362947"/>
              <a:gd name="connsiteX34" fmla="*/ 690959 w 788590"/>
              <a:gd name="connsiteY34" fmla="*/ 130969 h 362947"/>
              <a:gd name="connsiteX35" fmla="*/ 683815 w 788590"/>
              <a:gd name="connsiteY35" fmla="*/ 128587 h 362947"/>
              <a:gd name="connsiteX36" fmla="*/ 674290 w 788590"/>
              <a:gd name="connsiteY36" fmla="*/ 126206 h 362947"/>
              <a:gd name="connsiteX37" fmla="*/ 662384 w 788590"/>
              <a:gd name="connsiteY37" fmla="*/ 123825 h 362947"/>
              <a:gd name="connsiteX38" fmla="*/ 645715 w 788590"/>
              <a:gd name="connsiteY38" fmla="*/ 119062 h 362947"/>
              <a:gd name="connsiteX39" fmla="*/ 614759 w 788590"/>
              <a:gd name="connsiteY39" fmla="*/ 116681 h 362947"/>
              <a:gd name="connsiteX40" fmla="*/ 364728 w 788590"/>
              <a:gd name="connsiteY40" fmla="*/ 66675 h 362947"/>
              <a:gd name="connsiteX41" fmla="*/ 274240 w 788590"/>
              <a:gd name="connsiteY41" fmla="*/ 50006 h 362947"/>
              <a:gd name="connsiteX42" fmla="*/ 214709 w 788590"/>
              <a:gd name="connsiteY42" fmla="*/ 35719 h 362947"/>
              <a:gd name="connsiteX43" fmla="*/ 133747 w 788590"/>
              <a:gd name="connsiteY43" fmla="*/ 23812 h 362947"/>
              <a:gd name="connsiteX44" fmla="*/ 90884 w 788590"/>
              <a:gd name="connsiteY44"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5159 w 788590"/>
              <a:gd name="connsiteY5" fmla="*/ 107156 h 362947"/>
              <a:gd name="connsiteX6" fmla="*/ 26590 w 788590"/>
              <a:gd name="connsiteY6" fmla="*/ 116681 h 362947"/>
              <a:gd name="connsiteX7" fmla="*/ 67072 w 788590"/>
              <a:gd name="connsiteY7" fmla="*/ 126206 h 362947"/>
              <a:gd name="connsiteX8" fmla="*/ 114697 w 788590"/>
              <a:gd name="connsiteY8" fmla="*/ 138112 h 362947"/>
              <a:gd name="connsiteX9" fmla="*/ 264715 w 788590"/>
              <a:gd name="connsiteY9" fmla="*/ 197644 h 362947"/>
              <a:gd name="connsiteX10" fmla="*/ 419497 w 788590"/>
              <a:gd name="connsiteY10" fmla="*/ 250031 h 362947"/>
              <a:gd name="connsiteX11" fmla="*/ 710009 w 788590"/>
              <a:gd name="connsiteY11" fmla="*/ 347662 h 362947"/>
              <a:gd name="connsiteX12" fmla="*/ 724297 w 788590"/>
              <a:gd name="connsiteY12" fmla="*/ 359569 h 362947"/>
              <a:gd name="connsiteX13" fmla="*/ 726678 w 788590"/>
              <a:gd name="connsiteY13" fmla="*/ 347662 h 362947"/>
              <a:gd name="connsiteX14" fmla="*/ 729059 w 788590"/>
              <a:gd name="connsiteY14" fmla="*/ 328612 h 362947"/>
              <a:gd name="connsiteX15" fmla="*/ 733822 w 788590"/>
              <a:gd name="connsiteY15" fmla="*/ 319087 h 362947"/>
              <a:gd name="connsiteX16" fmla="*/ 736203 w 788590"/>
              <a:gd name="connsiteY16" fmla="*/ 311944 h 362947"/>
              <a:gd name="connsiteX17" fmla="*/ 738584 w 788590"/>
              <a:gd name="connsiteY17" fmla="*/ 302419 h 362947"/>
              <a:gd name="connsiteX18" fmla="*/ 743347 w 788590"/>
              <a:gd name="connsiteY18" fmla="*/ 295275 h 362947"/>
              <a:gd name="connsiteX19" fmla="*/ 745728 w 788590"/>
              <a:gd name="connsiteY19" fmla="*/ 285750 h 362947"/>
              <a:gd name="connsiteX20" fmla="*/ 755253 w 788590"/>
              <a:gd name="connsiteY20" fmla="*/ 271462 h 362947"/>
              <a:gd name="connsiteX21" fmla="*/ 757634 w 788590"/>
              <a:gd name="connsiteY21" fmla="*/ 257175 h 362947"/>
              <a:gd name="connsiteX22" fmla="*/ 760015 w 788590"/>
              <a:gd name="connsiteY22" fmla="*/ 247650 h 362947"/>
              <a:gd name="connsiteX23" fmla="*/ 762397 w 788590"/>
              <a:gd name="connsiteY23" fmla="*/ 230981 h 362947"/>
              <a:gd name="connsiteX24" fmla="*/ 764778 w 788590"/>
              <a:gd name="connsiteY24" fmla="*/ 223837 h 362947"/>
              <a:gd name="connsiteX25" fmla="*/ 769540 w 788590"/>
              <a:gd name="connsiteY25" fmla="*/ 207169 h 362947"/>
              <a:gd name="connsiteX26" fmla="*/ 771922 w 788590"/>
              <a:gd name="connsiteY26" fmla="*/ 169069 h 362947"/>
              <a:gd name="connsiteX27" fmla="*/ 774303 w 788590"/>
              <a:gd name="connsiteY27" fmla="*/ 161925 h 362947"/>
              <a:gd name="connsiteX28" fmla="*/ 781447 w 788590"/>
              <a:gd name="connsiteY28" fmla="*/ 159544 h 362947"/>
              <a:gd name="connsiteX29" fmla="*/ 788590 w 788590"/>
              <a:gd name="connsiteY29" fmla="*/ 154781 h 362947"/>
              <a:gd name="connsiteX30" fmla="*/ 781447 w 788590"/>
              <a:gd name="connsiteY30" fmla="*/ 150019 h 362947"/>
              <a:gd name="connsiteX31" fmla="*/ 740965 w 788590"/>
              <a:gd name="connsiteY31" fmla="*/ 147637 h 362947"/>
              <a:gd name="connsiteX32" fmla="*/ 705247 w 788590"/>
              <a:gd name="connsiteY32" fmla="*/ 135731 h 362947"/>
              <a:gd name="connsiteX33" fmla="*/ 690959 w 788590"/>
              <a:gd name="connsiteY33" fmla="*/ 130969 h 362947"/>
              <a:gd name="connsiteX34" fmla="*/ 683815 w 788590"/>
              <a:gd name="connsiteY34" fmla="*/ 128587 h 362947"/>
              <a:gd name="connsiteX35" fmla="*/ 674290 w 788590"/>
              <a:gd name="connsiteY35" fmla="*/ 126206 h 362947"/>
              <a:gd name="connsiteX36" fmla="*/ 662384 w 788590"/>
              <a:gd name="connsiteY36" fmla="*/ 123825 h 362947"/>
              <a:gd name="connsiteX37" fmla="*/ 645715 w 788590"/>
              <a:gd name="connsiteY37" fmla="*/ 119062 h 362947"/>
              <a:gd name="connsiteX38" fmla="*/ 614759 w 788590"/>
              <a:gd name="connsiteY38" fmla="*/ 116681 h 362947"/>
              <a:gd name="connsiteX39" fmla="*/ 364728 w 788590"/>
              <a:gd name="connsiteY39" fmla="*/ 66675 h 362947"/>
              <a:gd name="connsiteX40" fmla="*/ 274240 w 788590"/>
              <a:gd name="connsiteY40" fmla="*/ 50006 h 362947"/>
              <a:gd name="connsiteX41" fmla="*/ 214709 w 788590"/>
              <a:gd name="connsiteY41" fmla="*/ 35719 h 362947"/>
              <a:gd name="connsiteX42" fmla="*/ 133747 w 788590"/>
              <a:gd name="connsiteY42" fmla="*/ 23812 h 362947"/>
              <a:gd name="connsiteX43" fmla="*/ 90884 w 788590"/>
              <a:gd name="connsiteY43"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67072 w 788590"/>
              <a:gd name="connsiteY6" fmla="*/ 126206 h 362947"/>
              <a:gd name="connsiteX7" fmla="*/ 114697 w 788590"/>
              <a:gd name="connsiteY7" fmla="*/ 138112 h 362947"/>
              <a:gd name="connsiteX8" fmla="*/ 264715 w 788590"/>
              <a:gd name="connsiteY8" fmla="*/ 197644 h 362947"/>
              <a:gd name="connsiteX9" fmla="*/ 419497 w 788590"/>
              <a:gd name="connsiteY9" fmla="*/ 250031 h 362947"/>
              <a:gd name="connsiteX10" fmla="*/ 710009 w 788590"/>
              <a:gd name="connsiteY10" fmla="*/ 347662 h 362947"/>
              <a:gd name="connsiteX11" fmla="*/ 724297 w 788590"/>
              <a:gd name="connsiteY11" fmla="*/ 359569 h 362947"/>
              <a:gd name="connsiteX12" fmla="*/ 726678 w 788590"/>
              <a:gd name="connsiteY12" fmla="*/ 347662 h 362947"/>
              <a:gd name="connsiteX13" fmla="*/ 729059 w 788590"/>
              <a:gd name="connsiteY13" fmla="*/ 328612 h 362947"/>
              <a:gd name="connsiteX14" fmla="*/ 733822 w 788590"/>
              <a:gd name="connsiteY14" fmla="*/ 319087 h 362947"/>
              <a:gd name="connsiteX15" fmla="*/ 736203 w 788590"/>
              <a:gd name="connsiteY15" fmla="*/ 311944 h 362947"/>
              <a:gd name="connsiteX16" fmla="*/ 738584 w 788590"/>
              <a:gd name="connsiteY16" fmla="*/ 302419 h 362947"/>
              <a:gd name="connsiteX17" fmla="*/ 743347 w 788590"/>
              <a:gd name="connsiteY17" fmla="*/ 295275 h 362947"/>
              <a:gd name="connsiteX18" fmla="*/ 745728 w 788590"/>
              <a:gd name="connsiteY18" fmla="*/ 285750 h 362947"/>
              <a:gd name="connsiteX19" fmla="*/ 755253 w 788590"/>
              <a:gd name="connsiteY19" fmla="*/ 271462 h 362947"/>
              <a:gd name="connsiteX20" fmla="*/ 757634 w 788590"/>
              <a:gd name="connsiteY20" fmla="*/ 257175 h 362947"/>
              <a:gd name="connsiteX21" fmla="*/ 760015 w 788590"/>
              <a:gd name="connsiteY21" fmla="*/ 247650 h 362947"/>
              <a:gd name="connsiteX22" fmla="*/ 762397 w 788590"/>
              <a:gd name="connsiteY22" fmla="*/ 230981 h 362947"/>
              <a:gd name="connsiteX23" fmla="*/ 764778 w 788590"/>
              <a:gd name="connsiteY23" fmla="*/ 223837 h 362947"/>
              <a:gd name="connsiteX24" fmla="*/ 769540 w 788590"/>
              <a:gd name="connsiteY24" fmla="*/ 207169 h 362947"/>
              <a:gd name="connsiteX25" fmla="*/ 771922 w 788590"/>
              <a:gd name="connsiteY25" fmla="*/ 169069 h 362947"/>
              <a:gd name="connsiteX26" fmla="*/ 774303 w 788590"/>
              <a:gd name="connsiteY26" fmla="*/ 161925 h 362947"/>
              <a:gd name="connsiteX27" fmla="*/ 781447 w 788590"/>
              <a:gd name="connsiteY27" fmla="*/ 159544 h 362947"/>
              <a:gd name="connsiteX28" fmla="*/ 788590 w 788590"/>
              <a:gd name="connsiteY28" fmla="*/ 154781 h 362947"/>
              <a:gd name="connsiteX29" fmla="*/ 781447 w 788590"/>
              <a:gd name="connsiteY29" fmla="*/ 150019 h 362947"/>
              <a:gd name="connsiteX30" fmla="*/ 740965 w 788590"/>
              <a:gd name="connsiteY30" fmla="*/ 147637 h 362947"/>
              <a:gd name="connsiteX31" fmla="*/ 705247 w 788590"/>
              <a:gd name="connsiteY31" fmla="*/ 135731 h 362947"/>
              <a:gd name="connsiteX32" fmla="*/ 690959 w 788590"/>
              <a:gd name="connsiteY32" fmla="*/ 130969 h 362947"/>
              <a:gd name="connsiteX33" fmla="*/ 683815 w 788590"/>
              <a:gd name="connsiteY33" fmla="*/ 128587 h 362947"/>
              <a:gd name="connsiteX34" fmla="*/ 674290 w 788590"/>
              <a:gd name="connsiteY34" fmla="*/ 126206 h 362947"/>
              <a:gd name="connsiteX35" fmla="*/ 662384 w 788590"/>
              <a:gd name="connsiteY35" fmla="*/ 123825 h 362947"/>
              <a:gd name="connsiteX36" fmla="*/ 645715 w 788590"/>
              <a:gd name="connsiteY36" fmla="*/ 119062 h 362947"/>
              <a:gd name="connsiteX37" fmla="*/ 614759 w 788590"/>
              <a:gd name="connsiteY37" fmla="*/ 116681 h 362947"/>
              <a:gd name="connsiteX38" fmla="*/ 364728 w 788590"/>
              <a:gd name="connsiteY38" fmla="*/ 66675 h 362947"/>
              <a:gd name="connsiteX39" fmla="*/ 274240 w 788590"/>
              <a:gd name="connsiteY39" fmla="*/ 50006 h 362947"/>
              <a:gd name="connsiteX40" fmla="*/ 214709 w 788590"/>
              <a:gd name="connsiteY40" fmla="*/ 35719 h 362947"/>
              <a:gd name="connsiteX41" fmla="*/ 133747 w 788590"/>
              <a:gd name="connsiteY41" fmla="*/ 23812 h 362947"/>
              <a:gd name="connsiteX42" fmla="*/ 90884 w 788590"/>
              <a:gd name="connsiteY42"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67072 w 788590"/>
              <a:gd name="connsiteY6" fmla="*/ 126206 h 362947"/>
              <a:gd name="connsiteX7" fmla="*/ 264715 w 788590"/>
              <a:gd name="connsiteY7" fmla="*/ 197644 h 362947"/>
              <a:gd name="connsiteX8" fmla="*/ 419497 w 788590"/>
              <a:gd name="connsiteY8" fmla="*/ 250031 h 362947"/>
              <a:gd name="connsiteX9" fmla="*/ 710009 w 788590"/>
              <a:gd name="connsiteY9" fmla="*/ 347662 h 362947"/>
              <a:gd name="connsiteX10" fmla="*/ 724297 w 788590"/>
              <a:gd name="connsiteY10" fmla="*/ 359569 h 362947"/>
              <a:gd name="connsiteX11" fmla="*/ 726678 w 788590"/>
              <a:gd name="connsiteY11" fmla="*/ 347662 h 362947"/>
              <a:gd name="connsiteX12" fmla="*/ 729059 w 788590"/>
              <a:gd name="connsiteY12" fmla="*/ 328612 h 362947"/>
              <a:gd name="connsiteX13" fmla="*/ 733822 w 788590"/>
              <a:gd name="connsiteY13" fmla="*/ 319087 h 362947"/>
              <a:gd name="connsiteX14" fmla="*/ 736203 w 788590"/>
              <a:gd name="connsiteY14" fmla="*/ 311944 h 362947"/>
              <a:gd name="connsiteX15" fmla="*/ 738584 w 788590"/>
              <a:gd name="connsiteY15" fmla="*/ 302419 h 362947"/>
              <a:gd name="connsiteX16" fmla="*/ 743347 w 788590"/>
              <a:gd name="connsiteY16" fmla="*/ 295275 h 362947"/>
              <a:gd name="connsiteX17" fmla="*/ 745728 w 788590"/>
              <a:gd name="connsiteY17" fmla="*/ 285750 h 362947"/>
              <a:gd name="connsiteX18" fmla="*/ 755253 w 788590"/>
              <a:gd name="connsiteY18" fmla="*/ 271462 h 362947"/>
              <a:gd name="connsiteX19" fmla="*/ 757634 w 788590"/>
              <a:gd name="connsiteY19" fmla="*/ 257175 h 362947"/>
              <a:gd name="connsiteX20" fmla="*/ 760015 w 788590"/>
              <a:gd name="connsiteY20" fmla="*/ 247650 h 362947"/>
              <a:gd name="connsiteX21" fmla="*/ 762397 w 788590"/>
              <a:gd name="connsiteY21" fmla="*/ 230981 h 362947"/>
              <a:gd name="connsiteX22" fmla="*/ 764778 w 788590"/>
              <a:gd name="connsiteY22" fmla="*/ 223837 h 362947"/>
              <a:gd name="connsiteX23" fmla="*/ 769540 w 788590"/>
              <a:gd name="connsiteY23" fmla="*/ 207169 h 362947"/>
              <a:gd name="connsiteX24" fmla="*/ 771922 w 788590"/>
              <a:gd name="connsiteY24" fmla="*/ 169069 h 362947"/>
              <a:gd name="connsiteX25" fmla="*/ 774303 w 788590"/>
              <a:gd name="connsiteY25" fmla="*/ 161925 h 362947"/>
              <a:gd name="connsiteX26" fmla="*/ 781447 w 788590"/>
              <a:gd name="connsiteY26" fmla="*/ 159544 h 362947"/>
              <a:gd name="connsiteX27" fmla="*/ 788590 w 788590"/>
              <a:gd name="connsiteY27" fmla="*/ 154781 h 362947"/>
              <a:gd name="connsiteX28" fmla="*/ 781447 w 788590"/>
              <a:gd name="connsiteY28" fmla="*/ 150019 h 362947"/>
              <a:gd name="connsiteX29" fmla="*/ 740965 w 788590"/>
              <a:gd name="connsiteY29" fmla="*/ 147637 h 362947"/>
              <a:gd name="connsiteX30" fmla="*/ 705247 w 788590"/>
              <a:gd name="connsiteY30" fmla="*/ 135731 h 362947"/>
              <a:gd name="connsiteX31" fmla="*/ 690959 w 788590"/>
              <a:gd name="connsiteY31" fmla="*/ 130969 h 362947"/>
              <a:gd name="connsiteX32" fmla="*/ 683815 w 788590"/>
              <a:gd name="connsiteY32" fmla="*/ 128587 h 362947"/>
              <a:gd name="connsiteX33" fmla="*/ 674290 w 788590"/>
              <a:gd name="connsiteY33" fmla="*/ 126206 h 362947"/>
              <a:gd name="connsiteX34" fmla="*/ 662384 w 788590"/>
              <a:gd name="connsiteY34" fmla="*/ 123825 h 362947"/>
              <a:gd name="connsiteX35" fmla="*/ 645715 w 788590"/>
              <a:gd name="connsiteY35" fmla="*/ 119062 h 362947"/>
              <a:gd name="connsiteX36" fmla="*/ 614759 w 788590"/>
              <a:gd name="connsiteY36" fmla="*/ 116681 h 362947"/>
              <a:gd name="connsiteX37" fmla="*/ 364728 w 788590"/>
              <a:gd name="connsiteY37" fmla="*/ 66675 h 362947"/>
              <a:gd name="connsiteX38" fmla="*/ 274240 w 788590"/>
              <a:gd name="connsiteY38" fmla="*/ 50006 h 362947"/>
              <a:gd name="connsiteX39" fmla="*/ 214709 w 788590"/>
              <a:gd name="connsiteY39" fmla="*/ 35719 h 362947"/>
              <a:gd name="connsiteX40" fmla="*/ 133747 w 788590"/>
              <a:gd name="connsiteY40" fmla="*/ 23812 h 362947"/>
              <a:gd name="connsiteX41" fmla="*/ 90884 w 788590"/>
              <a:gd name="connsiteY41"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264715 w 788590"/>
              <a:gd name="connsiteY6" fmla="*/ 197644 h 362947"/>
              <a:gd name="connsiteX7" fmla="*/ 419497 w 788590"/>
              <a:gd name="connsiteY7" fmla="*/ 250031 h 362947"/>
              <a:gd name="connsiteX8" fmla="*/ 710009 w 788590"/>
              <a:gd name="connsiteY8" fmla="*/ 347662 h 362947"/>
              <a:gd name="connsiteX9" fmla="*/ 724297 w 788590"/>
              <a:gd name="connsiteY9" fmla="*/ 359569 h 362947"/>
              <a:gd name="connsiteX10" fmla="*/ 726678 w 788590"/>
              <a:gd name="connsiteY10" fmla="*/ 347662 h 362947"/>
              <a:gd name="connsiteX11" fmla="*/ 729059 w 788590"/>
              <a:gd name="connsiteY11" fmla="*/ 328612 h 362947"/>
              <a:gd name="connsiteX12" fmla="*/ 733822 w 788590"/>
              <a:gd name="connsiteY12" fmla="*/ 319087 h 362947"/>
              <a:gd name="connsiteX13" fmla="*/ 736203 w 788590"/>
              <a:gd name="connsiteY13" fmla="*/ 311944 h 362947"/>
              <a:gd name="connsiteX14" fmla="*/ 738584 w 788590"/>
              <a:gd name="connsiteY14" fmla="*/ 302419 h 362947"/>
              <a:gd name="connsiteX15" fmla="*/ 743347 w 788590"/>
              <a:gd name="connsiteY15" fmla="*/ 295275 h 362947"/>
              <a:gd name="connsiteX16" fmla="*/ 745728 w 788590"/>
              <a:gd name="connsiteY16" fmla="*/ 285750 h 362947"/>
              <a:gd name="connsiteX17" fmla="*/ 755253 w 788590"/>
              <a:gd name="connsiteY17" fmla="*/ 271462 h 362947"/>
              <a:gd name="connsiteX18" fmla="*/ 757634 w 788590"/>
              <a:gd name="connsiteY18" fmla="*/ 257175 h 362947"/>
              <a:gd name="connsiteX19" fmla="*/ 760015 w 788590"/>
              <a:gd name="connsiteY19" fmla="*/ 247650 h 362947"/>
              <a:gd name="connsiteX20" fmla="*/ 762397 w 788590"/>
              <a:gd name="connsiteY20" fmla="*/ 230981 h 362947"/>
              <a:gd name="connsiteX21" fmla="*/ 764778 w 788590"/>
              <a:gd name="connsiteY21" fmla="*/ 223837 h 362947"/>
              <a:gd name="connsiteX22" fmla="*/ 769540 w 788590"/>
              <a:gd name="connsiteY22" fmla="*/ 207169 h 362947"/>
              <a:gd name="connsiteX23" fmla="*/ 771922 w 788590"/>
              <a:gd name="connsiteY23" fmla="*/ 169069 h 362947"/>
              <a:gd name="connsiteX24" fmla="*/ 774303 w 788590"/>
              <a:gd name="connsiteY24" fmla="*/ 161925 h 362947"/>
              <a:gd name="connsiteX25" fmla="*/ 781447 w 788590"/>
              <a:gd name="connsiteY25" fmla="*/ 159544 h 362947"/>
              <a:gd name="connsiteX26" fmla="*/ 788590 w 788590"/>
              <a:gd name="connsiteY26" fmla="*/ 154781 h 362947"/>
              <a:gd name="connsiteX27" fmla="*/ 781447 w 788590"/>
              <a:gd name="connsiteY27" fmla="*/ 150019 h 362947"/>
              <a:gd name="connsiteX28" fmla="*/ 740965 w 788590"/>
              <a:gd name="connsiteY28" fmla="*/ 147637 h 362947"/>
              <a:gd name="connsiteX29" fmla="*/ 705247 w 788590"/>
              <a:gd name="connsiteY29" fmla="*/ 135731 h 362947"/>
              <a:gd name="connsiteX30" fmla="*/ 690959 w 788590"/>
              <a:gd name="connsiteY30" fmla="*/ 130969 h 362947"/>
              <a:gd name="connsiteX31" fmla="*/ 683815 w 788590"/>
              <a:gd name="connsiteY31" fmla="*/ 128587 h 362947"/>
              <a:gd name="connsiteX32" fmla="*/ 674290 w 788590"/>
              <a:gd name="connsiteY32" fmla="*/ 126206 h 362947"/>
              <a:gd name="connsiteX33" fmla="*/ 662384 w 788590"/>
              <a:gd name="connsiteY33" fmla="*/ 123825 h 362947"/>
              <a:gd name="connsiteX34" fmla="*/ 645715 w 788590"/>
              <a:gd name="connsiteY34" fmla="*/ 119062 h 362947"/>
              <a:gd name="connsiteX35" fmla="*/ 614759 w 788590"/>
              <a:gd name="connsiteY35" fmla="*/ 116681 h 362947"/>
              <a:gd name="connsiteX36" fmla="*/ 364728 w 788590"/>
              <a:gd name="connsiteY36" fmla="*/ 66675 h 362947"/>
              <a:gd name="connsiteX37" fmla="*/ 274240 w 788590"/>
              <a:gd name="connsiteY37" fmla="*/ 50006 h 362947"/>
              <a:gd name="connsiteX38" fmla="*/ 214709 w 788590"/>
              <a:gd name="connsiteY38" fmla="*/ 35719 h 362947"/>
              <a:gd name="connsiteX39" fmla="*/ 133747 w 788590"/>
              <a:gd name="connsiteY39" fmla="*/ 23812 h 362947"/>
              <a:gd name="connsiteX40" fmla="*/ 90884 w 788590"/>
              <a:gd name="connsiteY40"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264715 w 788590"/>
              <a:gd name="connsiteY6" fmla="*/ 197644 h 362947"/>
              <a:gd name="connsiteX7" fmla="*/ 419497 w 788590"/>
              <a:gd name="connsiteY7" fmla="*/ 250031 h 362947"/>
              <a:gd name="connsiteX8" fmla="*/ 710009 w 788590"/>
              <a:gd name="connsiteY8" fmla="*/ 347662 h 362947"/>
              <a:gd name="connsiteX9" fmla="*/ 724297 w 788590"/>
              <a:gd name="connsiteY9" fmla="*/ 359569 h 362947"/>
              <a:gd name="connsiteX10" fmla="*/ 726678 w 788590"/>
              <a:gd name="connsiteY10" fmla="*/ 347662 h 362947"/>
              <a:gd name="connsiteX11" fmla="*/ 729059 w 788590"/>
              <a:gd name="connsiteY11" fmla="*/ 328612 h 362947"/>
              <a:gd name="connsiteX12" fmla="*/ 733822 w 788590"/>
              <a:gd name="connsiteY12" fmla="*/ 319087 h 362947"/>
              <a:gd name="connsiteX13" fmla="*/ 736203 w 788590"/>
              <a:gd name="connsiteY13" fmla="*/ 311944 h 362947"/>
              <a:gd name="connsiteX14" fmla="*/ 738584 w 788590"/>
              <a:gd name="connsiteY14" fmla="*/ 302419 h 362947"/>
              <a:gd name="connsiteX15" fmla="*/ 743347 w 788590"/>
              <a:gd name="connsiteY15" fmla="*/ 295275 h 362947"/>
              <a:gd name="connsiteX16" fmla="*/ 745728 w 788590"/>
              <a:gd name="connsiteY16" fmla="*/ 285750 h 362947"/>
              <a:gd name="connsiteX17" fmla="*/ 755253 w 788590"/>
              <a:gd name="connsiteY17" fmla="*/ 271462 h 362947"/>
              <a:gd name="connsiteX18" fmla="*/ 757634 w 788590"/>
              <a:gd name="connsiteY18" fmla="*/ 257175 h 362947"/>
              <a:gd name="connsiteX19" fmla="*/ 760015 w 788590"/>
              <a:gd name="connsiteY19" fmla="*/ 247650 h 362947"/>
              <a:gd name="connsiteX20" fmla="*/ 762397 w 788590"/>
              <a:gd name="connsiteY20" fmla="*/ 230981 h 362947"/>
              <a:gd name="connsiteX21" fmla="*/ 764778 w 788590"/>
              <a:gd name="connsiteY21" fmla="*/ 223837 h 362947"/>
              <a:gd name="connsiteX22" fmla="*/ 769540 w 788590"/>
              <a:gd name="connsiteY22" fmla="*/ 207169 h 362947"/>
              <a:gd name="connsiteX23" fmla="*/ 771922 w 788590"/>
              <a:gd name="connsiteY23" fmla="*/ 169069 h 362947"/>
              <a:gd name="connsiteX24" fmla="*/ 774303 w 788590"/>
              <a:gd name="connsiteY24" fmla="*/ 161925 h 362947"/>
              <a:gd name="connsiteX25" fmla="*/ 781447 w 788590"/>
              <a:gd name="connsiteY25" fmla="*/ 159544 h 362947"/>
              <a:gd name="connsiteX26" fmla="*/ 788590 w 788590"/>
              <a:gd name="connsiteY26" fmla="*/ 154781 h 362947"/>
              <a:gd name="connsiteX27" fmla="*/ 781447 w 788590"/>
              <a:gd name="connsiteY27" fmla="*/ 150019 h 362947"/>
              <a:gd name="connsiteX28" fmla="*/ 740965 w 788590"/>
              <a:gd name="connsiteY28" fmla="*/ 147637 h 362947"/>
              <a:gd name="connsiteX29" fmla="*/ 705247 w 788590"/>
              <a:gd name="connsiteY29" fmla="*/ 135731 h 362947"/>
              <a:gd name="connsiteX30" fmla="*/ 690959 w 788590"/>
              <a:gd name="connsiteY30" fmla="*/ 130969 h 362947"/>
              <a:gd name="connsiteX31" fmla="*/ 683815 w 788590"/>
              <a:gd name="connsiteY31" fmla="*/ 128587 h 362947"/>
              <a:gd name="connsiteX32" fmla="*/ 674290 w 788590"/>
              <a:gd name="connsiteY32" fmla="*/ 126206 h 362947"/>
              <a:gd name="connsiteX33" fmla="*/ 645715 w 788590"/>
              <a:gd name="connsiteY33" fmla="*/ 119062 h 362947"/>
              <a:gd name="connsiteX34" fmla="*/ 614759 w 788590"/>
              <a:gd name="connsiteY34" fmla="*/ 116681 h 362947"/>
              <a:gd name="connsiteX35" fmla="*/ 364728 w 788590"/>
              <a:gd name="connsiteY35" fmla="*/ 66675 h 362947"/>
              <a:gd name="connsiteX36" fmla="*/ 274240 w 788590"/>
              <a:gd name="connsiteY36" fmla="*/ 50006 h 362947"/>
              <a:gd name="connsiteX37" fmla="*/ 214709 w 788590"/>
              <a:gd name="connsiteY37" fmla="*/ 35719 h 362947"/>
              <a:gd name="connsiteX38" fmla="*/ 133747 w 788590"/>
              <a:gd name="connsiteY38" fmla="*/ 23812 h 362947"/>
              <a:gd name="connsiteX39" fmla="*/ 90884 w 788590"/>
              <a:gd name="connsiteY39"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264715 w 788590"/>
              <a:gd name="connsiteY6" fmla="*/ 197644 h 362947"/>
              <a:gd name="connsiteX7" fmla="*/ 419497 w 788590"/>
              <a:gd name="connsiteY7" fmla="*/ 250031 h 362947"/>
              <a:gd name="connsiteX8" fmla="*/ 710009 w 788590"/>
              <a:gd name="connsiteY8" fmla="*/ 347662 h 362947"/>
              <a:gd name="connsiteX9" fmla="*/ 724297 w 788590"/>
              <a:gd name="connsiteY9" fmla="*/ 359569 h 362947"/>
              <a:gd name="connsiteX10" fmla="*/ 726678 w 788590"/>
              <a:gd name="connsiteY10" fmla="*/ 347662 h 362947"/>
              <a:gd name="connsiteX11" fmla="*/ 729059 w 788590"/>
              <a:gd name="connsiteY11" fmla="*/ 328612 h 362947"/>
              <a:gd name="connsiteX12" fmla="*/ 733822 w 788590"/>
              <a:gd name="connsiteY12" fmla="*/ 319087 h 362947"/>
              <a:gd name="connsiteX13" fmla="*/ 736203 w 788590"/>
              <a:gd name="connsiteY13" fmla="*/ 311944 h 362947"/>
              <a:gd name="connsiteX14" fmla="*/ 738584 w 788590"/>
              <a:gd name="connsiteY14" fmla="*/ 302419 h 362947"/>
              <a:gd name="connsiteX15" fmla="*/ 743347 w 788590"/>
              <a:gd name="connsiteY15" fmla="*/ 295275 h 362947"/>
              <a:gd name="connsiteX16" fmla="*/ 745728 w 788590"/>
              <a:gd name="connsiteY16" fmla="*/ 285750 h 362947"/>
              <a:gd name="connsiteX17" fmla="*/ 755253 w 788590"/>
              <a:gd name="connsiteY17" fmla="*/ 271462 h 362947"/>
              <a:gd name="connsiteX18" fmla="*/ 757634 w 788590"/>
              <a:gd name="connsiteY18" fmla="*/ 257175 h 362947"/>
              <a:gd name="connsiteX19" fmla="*/ 760015 w 788590"/>
              <a:gd name="connsiteY19" fmla="*/ 247650 h 362947"/>
              <a:gd name="connsiteX20" fmla="*/ 762397 w 788590"/>
              <a:gd name="connsiteY20" fmla="*/ 230981 h 362947"/>
              <a:gd name="connsiteX21" fmla="*/ 764778 w 788590"/>
              <a:gd name="connsiteY21" fmla="*/ 223837 h 362947"/>
              <a:gd name="connsiteX22" fmla="*/ 769540 w 788590"/>
              <a:gd name="connsiteY22" fmla="*/ 207169 h 362947"/>
              <a:gd name="connsiteX23" fmla="*/ 771922 w 788590"/>
              <a:gd name="connsiteY23" fmla="*/ 169069 h 362947"/>
              <a:gd name="connsiteX24" fmla="*/ 774303 w 788590"/>
              <a:gd name="connsiteY24" fmla="*/ 161925 h 362947"/>
              <a:gd name="connsiteX25" fmla="*/ 781447 w 788590"/>
              <a:gd name="connsiteY25" fmla="*/ 159544 h 362947"/>
              <a:gd name="connsiteX26" fmla="*/ 788590 w 788590"/>
              <a:gd name="connsiteY26" fmla="*/ 154781 h 362947"/>
              <a:gd name="connsiteX27" fmla="*/ 781447 w 788590"/>
              <a:gd name="connsiteY27" fmla="*/ 150019 h 362947"/>
              <a:gd name="connsiteX28" fmla="*/ 740965 w 788590"/>
              <a:gd name="connsiteY28" fmla="*/ 147637 h 362947"/>
              <a:gd name="connsiteX29" fmla="*/ 705247 w 788590"/>
              <a:gd name="connsiteY29" fmla="*/ 135731 h 362947"/>
              <a:gd name="connsiteX30" fmla="*/ 690959 w 788590"/>
              <a:gd name="connsiteY30" fmla="*/ 130969 h 362947"/>
              <a:gd name="connsiteX31" fmla="*/ 683815 w 788590"/>
              <a:gd name="connsiteY31" fmla="*/ 128587 h 362947"/>
              <a:gd name="connsiteX32" fmla="*/ 645715 w 788590"/>
              <a:gd name="connsiteY32" fmla="*/ 119062 h 362947"/>
              <a:gd name="connsiteX33" fmla="*/ 614759 w 788590"/>
              <a:gd name="connsiteY33" fmla="*/ 116681 h 362947"/>
              <a:gd name="connsiteX34" fmla="*/ 364728 w 788590"/>
              <a:gd name="connsiteY34" fmla="*/ 66675 h 362947"/>
              <a:gd name="connsiteX35" fmla="*/ 274240 w 788590"/>
              <a:gd name="connsiteY35" fmla="*/ 50006 h 362947"/>
              <a:gd name="connsiteX36" fmla="*/ 214709 w 788590"/>
              <a:gd name="connsiteY36" fmla="*/ 35719 h 362947"/>
              <a:gd name="connsiteX37" fmla="*/ 133747 w 788590"/>
              <a:gd name="connsiteY37" fmla="*/ 23812 h 362947"/>
              <a:gd name="connsiteX38" fmla="*/ 90884 w 788590"/>
              <a:gd name="connsiteY38"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264715 w 788590"/>
              <a:gd name="connsiteY6" fmla="*/ 197644 h 362947"/>
              <a:gd name="connsiteX7" fmla="*/ 419497 w 788590"/>
              <a:gd name="connsiteY7" fmla="*/ 250031 h 362947"/>
              <a:gd name="connsiteX8" fmla="*/ 710009 w 788590"/>
              <a:gd name="connsiteY8" fmla="*/ 347662 h 362947"/>
              <a:gd name="connsiteX9" fmla="*/ 724297 w 788590"/>
              <a:gd name="connsiteY9" fmla="*/ 359569 h 362947"/>
              <a:gd name="connsiteX10" fmla="*/ 726678 w 788590"/>
              <a:gd name="connsiteY10" fmla="*/ 347662 h 362947"/>
              <a:gd name="connsiteX11" fmla="*/ 729059 w 788590"/>
              <a:gd name="connsiteY11" fmla="*/ 328612 h 362947"/>
              <a:gd name="connsiteX12" fmla="*/ 733822 w 788590"/>
              <a:gd name="connsiteY12" fmla="*/ 319087 h 362947"/>
              <a:gd name="connsiteX13" fmla="*/ 736203 w 788590"/>
              <a:gd name="connsiteY13" fmla="*/ 311944 h 362947"/>
              <a:gd name="connsiteX14" fmla="*/ 738584 w 788590"/>
              <a:gd name="connsiteY14" fmla="*/ 302419 h 362947"/>
              <a:gd name="connsiteX15" fmla="*/ 743347 w 788590"/>
              <a:gd name="connsiteY15" fmla="*/ 295275 h 362947"/>
              <a:gd name="connsiteX16" fmla="*/ 745728 w 788590"/>
              <a:gd name="connsiteY16" fmla="*/ 285750 h 362947"/>
              <a:gd name="connsiteX17" fmla="*/ 755253 w 788590"/>
              <a:gd name="connsiteY17" fmla="*/ 271462 h 362947"/>
              <a:gd name="connsiteX18" fmla="*/ 757634 w 788590"/>
              <a:gd name="connsiteY18" fmla="*/ 257175 h 362947"/>
              <a:gd name="connsiteX19" fmla="*/ 760015 w 788590"/>
              <a:gd name="connsiteY19" fmla="*/ 247650 h 362947"/>
              <a:gd name="connsiteX20" fmla="*/ 762397 w 788590"/>
              <a:gd name="connsiteY20" fmla="*/ 230981 h 362947"/>
              <a:gd name="connsiteX21" fmla="*/ 764778 w 788590"/>
              <a:gd name="connsiteY21" fmla="*/ 223837 h 362947"/>
              <a:gd name="connsiteX22" fmla="*/ 769540 w 788590"/>
              <a:gd name="connsiteY22" fmla="*/ 207169 h 362947"/>
              <a:gd name="connsiteX23" fmla="*/ 771922 w 788590"/>
              <a:gd name="connsiteY23" fmla="*/ 169069 h 362947"/>
              <a:gd name="connsiteX24" fmla="*/ 774303 w 788590"/>
              <a:gd name="connsiteY24" fmla="*/ 161925 h 362947"/>
              <a:gd name="connsiteX25" fmla="*/ 781447 w 788590"/>
              <a:gd name="connsiteY25" fmla="*/ 159544 h 362947"/>
              <a:gd name="connsiteX26" fmla="*/ 788590 w 788590"/>
              <a:gd name="connsiteY26" fmla="*/ 154781 h 362947"/>
              <a:gd name="connsiteX27" fmla="*/ 781447 w 788590"/>
              <a:gd name="connsiteY27" fmla="*/ 150019 h 362947"/>
              <a:gd name="connsiteX28" fmla="*/ 740965 w 788590"/>
              <a:gd name="connsiteY28" fmla="*/ 147637 h 362947"/>
              <a:gd name="connsiteX29" fmla="*/ 705247 w 788590"/>
              <a:gd name="connsiteY29" fmla="*/ 135731 h 362947"/>
              <a:gd name="connsiteX30" fmla="*/ 690959 w 788590"/>
              <a:gd name="connsiteY30" fmla="*/ 130969 h 362947"/>
              <a:gd name="connsiteX31" fmla="*/ 645715 w 788590"/>
              <a:gd name="connsiteY31" fmla="*/ 119062 h 362947"/>
              <a:gd name="connsiteX32" fmla="*/ 614759 w 788590"/>
              <a:gd name="connsiteY32" fmla="*/ 116681 h 362947"/>
              <a:gd name="connsiteX33" fmla="*/ 364728 w 788590"/>
              <a:gd name="connsiteY33" fmla="*/ 66675 h 362947"/>
              <a:gd name="connsiteX34" fmla="*/ 274240 w 788590"/>
              <a:gd name="connsiteY34" fmla="*/ 50006 h 362947"/>
              <a:gd name="connsiteX35" fmla="*/ 214709 w 788590"/>
              <a:gd name="connsiteY35" fmla="*/ 35719 h 362947"/>
              <a:gd name="connsiteX36" fmla="*/ 133747 w 788590"/>
              <a:gd name="connsiteY36" fmla="*/ 23812 h 362947"/>
              <a:gd name="connsiteX37" fmla="*/ 90884 w 788590"/>
              <a:gd name="connsiteY37"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264715 w 788590"/>
              <a:gd name="connsiteY6" fmla="*/ 197644 h 362947"/>
              <a:gd name="connsiteX7" fmla="*/ 419497 w 788590"/>
              <a:gd name="connsiteY7" fmla="*/ 250031 h 362947"/>
              <a:gd name="connsiteX8" fmla="*/ 710009 w 788590"/>
              <a:gd name="connsiteY8" fmla="*/ 347662 h 362947"/>
              <a:gd name="connsiteX9" fmla="*/ 724297 w 788590"/>
              <a:gd name="connsiteY9" fmla="*/ 359569 h 362947"/>
              <a:gd name="connsiteX10" fmla="*/ 726678 w 788590"/>
              <a:gd name="connsiteY10" fmla="*/ 347662 h 362947"/>
              <a:gd name="connsiteX11" fmla="*/ 729059 w 788590"/>
              <a:gd name="connsiteY11" fmla="*/ 328612 h 362947"/>
              <a:gd name="connsiteX12" fmla="*/ 733822 w 788590"/>
              <a:gd name="connsiteY12" fmla="*/ 319087 h 362947"/>
              <a:gd name="connsiteX13" fmla="*/ 736203 w 788590"/>
              <a:gd name="connsiteY13" fmla="*/ 311944 h 362947"/>
              <a:gd name="connsiteX14" fmla="*/ 738584 w 788590"/>
              <a:gd name="connsiteY14" fmla="*/ 302419 h 362947"/>
              <a:gd name="connsiteX15" fmla="*/ 743347 w 788590"/>
              <a:gd name="connsiteY15" fmla="*/ 295275 h 362947"/>
              <a:gd name="connsiteX16" fmla="*/ 745728 w 788590"/>
              <a:gd name="connsiteY16" fmla="*/ 285750 h 362947"/>
              <a:gd name="connsiteX17" fmla="*/ 755253 w 788590"/>
              <a:gd name="connsiteY17" fmla="*/ 271462 h 362947"/>
              <a:gd name="connsiteX18" fmla="*/ 757634 w 788590"/>
              <a:gd name="connsiteY18" fmla="*/ 257175 h 362947"/>
              <a:gd name="connsiteX19" fmla="*/ 760015 w 788590"/>
              <a:gd name="connsiteY19" fmla="*/ 247650 h 362947"/>
              <a:gd name="connsiteX20" fmla="*/ 762397 w 788590"/>
              <a:gd name="connsiteY20" fmla="*/ 230981 h 362947"/>
              <a:gd name="connsiteX21" fmla="*/ 764778 w 788590"/>
              <a:gd name="connsiteY21" fmla="*/ 223837 h 362947"/>
              <a:gd name="connsiteX22" fmla="*/ 769540 w 788590"/>
              <a:gd name="connsiteY22" fmla="*/ 207169 h 362947"/>
              <a:gd name="connsiteX23" fmla="*/ 771922 w 788590"/>
              <a:gd name="connsiteY23" fmla="*/ 169069 h 362947"/>
              <a:gd name="connsiteX24" fmla="*/ 774303 w 788590"/>
              <a:gd name="connsiteY24" fmla="*/ 161925 h 362947"/>
              <a:gd name="connsiteX25" fmla="*/ 781447 w 788590"/>
              <a:gd name="connsiteY25" fmla="*/ 159544 h 362947"/>
              <a:gd name="connsiteX26" fmla="*/ 788590 w 788590"/>
              <a:gd name="connsiteY26" fmla="*/ 154781 h 362947"/>
              <a:gd name="connsiteX27" fmla="*/ 781447 w 788590"/>
              <a:gd name="connsiteY27" fmla="*/ 150019 h 362947"/>
              <a:gd name="connsiteX28" fmla="*/ 740965 w 788590"/>
              <a:gd name="connsiteY28" fmla="*/ 147637 h 362947"/>
              <a:gd name="connsiteX29" fmla="*/ 690959 w 788590"/>
              <a:gd name="connsiteY29" fmla="*/ 130969 h 362947"/>
              <a:gd name="connsiteX30" fmla="*/ 645715 w 788590"/>
              <a:gd name="connsiteY30" fmla="*/ 119062 h 362947"/>
              <a:gd name="connsiteX31" fmla="*/ 614759 w 788590"/>
              <a:gd name="connsiteY31" fmla="*/ 116681 h 362947"/>
              <a:gd name="connsiteX32" fmla="*/ 364728 w 788590"/>
              <a:gd name="connsiteY32" fmla="*/ 66675 h 362947"/>
              <a:gd name="connsiteX33" fmla="*/ 274240 w 788590"/>
              <a:gd name="connsiteY33" fmla="*/ 50006 h 362947"/>
              <a:gd name="connsiteX34" fmla="*/ 214709 w 788590"/>
              <a:gd name="connsiteY34" fmla="*/ 35719 h 362947"/>
              <a:gd name="connsiteX35" fmla="*/ 133747 w 788590"/>
              <a:gd name="connsiteY35" fmla="*/ 23812 h 362947"/>
              <a:gd name="connsiteX36" fmla="*/ 90884 w 788590"/>
              <a:gd name="connsiteY36"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264715 w 788590"/>
              <a:gd name="connsiteY6" fmla="*/ 197644 h 362947"/>
              <a:gd name="connsiteX7" fmla="*/ 419497 w 788590"/>
              <a:gd name="connsiteY7" fmla="*/ 250031 h 362947"/>
              <a:gd name="connsiteX8" fmla="*/ 710009 w 788590"/>
              <a:gd name="connsiteY8" fmla="*/ 347662 h 362947"/>
              <a:gd name="connsiteX9" fmla="*/ 724297 w 788590"/>
              <a:gd name="connsiteY9" fmla="*/ 359569 h 362947"/>
              <a:gd name="connsiteX10" fmla="*/ 726678 w 788590"/>
              <a:gd name="connsiteY10" fmla="*/ 347662 h 362947"/>
              <a:gd name="connsiteX11" fmla="*/ 729059 w 788590"/>
              <a:gd name="connsiteY11" fmla="*/ 328612 h 362947"/>
              <a:gd name="connsiteX12" fmla="*/ 733822 w 788590"/>
              <a:gd name="connsiteY12" fmla="*/ 319087 h 362947"/>
              <a:gd name="connsiteX13" fmla="*/ 736203 w 788590"/>
              <a:gd name="connsiteY13" fmla="*/ 311944 h 362947"/>
              <a:gd name="connsiteX14" fmla="*/ 738584 w 788590"/>
              <a:gd name="connsiteY14" fmla="*/ 302419 h 362947"/>
              <a:gd name="connsiteX15" fmla="*/ 743347 w 788590"/>
              <a:gd name="connsiteY15" fmla="*/ 295275 h 362947"/>
              <a:gd name="connsiteX16" fmla="*/ 745728 w 788590"/>
              <a:gd name="connsiteY16" fmla="*/ 285750 h 362947"/>
              <a:gd name="connsiteX17" fmla="*/ 755253 w 788590"/>
              <a:gd name="connsiteY17" fmla="*/ 271462 h 362947"/>
              <a:gd name="connsiteX18" fmla="*/ 757634 w 788590"/>
              <a:gd name="connsiteY18" fmla="*/ 257175 h 362947"/>
              <a:gd name="connsiteX19" fmla="*/ 760015 w 788590"/>
              <a:gd name="connsiteY19" fmla="*/ 247650 h 362947"/>
              <a:gd name="connsiteX20" fmla="*/ 762397 w 788590"/>
              <a:gd name="connsiteY20" fmla="*/ 230981 h 362947"/>
              <a:gd name="connsiteX21" fmla="*/ 764778 w 788590"/>
              <a:gd name="connsiteY21" fmla="*/ 223837 h 362947"/>
              <a:gd name="connsiteX22" fmla="*/ 769540 w 788590"/>
              <a:gd name="connsiteY22" fmla="*/ 207169 h 362947"/>
              <a:gd name="connsiteX23" fmla="*/ 771922 w 788590"/>
              <a:gd name="connsiteY23" fmla="*/ 169069 h 362947"/>
              <a:gd name="connsiteX24" fmla="*/ 774303 w 788590"/>
              <a:gd name="connsiteY24" fmla="*/ 161925 h 362947"/>
              <a:gd name="connsiteX25" fmla="*/ 781447 w 788590"/>
              <a:gd name="connsiteY25" fmla="*/ 159544 h 362947"/>
              <a:gd name="connsiteX26" fmla="*/ 788590 w 788590"/>
              <a:gd name="connsiteY26" fmla="*/ 154781 h 362947"/>
              <a:gd name="connsiteX27" fmla="*/ 781447 w 788590"/>
              <a:gd name="connsiteY27" fmla="*/ 150019 h 362947"/>
              <a:gd name="connsiteX28" fmla="*/ 740965 w 788590"/>
              <a:gd name="connsiteY28" fmla="*/ 147637 h 362947"/>
              <a:gd name="connsiteX29" fmla="*/ 690959 w 788590"/>
              <a:gd name="connsiteY29" fmla="*/ 130969 h 362947"/>
              <a:gd name="connsiteX30" fmla="*/ 614759 w 788590"/>
              <a:gd name="connsiteY30" fmla="*/ 116681 h 362947"/>
              <a:gd name="connsiteX31" fmla="*/ 364728 w 788590"/>
              <a:gd name="connsiteY31" fmla="*/ 66675 h 362947"/>
              <a:gd name="connsiteX32" fmla="*/ 274240 w 788590"/>
              <a:gd name="connsiteY32" fmla="*/ 50006 h 362947"/>
              <a:gd name="connsiteX33" fmla="*/ 214709 w 788590"/>
              <a:gd name="connsiteY33" fmla="*/ 35719 h 362947"/>
              <a:gd name="connsiteX34" fmla="*/ 133747 w 788590"/>
              <a:gd name="connsiteY34" fmla="*/ 23812 h 362947"/>
              <a:gd name="connsiteX35" fmla="*/ 90884 w 788590"/>
              <a:gd name="connsiteY35"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264715 w 788590"/>
              <a:gd name="connsiteY6" fmla="*/ 197644 h 362947"/>
              <a:gd name="connsiteX7" fmla="*/ 419497 w 788590"/>
              <a:gd name="connsiteY7" fmla="*/ 250031 h 362947"/>
              <a:gd name="connsiteX8" fmla="*/ 710009 w 788590"/>
              <a:gd name="connsiteY8" fmla="*/ 347662 h 362947"/>
              <a:gd name="connsiteX9" fmla="*/ 724297 w 788590"/>
              <a:gd name="connsiteY9" fmla="*/ 359569 h 362947"/>
              <a:gd name="connsiteX10" fmla="*/ 726678 w 788590"/>
              <a:gd name="connsiteY10" fmla="*/ 347662 h 362947"/>
              <a:gd name="connsiteX11" fmla="*/ 729059 w 788590"/>
              <a:gd name="connsiteY11" fmla="*/ 328612 h 362947"/>
              <a:gd name="connsiteX12" fmla="*/ 733822 w 788590"/>
              <a:gd name="connsiteY12" fmla="*/ 319087 h 362947"/>
              <a:gd name="connsiteX13" fmla="*/ 736203 w 788590"/>
              <a:gd name="connsiteY13" fmla="*/ 311944 h 362947"/>
              <a:gd name="connsiteX14" fmla="*/ 738584 w 788590"/>
              <a:gd name="connsiteY14" fmla="*/ 302419 h 362947"/>
              <a:gd name="connsiteX15" fmla="*/ 743347 w 788590"/>
              <a:gd name="connsiteY15" fmla="*/ 295275 h 362947"/>
              <a:gd name="connsiteX16" fmla="*/ 745728 w 788590"/>
              <a:gd name="connsiteY16" fmla="*/ 285750 h 362947"/>
              <a:gd name="connsiteX17" fmla="*/ 755253 w 788590"/>
              <a:gd name="connsiteY17" fmla="*/ 271462 h 362947"/>
              <a:gd name="connsiteX18" fmla="*/ 757634 w 788590"/>
              <a:gd name="connsiteY18" fmla="*/ 257175 h 362947"/>
              <a:gd name="connsiteX19" fmla="*/ 760015 w 788590"/>
              <a:gd name="connsiteY19" fmla="*/ 247650 h 362947"/>
              <a:gd name="connsiteX20" fmla="*/ 762397 w 788590"/>
              <a:gd name="connsiteY20" fmla="*/ 230981 h 362947"/>
              <a:gd name="connsiteX21" fmla="*/ 764778 w 788590"/>
              <a:gd name="connsiteY21" fmla="*/ 223837 h 362947"/>
              <a:gd name="connsiteX22" fmla="*/ 769540 w 788590"/>
              <a:gd name="connsiteY22" fmla="*/ 207169 h 362947"/>
              <a:gd name="connsiteX23" fmla="*/ 771922 w 788590"/>
              <a:gd name="connsiteY23" fmla="*/ 169069 h 362947"/>
              <a:gd name="connsiteX24" fmla="*/ 774303 w 788590"/>
              <a:gd name="connsiteY24" fmla="*/ 161925 h 362947"/>
              <a:gd name="connsiteX25" fmla="*/ 781447 w 788590"/>
              <a:gd name="connsiteY25" fmla="*/ 159544 h 362947"/>
              <a:gd name="connsiteX26" fmla="*/ 788590 w 788590"/>
              <a:gd name="connsiteY26" fmla="*/ 154781 h 362947"/>
              <a:gd name="connsiteX27" fmla="*/ 781447 w 788590"/>
              <a:gd name="connsiteY27" fmla="*/ 150019 h 362947"/>
              <a:gd name="connsiteX28" fmla="*/ 740965 w 788590"/>
              <a:gd name="connsiteY28" fmla="*/ 147637 h 362947"/>
              <a:gd name="connsiteX29" fmla="*/ 690959 w 788590"/>
              <a:gd name="connsiteY29" fmla="*/ 130969 h 362947"/>
              <a:gd name="connsiteX30" fmla="*/ 364728 w 788590"/>
              <a:gd name="connsiteY30" fmla="*/ 66675 h 362947"/>
              <a:gd name="connsiteX31" fmla="*/ 274240 w 788590"/>
              <a:gd name="connsiteY31" fmla="*/ 50006 h 362947"/>
              <a:gd name="connsiteX32" fmla="*/ 214709 w 788590"/>
              <a:gd name="connsiteY32" fmla="*/ 35719 h 362947"/>
              <a:gd name="connsiteX33" fmla="*/ 133747 w 788590"/>
              <a:gd name="connsiteY33" fmla="*/ 23812 h 362947"/>
              <a:gd name="connsiteX34" fmla="*/ 90884 w 788590"/>
              <a:gd name="connsiteY34" fmla="*/ 11906 h 362947"/>
              <a:gd name="connsiteX0" fmla="*/ 90884 w 788590"/>
              <a:gd name="connsiteY0" fmla="*/ 11906 h 362947"/>
              <a:gd name="connsiteX1" fmla="*/ 19447 w 788590"/>
              <a:gd name="connsiteY1" fmla="*/ 0 h 362947"/>
              <a:gd name="connsiteX2" fmla="*/ 14684 w 788590"/>
              <a:gd name="connsiteY2" fmla="*/ 7144 h 362947"/>
              <a:gd name="connsiteX3" fmla="*/ 2778 w 788590"/>
              <a:gd name="connsiteY3" fmla="*/ 57150 h 362947"/>
              <a:gd name="connsiteX4" fmla="*/ 397 w 788590"/>
              <a:gd name="connsiteY4" fmla="*/ 100012 h 362947"/>
              <a:gd name="connsiteX5" fmla="*/ 26590 w 788590"/>
              <a:gd name="connsiteY5" fmla="*/ 116681 h 362947"/>
              <a:gd name="connsiteX6" fmla="*/ 264715 w 788590"/>
              <a:gd name="connsiteY6" fmla="*/ 197644 h 362947"/>
              <a:gd name="connsiteX7" fmla="*/ 419497 w 788590"/>
              <a:gd name="connsiteY7" fmla="*/ 250031 h 362947"/>
              <a:gd name="connsiteX8" fmla="*/ 710009 w 788590"/>
              <a:gd name="connsiteY8" fmla="*/ 347662 h 362947"/>
              <a:gd name="connsiteX9" fmla="*/ 724297 w 788590"/>
              <a:gd name="connsiteY9" fmla="*/ 359569 h 362947"/>
              <a:gd name="connsiteX10" fmla="*/ 726678 w 788590"/>
              <a:gd name="connsiteY10" fmla="*/ 347662 h 362947"/>
              <a:gd name="connsiteX11" fmla="*/ 729059 w 788590"/>
              <a:gd name="connsiteY11" fmla="*/ 328612 h 362947"/>
              <a:gd name="connsiteX12" fmla="*/ 733822 w 788590"/>
              <a:gd name="connsiteY12" fmla="*/ 319087 h 362947"/>
              <a:gd name="connsiteX13" fmla="*/ 736203 w 788590"/>
              <a:gd name="connsiteY13" fmla="*/ 311944 h 362947"/>
              <a:gd name="connsiteX14" fmla="*/ 738584 w 788590"/>
              <a:gd name="connsiteY14" fmla="*/ 302419 h 362947"/>
              <a:gd name="connsiteX15" fmla="*/ 743347 w 788590"/>
              <a:gd name="connsiteY15" fmla="*/ 295275 h 362947"/>
              <a:gd name="connsiteX16" fmla="*/ 745728 w 788590"/>
              <a:gd name="connsiteY16" fmla="*/ 285750 h 362947"/>
              <a:gd name="connsiteX17" fmla="*/ 755253 w 788590"/>
              <a:gd name="connsiteY17" fmla="*/ 271462 h 362947"/>
              <a:gd name="connsiteX18" fmla="*/ 757634 w 788590"/>
              <a:gd name="connsiteY18" fmla="*/ 257175 h 362947"/>
              <a:gd name="connsiteX19" fmla="*/ 760015 w 788590"/>
              <a:gd name="connsiteY19" fmla="*/ 247650 h 362947"/>
              <a:gd name="connsiteX20" fmla="*/ 762397 w 788590"/>
              <a:gd name="connsiteY20" fmla="*/ 230981 h 362947"/>
              <a:gd name="connsiteX21" fmla="*/ 764778 w 788590"/>
              <a:gd name="connsiteY21" fmla="*/ 223837 h 362947"/>
              <a:gd name="connsiteX22" fmla="*/ 769540 w 788590"/>
              <a:gd name="connsiteY22" fmla="*/ 207169 h 362947"/>
              <a:gd name="connsiteX23" fmla="*/ 771922 w 788590"/>
              <a:gd name="connsiteY23" fmla="*/ 169069 h 362947"/>
              <a:gd name="connsiteX24" fmla="*/ 774303 w 788590"/>
              <a:gd name="connsiteY24" fmla="*/ 161925 h 362947"/>
              <a:gd name="connsiteX25" fmla="*/ 781447 w 788590"/>
              <a:gd name="connsiteY25" fmla="*/ 159544 h 362947"/>
              <a:gd name="connsiteX26" fmla="*/ 788590 w 788590"/>
              <a:gd name="connsiteY26" fmla="*/ 154781 h 362947"/>
              <a:gd name="connsiteX27" fmla="*/ 781447 w 788590"/>
              <a:gd name="connsiteY27" fmla="*/ 150019 h 362947"/>
              <a:gd name="connsiteX28" fmla="*/ 690959 w 788590"/>
              <a:gd name="connsiteY28" fmla="*/ 130969 h 362947"/>
              <a:gd name="connsiteX29" fmla="*/ 364728 w 788590"/>
              <a:gd name="connsiteY29" fmla="*/ 66675 h 362947"/>
              <a:gd name="connsiteX30" fmla="*/ 274240 w 788590"/>
              <a:gd name="connsiteY30" fmla="*/ 50006 h 362947"/>
              <a:gd name="connsiteX31" fmla="*/ 214709 w 788590"/>
              <a:gd name="connsiteY31" fmla="*/ 35719 h 362947"/>
              <a:gd name="connsiteX32" fmla="*/ 133747 w 788590"/>
              <a:gd name="connsiteY32" fmla="*/ 23812 h 362947"/>
              <a:gd name="connsiteX33" fmla="*/ 90884 w 788590"/>
              <a:gd name="connsiteY33" fmla="*/ 11906 h 362947"/>
              <a:gd name="connsiteX0" fmla="*/ 90884 w 796528"/>
              <a:gd name="connsiteY0" fmla="*/ 11906 h 362947"/>
              <a:gd name="connsiteX1" fmla="*/ 19447 w 796528"/>
              <a:gd name="connsiteY1" fmla="*/ 0 h 362947"/>
              <a:gd name="connsiteX2" fmla="*/ 14684 w 796528"/>
              <a:gd name="connsiteY2" fmla="*/ 7144 h 362947"/>
              <a:gd name="connsiteX3" fmla="*/ 2778 w 796528"/>
              <a:gd name="connsiteY3" fmla="*/ 57150 h 362947"/>
              <a:gd name="connsiteX4" fmla="*/ 397 w 796528"/>
              <a:gd name="connsiteY4" fmla="*/ 100012 h 362947"/>
              <a:gd name="connsiteX5" fmla="*/ 26590 w 796528"/>
              <a:gd name="connsiteY5" fmla="*/ 116681 h 362947"/>
              <a:gd name="connsiteX6" fmla="*/ 264715 w 796528"/>
              <a:gd name="connsiteY6" fmla="*/ 197644 h 362947"/>
              <a:gd name="connsiteX7" fmla="*/ 419497 w 796528"/>
              <a:gd name="connsiteY7" fmla="*/ 250031 h 362947"/>
              <a:gd name="connsiteX8" fmla="*/ 710009 w 796528"/>
              <a:gd name="connsiteY8" fmla="*/ 347662 h 362947"/>
              <a:gd name="connsiteX9" fmla="*/ 724297 w 796528"/>
              <a:gd name="connsiteY9" fmla="*/ 359569 h 362947"/>
              <a:gd name="connsiteX10" fmla="*/ 726678 w 796528"/>
              <a:gd name="connsiteY10" fmla="*/ 347662 h 362947"/>
              <a:gd name="connsiteX11" fmla="*/ 729059 w 796528"/>
              <a:gd name="connsiteY11" fmla="*/ 328612 h 362947"/>
              <a:gd name="connsiteX12" fmla="*/ 733822 w 796528"/>
              <a:gd name="connsiteY12" fmla="*/ 319087 h 362947"/>
              <a:gd name="connsiteX13" fmla="*/ 736203 w 796528"/>
              <a:gd name="connsiteY13" fmla="*/ 311944 h 362947"/>
              <a:gd name="connsiteX14" fmla="*/ 738584 w 796528"/>
              <a:gd name="connsiteY14" fmla="*/ 302419 h 362947"/>
              <a:gd name="connsiteX15" fmla="*/ 743347 w 796528"/>
              <a:gd name="connsiteY15" fmla="*/ 295275 h 362947"/>
              <a:gd name="connsiteX16" fmla="*/ 745728 w 796528"/>
              <a:gd name="connsiteY16" fmla="*/ 285750 h 362947"/>
              <a:gd name="connsiteX17" fmla="*/ 755253 w 796528"/>
              <a:gd name="connsiteY17" fmla="*/ 271462 h 362947"/>
              <a:gd name="connsiteX18" fmla="*/ 757634 w 796528"/>
              <a:gd name="connsiteY18" fmla="*/ 257175 h 362947"/>
              <a:gd name="connsiteX19" fmla="*/ 760015 w 796528"/>
              <a:gd name="connsiteY19" fmla="*/ 247650 h 362947"/>
              <a:gd name="connsiteX20" fmla="*/ 762397 w 796528"/>
              <a:gd name="connsiteY20" fmla="*/ 230981 h 362947"/>
              <a:gd name="connsiteX21" fmla="*/ 764778 w 796528"/>
              <a:gd name="connsiteY21" fmla="*/ 223837 h 362947"/>
              <a:gd name="connsiteX22" fmla="*/ 769540 w 796528"/>
              <a:gd name="connsiteY22" fmla="*/ 207169 h 362947"/>
              <a:gd name="connsiteX23" fmla="*/ 771922 w 796528"/>
              <a:gd name="connsiteY23" fmla="*/ 169069 h 362947"/>
              <a:gd name="connsiteX24" fmla="*/ 774303 w 796528"/>
              <a:gd name="connsiteY24" fmla="*/ 161925 h 362947"/>
              <a:gd name="connsiteX25" fmla="*/ 781447 w 796528"/>
              <a:gd name="connsiteY25" fmla="*/ 159544 h 362947"/>
              <a:gd name="connsiteX26" fmla="*/ 781447 w 796528"/>
              <a:gd name="connsiteY26" fmla="*/ 150019 h 362947"/>
              <a:gd name="connsiteX27" fmla="*/ 690959 w 796528"/>
              <a:gd name="connsiteY27" fmla="*/ 130969 h 362947"/>
              <a:gd name="connsiteX28" fmla="*/ 364728 w 796528"/>
              <a:gd name="connsiteY28" fmla="*/ 66675 h 362947"/>
              <a:gd name="connsiteX29" fmla="*/ 274240 w 796528"/>
              <a:gd name="connsiteY29" fmla="*/ 50006 h 362947"/>
              <a:gd name="connsiteX30" fmla="*/ 214709 w 796528"/>
              <a:gd name="connsiteY30" fmla="*/ 35719 h 362947"/>
              <a:gd name="connsiteX31" fmla="*/ 133747 w 796528"/>
              <a:gd name="connsiteY31" fmla="*/ 23812 h 362947"/>
              <a:gd name="connsiteX32" fmla="*/ 90884 w 796528"/>
              <a:gd name="connsiteY32" fmla="*/ 11906 h 362947"/>
              <a:gd name="connsiteX0" fmla="*/ 90884 w 796528"/>
              <a:gd name="connsiteY0" fmla="*/ 11906 h 362947"/>
              <a:gd name="connsiteX1" fmla="*/ 19447 w 796528"/>
              <a:gd name="connsiteY1" fmla="*/ 0 h 362947"/>
              <a:gd name="connsiteX2" fmla="*/ 14684 w 796528"/>
              <a:gd name="connsiteY2" fmla="*/ 7144 h 362947"/>
              <a:gd name="connsiteX3" fmla="*/ 2778 w 796528"/>
              <a:gd name="connsiteY3" fmla="*/ 57150 h 362947"/>
              <a:gd name="connsiteX4" fmla="*/ 397 w 796528"/>
              <a:gd name="connsiteY4" fmla="*/ 100012 h 362947"/>
              <a:gd name="connsiteX5" fmla="*/ 26590 w 796528"/>
              <a:gd name="connsiteY5" fmla="*/ 116681 h 362947"/>
              <a:gd name="connsiteX6" fmla="*/ 264715 w 796528"/>
              <a:gd name="connsiteY6" fmla="*/ 197644 h 362947"/>
              <a:gd name="connsiteX7" fmla="*/ 419497 w 796528"/>
              <a:gd name="connsiteY7" fmla="*/ 250031 h 362947"/>
              <a:gd name="connsiteX8" fmla="*/ 710009 w 796528"/>
              <a:gd name="connsiteY8" fmla="*/ 347662 h 362947"/>
              <a:gd name="connsiteX9" fmla="*/ 724297 w 796528"/>
              <a:gd name="connsiteY9" fmla="*/ 359569 h 362947"/>
              <a:gd name="connsiteX10" fmla="*/ 726678 w 796528"/>
              <a:gd name="connsiteY10" fmla="*/ 347662 h 362947"/>
              <a:gd name="connsiteX11" fmla="*/ 729059 w 796528"/>
              <a:gd name="connsiteY11" fmla="*/ 328612 h 362947"/>
              <a:gd name="connsiteX12" fmla="*/ 733822 w 796528"/>
              <a:gd name="connsiteY12" fmla="*/ 319087 h 362947"/>
              <a:gd name="connsiteX13" fmla="*/ 736203 w 796528"/>
              <a:gd name="connsiteY13" fmla="*/ 311944 h 362947"/>
              <a:gd name="connsiteX14" fmla="*/ 738584 w 796528"/>
              <a:gd name="connsiteY14" fmla="*/ 302419 h 362947"/>
              <a:gd name="connsiteX15" fmla="*/ 743347 w 796528"/>
              <a:gd name="connsiteY15" fmla="*/ 295275 h 362947"/>
              <a:gd name="connsiteX16" fmla="*/ 745728 w 796528"/>
              <a:gd name="connsiteY16" fmla="*/ 285750 h 362947"/>
              <a:gd name="connsiteX17" fmla="*/ 755253 w 796528"/>
              <a:gd name="connsiteY17" fmla="*/ 271462 h 362947"/>
              <a:gd name="connsiteX18" fmla="*/ 757634 w 796528"/>
              <a:gd name="connsiteY18" fmla="*/ 257175 h 362947"/>
              <a:gd name="connsiteX19" fmla="*/ 760015 w 796528"/>
              <a:gd name="connsiteY19" fmla="*/ 247650 h 362947"/>
              <a:gd name="connsiteX20" fmla="*/ 762397 w 796528"/>
              <a:gd name="connsiteY20" fmla="*/ 230981 h 362947"/>
              <a:gd name="connsiteX21" fmla="*/ 764778 w 796528"/>
              <a:gd name="connsiteY21" fmla="*/ 223837 h 362947"/>
              <a:gd name="connsiteX22" fmla="*/ 769540 w 796528"/>
              <a:gd name="connsiteY22" fmla="*/ 207169 h 362947"/>
              <a:gd name="connsiteX23" fmla="*/ 771922 w 796528"/>
              <a:gd name="connsiteY23" fmla="*/ 169069 h 362947"/>
              <a:gd name="connsiteX24" fmla="*/ 781447 w 796528"/>
              <a:gd name="connsiteY24" fmla="*/ 159544 h 362947"/>
              <a:gd name="connsiteX25" fmla="*/ 781447 w 796528"/>
              <a:gd name="connsiteY25" fmla="*/ 150019 h 362947"/>
              <a:gd name="connsiteX26" fmla="*/ 690959 w 796528"/>
              <a:gd name="connsiteY26" fmla="*/ 130969 h 362947"/>
              <a:gd name="connsiteX27" fmla="*/ 364728 w 796528"/>
              <a:gd name="connsiteY27" fmla="*/ 66675 h 362947"/>
              <a:gd name="connsiteX28" fmla="*/ 274240 w 796528"/>
              <a:gd name="connsiteY28" fmla="*/ 50006 h 362947"/>
              <a:gd name="connsiteX29" fmla="*/ 214709 w 796528"/>
              <a:gd name="connsiteY29" fmla="*/ 35719 h 362947"/>
              <a:gd name="connsiteX30" fmla="*/ 133747 w 796528"/>
              <a:gd name="connsiteY30" fmla="*/ 23812 h 362947"/>
              <a:gd name="connsiteX31" fmla="*/ 90884 w 796528"/>
              <a:gd name="connsiteY31" fmla="*/ 11906 h 362947"/>
              <a:gd name="connsiteX0" fmla="*/ 90884 w 794941"/>
              <a:gd name="connsiteY0" fmla="*/ 11906 h 362947"/>
              <a:gd name="connsiteX1" fmla="*/ 19447 w 794941"/>
              <a:gd name="connsiteY1" fmla="*/ 0 h 362947"/>
              <a:gd name="connsiteX2" fmla="*/ 14684 w 794941"/>
              <a:gd name="connsiteY2" fmla="*/ 7144 h 362947"/>
              <a:gd name="connsiteX3" fmla="*/ 2778 w 794941"/>
              <a:gd name="connsiteY3" fmla="*/ 57150 h 362947"/>
              <a:gd name="connsiteX4" fmla="*/ 397 w 794941"/>
              <a:gd name="connsiteY4" fmla="*/ 100012 h 362947"/>
              <a:gd name="connsiteX5" fmla="*/ 26590 w 794941"/>
              <a:gd name="connsiteY5" fmla="*/ 116681 h 362947"/>
              <a:gd name="connsiteX6" fmla="*/ 264715 w 794941"/>
              <a:gd name="connsiteY6" fmla="*/ 197644 h 362947"/>
              <a:gd name="connsiteX7" fmla="*/ 419497 w 794941"/>
              <a:gd name="connsiteY7" fmla="*/ 250031 h 362947"/>
              <a:gd name="connsiteX8" fmla="*/ 710009 w 794941"/>
              <a:gd name="connsiteY8" fmla="*/ 347662 h 362947"/>
              <a:gd name="connsiteX9" fmla="*/ 724297 w 794941"/>
              <a:gd name="connsiteY9" fmla="*/ 359569 h 362947"/>
              <a:gd name="connsiteX10" fmla="*/ 726678 w 794941"/>
              <a:gd name="connsiteY10" fmla="*/ 347662 h 362947"/>
              <a:gd name="connsiteX11" fmla="*/ 729059 w 794941"/>
              <a:gd name="connsiteY11" fmla="*/ 328612 h 362947"/>
              <a:gd name="connsiteX12" fmla="*/ 733822 w 794941"/>
              <a:gd name="connsiteY12" fmla="*/ 319087 h 362947"/>
              <a:gd name="connsiteX13" fmla="*/ 736203 w 794941"/>
              <a:gd name="connsiteY13" fmla="*/ 311944 h 362947"/>
              <a:gd name="connsiteX14" fmla="*/ 738584 w 794941"/>
              <a:gd name="connsiteY14" fmla="*/ 302419 h 362947"/>
              <a:gd name="connsiteX15" fmla="*/ 743347 w 794941"/>
              <a:gd name="connsiteY15" fmla="*/ 295275 h 362947"/>
              <a:gd name="connsiteX16" fmla="*/ 745728 w 794941"/>
              <a:gd name="connsiteY16" fmla="*/ 285750 h 362947"/>
              <a:gd name="connsiteX17" fmla="*/ 755253 w 794941"/>
              <a:gd name="connsiteY17" fmla="*/ 271462 h 362947"/>
              <a:gd name="connsiteX18" fmla="*/ 757634 w 794941"/>
              <a:gd name="connsiteY18" fmla="*/ 257175 h 362947"/>
              <a:gd name="connsiteX19" fmla="*/ 760015 w 794941"/>
              <a:gd name="connsiteY19" fmla="*/ 247650 h 362947"/>
              <a:gd name="connsiteX20" fmla="*/ 762397 w 794941"/>
              <a:gd name="connsiteY20" fmla="*/ 230981 h 362947"/>
              <a:gd name="connsiteX21" fmla="*/ 764778 w 794941"/>
              <a:gd name="connsiteY21" fmla="*/ 223837 h 362947"/>
              <a:gd name="connsiteX22" fmla="*/ 769540 w 794941"/>
              <a:gd name="connsiteY22" fmla="*/ 207169 h 362947"/>
              <a:gd name="connsiteX23" fmla="*/ 771922 w 794941"/>
              <a:gd name="connsiteY23" fmla="*/ 169069 h 362947"/>
              <a:gd name="connsiteX24" fmla="*/ 781447 w 794941"/>
              <a:gd name="connsiteY24" fmla="*/ 150019 h 362947"/>
              <a:gd name="connsiteX25" fmla="*/ 690959 w 794941"/>
              <a:gd name="connsiteY25" fmla="*/ 130969 h 362947"/>
              <a:gd name="connsiteX26" fmla="*/ 364728 w 794941"/>
              <a:gd name="connsiteY26" fmla="*/ 66675 h 362947"/>
              <a:gd name="connsiteX27" fmla="*/ 274240 w 794941"/>
              <a:gd name="connsiteY27" fmla="*/ 50006 h 362947"/>
              <a:gd name="connsiteX28" fmla="*/ 214709 w 794941"/>
              <a:gd name="connsiteY28" fmla="*/ 35719 h 362947"/>
              <a:gd name="connsiteX29" fmla="*/ 133747 w 794941"/>
              <a:gd name="connsiteY29" fmla="*/ 23812 h 362947"/>
              <a:gd name="connsiteX30" fmla="*/ 90884 w 794941"/>
              <a:gd name="connsiteY30" fmla="*/ 11906 h 362947"/>
              <a:gd name="connsiteX0" fmla="*/ 90884 w 794544"/>
              <a:gd name="connsiteY0" fmla="*/ 11906 h 362947"/>
              <a:gd name="connsiteX1" fmla="*/ 19447 w 794544"/>
              <a:gd name="connsiteY1" fmla="*/ 0 h 362947"/>
              <a:gd name="connsiteX2" fmla="*/ 14684 w 794544"/>
              <a:gd name="connsiteY2" fmla="*/ 7144 h 362947"/>
              <a:gd name="connsiteX3" fmla="*/ 2778 w 794544"/>
              <a:gd name="connsiteY3" fmla="*/ 57150 h 362947"/>
              <a:gd name="connsiteX4" fmla="*/ 397 w 794544"/>
              <a:gd name="connsiteY4" fmla="*/ 100012 h 362947"/>
              <a:gd name="connsiteX5" fmla="*/ 26590 w 794544"/>
              <a:gd name="connsiteY5" fmla="*/ 116681 h 362947"/>
              <a:gd name="connsiteX6" fmla="*/ 264715 w 794544"/>
              <a:gd name="connsiteY6" fmla="*/ 197644 h 362947"/>
              <a:gd name="connsiteX7" fmla="*/ 419497 w 794544"/>
              <a:gd name="connsiteY7" fmla="*/ 250031 h 362947"/>
              <a:gd name="connsiteX8" fmla="*/ 710009 w 794544"/>
              <a:gd name="connsiteY8" fmla="*/ 347662 h 362947"/>
              <a:gd name="connsiteX9" fmla="*/ 724297 w 794544"/>
              <a:gd name="connsiteY9" fmla="*/ 359569 h 362947"/>
              <a:gd name="connsiteX10" fmla="*/ 726678 w 794544"/>
              <a:gd name="connsiteY10" fmla="*/ 347662 h 362947"/>
              <a:gd name="connsiteX11" fmla="*/ 729059 w 794544"/>
              <a:gd name="connsiteY11" fmla="*/ 328612 h 362947"/>
              <a:gd name="connsiteX12" fmla="*/ 733822 w 794544"/>
              <a:gd name="connsiteY12" fmla="*/ 319087 h 362947"/>
              <a:gd name="connsiteX13" fmla="*/ 736203 w 794544"/>
              <a:gd name="connsiteY13" fmla="*/ 311944 h 362947"/>
              <a:gd name="connsiteX14" fmla="*/ 738584 w 794544"/>
              <a:gd name="connsiteY14" fmla="*/ 302419 h 362947"/>
              <a:gd name="connsiteX15" fmla="*/ 743347 w 794544"/>
              <a:gd name="connsiteY15" fmla="*/ 295275 h 362947"/>
              <a:gd name="connsiteX16" fmla="*/ 745728 w 794544"/>
              <a:gd name="connsiteY16" fmla="*/ 285750 h 362947"/>
              <a:gd name="connsiteX17" fmla="*/ 755253 w 794544"/>
              <a:gd name="connsiteY17" fmla="*/ 271462 h 362947"/>
              <a:gd name="connsiteX18" fmla="*/ 757634 w 794544"/>
              <a:gd name="connsiteY18" fmla="*/ 257175 h 362947"/>
              <a:gd name="connsiteX19" fmla="*/ 760015 w 794544"/>
              <a:gd name="connsiteY19" fmla="*/ 247650 h 362947"/>
              <a:gd name="connsiteX20" fmla="*/ 762397 w 794544"/>
              <a:gd name="connsiteY20" fmla="*/ 230981 h 362947"/>
              <a:gd name="connsiteX21" fmla="*/ 764778 w 794544"/>
              <a:gd name="connsiteY21" fmla="*/ 223837 h 362947"/>
              <a:gd name="connsiteX22" fmla="*/ 769540 w 794544"/>
              <a:gd name="connsiteY22" fmla="*/ 207169 h 362947"/>
              <a:gd name="connsiteX23" fmla="*/ 781447 w 794544"/>
              <a:gd name="connsiteY23" fmla="*/ 150019 h 362947"/>
              <a:gd name="connsiteX24" fmla="*/ 690959 w 794544"/>
              <a:gd name="connsiteY24" fmla="*/ 130969 h 362947"/>
              <a:gd name="connsiteX25" fmla="*/ 364728 w 794544"/>
              <a:gd name="connsiteY25" fmla="*/ 66675 h 362947"/>
              <a:gd name="connsiteX26" fmla="*/ 274240 w 794544"/>
              <a:gd name="connsiteY26" fmla="*/ 50006 h 362947"/>
              <a:gd name="connsiteX27" fmla="*/ 214709 w 794544"/>
              <a:gd name="connsiteY27" fmla="*/ 35719 h 362947"/>
              <a:gd name="connsiteX28" fmla="*/ 133747 w 794544"/>
              <a:gd name="connsiteY28" fmla="*/ 23812 h 362947"/>
              <a:gd name="connsiteX29" fmla="*/ 90884 w 794544"/>
              <a:gd name="connsiteY29" fmla="*/ 11906 h 362947"/>
              <a:gd name="connsiteX0" fmla="*/ 90884 w 793750"/>
              <a:gd name="connsiteY0" fmla="*/ 11906 h 362947"/>
              <a:gd name="connsiteX1" fmla="*/ 19447 w 793750"/>
              <a:gd name="connsiteY1" fmla="*/ 0 h 362947"/>
              <a:gd name="connsiteX2" fmla="*/ 14684 w 793750"/>
              <a:gd name="connsiteY2" fmla="*/ 7144 h 362947"/>
              <a:gd name="connsiteX3" fmla="*/ 2778 w 793750"/>
              <a:gd name="connsiteY3" fmla="*/ 57150 h 362947"/>
              <a:gd name="connsiteX4" fmla="*/ 397 w 793750"/>
              <a:gd name="connsiteY4" fmla="*/ 100012 h 362947"/>
              <a:gd name="connsiteX5" fmla="*/ 26590 w 793750"/>
              <a:gd name="connsiteY5" fmla="*/ 116681 h 362947"/>
              <a:gd name="connsiteX6" fmla="*/ 264715 w 793750"/>
              <a:gd name="connsiteY6" fmla="*/ 197644 h 362947"/>
              <a:gd name="connsiteX7" fmla="*/ 419497 w 793750"/>
              <a:gd name="connsiteY7" fmla="*/ 250031 h 362947"/>
              <a:gd name="connsiteX8" fmla="*/ 710009 w 793750"/>
              <a:gd name="connsiteY8" fmla="*/ 347662 h 362947"/>
              <a:gd name="connsiteX9" fmla="*/ 724297 w 793750"/>
              <a:gd name="connsiteY9" fmla="*/ 359569 h 362947"/>
              <a:gd name="connsiteX10" fmla="*/ 726678 w 793750"/>
              <a:gd name="connsiteY10" fmla="*/ 347662 h 362947"/>
              <a:gd name="connsiteX11" fmla="*/ 729059 w 793750"/>
              <a:gd name="connsiteY11" fmla="*/ 328612 h 362947"/>
              <a:gd name="connsiteX12" fmla="*/ 733822 w 793750"/>
              <a:gd name="connsiteY12" fmla="*/ 319087 h 362947"/>
              <a:gd name="connsiteX13" fmla="*/ 736203 w 793750"/>
              <a:gd name="connsiteY13" fmla="*/ 311944 h 362947"/>
              <a:gd name="connsiteX14" fmla="*/ 738584 w 793750"/>
              <a:gd name="connsiteY14" fmla="*/ 302419 h 362947"/>
              <a:gd name="connsiteX15" fmla="*/ 743347 w 793750"/>
              <a:gd name="connsiteY15" fmla="*/ 295275 h 362947"/>
              <a:gd name="connsiteX16" fmla="*/ 745728 w 793750"/>
              <a:gd name="connsiteY16" fmla="*/ 285750 h 362947"/>
              <a:gd name="connsiteX17" fmla="*/ 755253 w 793750"/>
              <a:gd name="connsiteY17" fmla="*/ 271462 h 362947"/>
              <a:gd name="connsiteX18" fmla="*/ 757634 w 793750"/>
              <a:gd name="connsiteY18" fmla="*/ 257175 h 362947"/>
              <a:gd name="connsiteX19" fmla="*/ 760015 w 793750"/>
              <a:gd name="connsiteY19" fmla="*/ 247650 h 362947"/>
              <a:gd name="connsiteX20" fmla="*/ 762397 w 793750"/>
              <a:gd name="connsiteY20" fmla="*/ 230981 h 362947"/>
              <a:gd name="connsiteX21" fmla="*/ 764778 w 793750"/>
              <a:gd name="connsiteY21" fmla="*/ 223837 h 362947"/>
              <a:gd name="connsiteX22" fmla="*/ 781447 w 793750"/>
              <a:gd name="connsiteY22" fmla="*/ 150019 h 362947"/>
              <a:gd name="connsiteX23" fmla="*/ 690959 w 793750"/>
              <a:gd name="connsiteY23" fmla="*/ 130969 h 362947"/>
              <a:gd name="connsiteX24" fmla="*/ 364728 w 793750"/>
              <a:gd name="connsiteY24" fmla="*/ 66675 h 362947"/>
              <a:gd name="connsiteX25" fmla="*/ 274240 w 793750"/>
              <a:gd name="connsiteY25" fmla="*/ 50006 h 362947"/>
              <a:gd name="connsiteX26" fmla="*/ 214709 w 793750"/>
              <a:gd name="connsiteY26" fmla="*/ 35719 h 362947"/>
              <a:gd name="connsiteX27" fmla="*/ 133747 w 793750"/>
              <a:gd name="connsiteY27" fmla="*/ 23812 h 362947"/>
              <a:gd name="connsiteX28" fmla="*/ 90884 w 793750"/>
              <a:gd name="connsiteY28" fmla="*/ 11906 h 362947"/>
              <a:gd name="connsiteX0" fmla="*/ 90884 w 793353"/>
              <a:gd name="connsiteY0" fmla="*/ 11906 h 362947"/>
              <a:gd name="connsiteX1" fmla="*/ 19447 w 793353"/>
              <a:gd name="connsiteY1" fmla="*/ 0 h 362947"/>
              <a:gd name="connsiteX2" fmla="*/ 14684 w 793353"/>
              <a:gd name="connsiteY2" fmla="*/ 7144 h 362947"/>
              <a:gd name="connsiteX3" fmla="*/ 2778 w 793353"/>
              <a:gd name="connsiteY3" fmla="*/ 57150 h 362947"/>
              <a:gd name="connsiteX4" fmla="*/ 397 w 793353"/>
              <a:gd name="connsiteY4" fmla="*/ 100012 h 362947"/>
              <a:gd name="connsiteX5" fmla="*/ 26590 w 793353"/>
              <a:gd name="connsiteY5" fmla="*/ 116681 h 362947"/>
              <a:gd name="connsiteX6" fmla="*/ 264715 w 793353"/>
              <a:gd name="connsiteY6" fmla="*/ 197644 h 362947"/>
              <a:gd name="connsiteX7" fmla="*/ 419497 w 793353"/>
              <a:gd name="connsiteY7" fmla="*/ 250031 h 362947"/>
              <a:gd name="connsiteX8" fmla="*/ 710009 w 793353"/>
              <a:gd name="connsiteY8" fmla="*/ 347662 h 362947"/>
              <a:gd name="connsiteX9" fmla="*/ 724297 w 793353"/>
              <a:gd name="connsiteY9" fmla="*/ 359569 h 362947"/>
              <a:gd name="connsiteX10" fmla="*/ 726678 w 793353"/>
              <a:gd name="connsiteY10" fmla="*/ 347662 h 362947"/>
              <a:gd name="connsiteX11" fmla="*/ 729059 w 793353"/>
              <a:gd name="connsiteY11" fmla="*/ 328612 h 362947"/>
              <a:gd name="connsiteX12" fmla="*/ 733822 w 793353"/>
              <a:gd name="connsiteY12" fmla="*/ 319087 h 362947"/>
              <a:gd name="connsiteX13" fmla="*/ 736203 w 793353"/>
              <a:gd name="connsiteY13" fmla="*/ 311944 h 362947"/>
              <a:gd name="connsiteX14" fmla="*/ 738584 w 793353"/>
              <a:gd name="connsiteY14" fmla="*/ 302419 h 362947"/>
              <a:gd name="connsiteX15" fmla="*/ 743347 w 793353"/>
              <a:gd name="connsiteY15" fmla="*/ 295275 h 362947"/>
              <a:gd name="connsiteX16" fmla="*/ 745728 w 793353"/>
              <a:gd name="connsiteY16" fmla="*/ 285750 h 362947"/>
              <a:gd name="connsiteX17" fmla="*/ 755253 w 793353"/>
              <a:gd name="connsiteY17" fmla="*/ 271462 h 362947"/>
              <a:gd name="connsiteX18" fmla="*/ 757634 w 793353"/>
              <a:gd name="connsiteY18" fmla="*/ 257175 h 362947"/>
              <a:gd name="connsiteX19" fmla="*/ 760015 w 793353"/>
              <a:gd name="connsiteY19" fmla="*/ 247650 h 362947"/>
              <a:gd name="connsiteX20" fmla="*/ 762397 w 793353"/>
              <a:gd name="connsiteY20" fmla="*/ 230981 h 362947"/>
              <a:gd name="connsiteX21" fmla="*/ 781447 w 793353"/>
              <a:gd name="connsiteY21" fmla="*/ 150019 h 362947"/>
              <a:gd name="connsiteX22" fmla="*/ 690959 w 793353"/>
              <a:gd name="connsiteY22" fmla="*/ 130969 h 362947"/>
              <a:gd name="connsiteX23" fmla="*/ 364728 w 793353"/>
              <a:gd name="connsiteY23" fmla="*/ 66675 h 362947"/>
              <a:gd name="connsiteX24" fmla="*/ 274240 w 793353"/>
              <a:gd name="connsiteY24" fmla="*/ 50006 h 362947"/>
              <a:gd name="connsiteX25" fmla="*/ 214709 w 793353"/>
              <a:gd name="connsiteY25" fmla="*/ 35719 h 362947"/>
              <a:gd name="connsiteX26" fmla="*/ 133747 w 793353"/>
              <a:gd name="connsiteY26" fmla="*/ 23812 h 362947"/>
              <a:gd name="connsiteX27" fmla="*/ 90884 w 793353"/>
              <a:gd name="connsiteY27" fmla="*/ 11906 h 362947"/>
              <a:gd name="connsiteX0" fmla="*/ 90884 w 792956"/>
              <a:gd name="connsiteY0" fmla="*/ 11906 h 362947"/>
              <a:gd name="connsiteX1" fmla="*/ 19447 w 792956"/>
              <a:gd name="connsiteY1" fmla="*/ 0 h 362947"/>
              <a:gd name="connsiteX2" fmla="*/ 14684 w 792956"/>
              <a:gd name="connsiteY2" fmla="*/ 7144 h 362947"/>
              <a:gd name="connsiteX3" fmla="*/ 2778 w 792956"/>
              <a:gd name="connsiteY3" fmla="*/ 57150 h 362947"/>
              <a:gd name="connsiteX4" fmla="*/ 397 w 792956"/>
              <a:gd name="connsiteY4" fmla="*/ 100012 h 362947"/>
              <a:gd name="connsiteX5" fmla="*/ 26590 w 792956"/>
              <a:gd name="connsiteY5" fmla="*/ 116681 h 362947"/>
              <a:gd name="connsiteX6" fmla="*/ 264715 w 792956"/>
              <a:gd name="connsiteY6" fmla="*/ 197644 h 362947"/>
              <a:gd name="connsiteX7" fmla="*/ 419497 w 792956"/>
              <a:gd name="connsiteY7" fmla="*/ 250031 h 362947"/>
              <a:gd name="connsiteX8" fmla="*/ 710009 w 792956"/>
              <a:gd name="connsiteY8" fmla="*/ 347662 h 362947"/>
              <a:gd name="connsiteX9" fmla="*/ 724297 w 792956"/>
              <a:gd name="connsiteY9" fmla="*/ 359569 h 362947"/>
              <a:gd name="connsiteX10" fmla="*/ 726678 w 792956"/>
              <a:gd name="connsiteY10" fmla="*/ 347662 h 362947"/>
              <a:gd name="connsiteX11" fmla="*/ 729059 w 792956"/>
              <a:gd name="connsiteY11" fmla="*/ 328612 h 362947"/>
              <a:gd name="connsiteX12" fmla="*/ 733822 w 792956"/>
              <a:gd name="connsiteY12" fmla="*/ 319087 h 362947"/>
              <a:gd name="connsiteX13" fmla="*/ 736203 w 792956"/>
              <a:gd name="connsiteY13" fmla="*/ 311944 h 362947"/>
              <a:gd name="connsiteX14" fmla="*/ 738584 w 792956"/>
              <a:gd name="connsiteY14" fmla="*/ 302419 h 362947"/>
              <a:gd name="connsiteX15" fmla="*/ 743347 w 792956"/>
              <a:gd name="connsiteY15" fmla="*/ 295275 h 362947"/>
              <a:gd name="connsiteX16" fmla="*/ 745728 w 792956"/>
              <a:gd name="connsiteY16" fmla="*/ 285750 h 362947"/>
              <a:gd name="connsiteX17" fmla="*/ 755253 w 792956"/>
              <a:gd name="connsiteY17" fmla="*/ 271462 h 362947"/>
              <a:gd name="connsiteX18" fmla="*/ 757634 w 792956"/>
              <a:gd name="connsiteY18" fmla="*/ 257175 h 362947"/>
              <a:gd name="connsiteX19" fmla="*/ 760015 w 792956"/>
              <a:gd name="connsiteY19" fmla="*/ 247650 h 362947"/>
              <a:gd name="connsiteX20" fmla="*/ 781447 w 792956"/>
              <a:gd name="connsiteY20" fmla="*/ 150019 h 362947"/>
              <a:gd name="connsiteX21" fmla="*/ 690959 w 792956"/>
              <a:gd name="connsiteY21" fmla="*/ 130969 h 362947"/>
              <a:gd name="connsiteX22" fmla="*/ 364728 w 792956"/>
              <a:gd name="connsiteY22" fmla="*/ 66675 h 362947"/>
              <a:gd name="connsiteX23" fmla="*/ 274240 w 792956"/>
              <a:gd name="connsiteY23" fmla="*/ 50006 h 362947"/>
              <a:gd name="connsiteX24" fmla="*/ 214709 w 792956"/>
              <a:gd name="connsiteY24" fmla="*/ 35719 h 362947"/>
              <a:gd name="connsiteX25" fmla="*/ 133747 w 792956"/>
              <a:gd name="connsiteY25" fmla="*/ 23812 h 362947"/>
              <a:gd name="connsiteX26" fmla="*/ 90884 w 792956"/>
              <a:gd name="connsiteY26" fmla="*/ 11906 h 362947"/>
              <a:gd name="connsiteX0" fmla="*/ 90884 w 792559"/>
              <a:gd name="connsiteY0" fmla="*/ 11906 h 362947"/>
              <a:gd name="connsiteX1" fmla="*/ 19447 w 792559"/>
              <a:gd name="connsiteY1" fmla="*/ 0 h 362947"/>
              <a:gd name="connsiteX2" fmla="*/ 14684 w 792559"/>
              <a:gd name="connsiteY2" fmla="*/ 7144 h 362947"/>
              <a:gd name="connsiteX3" fmla="*/ 2778 w 792559"/>
              <a:gd name="connsiteY3" fmla="*/ 57150 h 362947"/>
              <a:gd name="connsiteX4" fmla="*/ 397 w 792559"/>
              <a:gd name="connsiteY4" fmla="*/ 100012 h 362947"/>
              <a:gd name="connsiteX5" fmla="*/ 26590 w 792559"/>
              <a:gd name="connsiteY5" fmla="*/ 116681 h 362947"/>
              <a:gd name="connsiteX6" fmla="*/ 264715 w 792559"/>
              <a:gd name="connsiteY6" fmla="*/ 197644 h 362947"/>
              <a:gd name="connsiteX7" fmla="*/ 419497 w 792559"/>
              <a:gd name="connsiteY7" fmla="*/ 250031 h 362947"/>
              <a:gd name="connsiteX8" fmla="*/ 710009 w 792559"/>
              <a:gd name="connsiteY8" fmla="*/ 347662 h 362947"/>
              <a:gd name="connsiteX9" fmla="*/ 724297 w 792559"/>
              <a:gd name="connsiteY9" fmla="*/ 359569 h 362947"/>
              <a:gd name="connsiteX10" fmla="*/ 726678 w 792559"/>
              <a:gd name="connsiteY10" fmla="*/ 347662 h 362947"/>
              <a:gd name="connsiteX11" fmla="*/ 729059 w 792559"/>
              <a:gd name="connsiteY11" fmla="*/ 328612 h 362947"/>
              <a:gd name="connsiteX12" fmla="*/ 733822 w 792559"/>
              <a:gd name="connsiteY12" fmla="*/ 319087 h 362947"/>
              <a:gd name="connsiteX13" fmla="*/ 736203 w 792559"/>
              <a:gd name="connsiteY13" fmla="*/ 311944 h 362947"/>
              <a:gd name="connsiteX14" fmla="*/ 738584 w 792559"/>
              <a:gd name="connsiteY14" fmla="*/ 302419 h 362947"/>
              <a:gd name="connsiteX15" fmla="*/ 743347 w 792559"/>
              <a:gd name="connsiteY15" fmla="*/ 295275 h 362947"/>
              <a:gd name="connsiteX16" fmla="*/ 745728 w 792559"/>
              <a:gd name="connsiteY16" fmla="*/ 285750 h 362947"/>
              <a:gd name="connsiteX17" fmla="*/ 755253 w 792559"/>
              <a:gd name="connsiteY17" fmla="*/ 271462 h 362947"/>
              <a:gd name="connsiteX18" fmla="*/ 757634 w 792559"/>
              <a:gd name="connsiteY18" fmla="*/ 257175 h 362947"/>
              <a:gd name="connsiteX19" fmla="*/ 781447 w 792559"/>
              <a:gd name="connsiteY19" fmla="*/ 150019 h 362947"/>
              <a:gd name="connsiteX20" fmla="*/ 690959 w 792559"/>
              <a:gd name="connsiteY20" fmla="*/ 130969 h 362947"/>
              <a:gd name="connsiteX21" fmla="*/ 364728 w 792559"/>
              <a:gd name="connsiteY21" fmla="*/ 66675 h 362947"/>
              <a:gd name="connsiteX22" fmla="*/ 274240 w 792559"/>
              <a:gd name="connsiteY22" fmla="*/ 50006 h 362947"/>
              <a:gd name="connsiteX23" fmla="*/ 214709 w 792559"/>
              <a:gd name="connsiteY23" fmla="*/ 35719 h 362947"/>
              <a:gd name="connsiteX24" fmla="*/ 133747 w 792559"/>
              <a:gd name="connsiteY24" fmla="*/ 23812 h 362947"/>
              <a:gd name="connsiteX25" fmla="*/ 90884 w 792559"/>
              <a:gd name="connsiteY25" fmla="*/ 11906 h 362947"/>
              <a:gd name="connsiteX0" fmla="*/ 90884 w 792163"/>
              <a:gd name="connsiteY0" fmla="*/ 11906 h 362947"/>
              <a:gd name="connsiteX1" fmla="*/ 19447 w 792163"/>
              <a:gd name="connsiteY1" fmla="*/ 0 h 362947"/>
              <a:gd name="connsiteX2" fmla="*/ 14684 w 792163"/>
              <a:gd name="connsiteY2" fmla="*/ 7144 h 362947"/>
              <a:gd name="connsiteX3" fmla="*/ 2778 w 792163"/>
              <a:gd name="connsiteY3" fmla="*/ 57150 h 362947"/>
              <a:gd name="connsiteX4" fmla="*/ 397 w 792163"/>
              <a:gd name="connsiteY4" fmla="*/ 100012 h 362947"/>
              <a:gd name="connsiteX5" fmla="*/ 26590 w 792163"/>
              <a:gd name="connsiteY5" fmla="*/ 116681 h 362947"/>
              <a:gd name="connsiteX6" fmla="*/ 264715 w 792163"/>
              <a:gd name="connsiteY6" fmla="*/ 197644 h 362947"/>
              <a:gd name="connsiteX7" fmla="*/ 419497 w 792163"/>
              <a:gd name="connsiteY7" fmla="*/ 250031 h 362947"/>
              <a:gd name="connsiteX8" fmla="*/ 710009 w 792163"/>
              <a:gd name="connsiteY8" fmla="*/ 347662 h 362947"/>
              <a:gd name="connsiteX9" fmla="*/ 724297 w 792163"/>
              <a:gd name="connsiteY9" fmla="*/ 359569 h 362947"/>
              <a:gd name="connsiteX10" fmla="*/ 726678 w 792163"/>
              <a:gd name="connsiteY10" fmla="*/ 347662 h 362947"/>
              <a:gd name="connsiteX11" fmla="*/ 729059 w 792163"/>
              <a:gd name="connsiteY11" fmla="*/ 328612 h 362947"/>
              <a:gd name="connsiteX12" fmla="*/ 733822 w 792163"/>
              <a:gd name="connsiteY12" fmla="*/ 319087 h 362947"/>
              <a:gd name="connsiteX13" fmla="*/ 736203 w 792163"/>
              <a:gd name="connsiteY13" fmla="*/ 311944 h 362947"/>
              <a:gd name="connsiteX14" fmla="*/ 738584 w 792163"/>
              <a:gd name="connsiteY14" fmla="*/ 302419 h 362947"/>
              <a:gd name="connsiteX15" fmla="*/ 743347 w 792163"/>
              <a:gd name="connsiteY15" fmla="*/ 295275 h 362947"/>
              <a:gd name="connsiteX16" fmla="*/ 745728 w 792163"/>
              <a:gd name="connsiteY16" fmla="*/ 285750 h 362947"/>
              <a:gd name="connsiteX17" fmla="*/ 755253 w 792163"/>
              <a:gd name="connsiteY17" fmla="*/ 271462 h 362947"/>
              <a:gd name="connsiteX18" fmla="*/ 781447 w 792163"/>
              <a:gd name="connsiteY18" fmla="*/ 150019 h 362947"/>
              <a:gd name="connsiteX19" fmla="*/ 690959 w 792163"/>
              <a:gd name="connsiteY19" fmla="*/ 130969 h 362947"/>
              <a:gd name="connsiteX20" fmla="*/ 364728 w 792163"/>
              <a:gd name="connsiteY20" fmla="*/ 66675 h 362947"/>
              <a:gd name="connsiteX21" fmla="*/ 274240 w 792163"/>
              <a:gd name="connsiteY21" fmla="*/ 50006 h 362947"/>
              <a:gd name="connsiteX22" fmla="*/ 214709 w 792163"/>
              <a:gd name="connsiteY22" fmla="*/ 35719 h 362947"/>
              <a:gd name="connsiteX23" fmla="*/ 133747 w 792163"/>
              <a:gd name="connsiteY23" fmla="*/ 23812 h 362947"/>
              <a:gd name="connsiteX24" fmla="*/ 90884 w 792163"/>
              <a:gd name="connsiteY24" fmla="*/ 11906 h 362947"/>
              <a:gd name="connsiteX0" fmla="*/ 90884 w 790575"/>
              <a:gd name="connsiteY0" fmla="*/ 11906 h 362947"/>
              <a:gd name="connsiteX1" fmla="*/ 19447 w 790575"/>
              <a:gd name="connsiteY1" fmla="*/ 0 h 362947"/>
              <a:gd name="connsiteX2" fmla="*/ 14684 w 790575"/>
              <a:gd name="connsiteY2" fmla="*/ 7144 h 362947"/>
              <a:gd name="connsiteX3" fmla="*/ 2778 w 790575"/>
              <a:gd name="connsiteY3" fmla="*/ 57150 h 362947"/>
              <a:gd name="connsiteX4" fmla="*/ 397 w 790575"/>
              <a:gd name="connsiteY4" fmla="*/ 100012 h 362947"/>
              <a:gd name="connsiteX5" fmla="*/ 26590 w 790575"/>
              <a:gd name="connsiteY5" fmla="*/ 116681 h 362947"/>
              <a:gd name="connsiteX6" fmla="*/ 264715 w 790575"/>
              <a:gd name="connsiteY6" fmla="*/ 197644 h 362947"/>
              <a:gd name="connsiteX7" fmla="*/ 419497 w 790575"/>
              <a:gd name="connsiteY7" fmla="*/ 250031 h 362947"/>
              <a:gd name="connsiteX8" fmla="*/ 710009 w 790575"/>
              <a:gd name="connsiteY8" fmla="*/ 347662 h 362947"/>
              <a:gd name="connsiteX9" fmla="*/ 724297 w 790575"/>
              <a:gd name="connsiteY9" fmla="*/ 359569 h 362947"/>
              <a:gd name="connsiteX10" fmla="*/ 726678 w 790575"/>
              <a:gd name="connsiteY10" fmla="*/ 347662 h 362947"/>
              <a:gd name="connsiteX11" fmla="*/ 729059 w 790575"/>
              <a:gd name="connsiteY11" fmla="*/ 328612 h 362947"/>
              <a:gd name="connsiteX12" fmla="*/ 733822 w 790575"/>
              <a:gd name="connsiteY12" fmla="*/ 319087 h 362947"/>
              <a:gd name="connsiteX13" fmla="*/ 736203 w 790575"/>
              <a:gd name="connsiteY13" fmla="*/ 311944 h 362947"/>
              <a:gd name="connsiteX14" fmla="*/ 738584 w 790575"/>
              <a:gd name="connsiteY14" fmla="*/ 302419 h 362947"/>
              <a:gd name="connsiteX15" fmla="*/ 743347 w 790575"/>
              <a:gd name="connsiteY15" fmla="*/ 295275 h 362947"/>
              <a:gd name="connsiteX16" fmla="*/ 745728 w 790575"/>
              <a:gd name="connsiteY16" fmla="*/ 285750 h 362947"/>
              <a:gd name="connsiteX17" fmla="*/ 781447 w 790575"/>
              <a:gd name="connsiteY17" fmla="*/ 150019 h 362947"/>
              <a:gd name="connsiteX18" fmla="*/ 690959 w 790575"/>
              <a:gd name="connsiteY18" fmla="*/ 130969 h 362947"/>
              <a:gd name="connsiteX19" fmla="*/ 364728 w 790575"/>
              <a:gd name="connsiteY19" fmla="*/ 66675 h 362947"/>
              <a:gd name="connsiteX20" fmla="*/ 274240 w 790575"/>
              <a:gd name="connsiteY20" fmla="*/ 50006 h 362947"/>
              <a:gd name="connsiteX21" fmla="*/ 214709 w 790575"/>
              <a:gd name="connsiteY21" fmla="*/ 35719 h 362947"/>
              <a:gd name="connsiteX22" fmla="*/ 133747 w 790575"/>
              <a:gd name="connsiteY22" fmla="*/ 23812 h 362947"/>
              <a:gd name="connsiteX23" fmla="*/ 90884 w 790575"/>
              <a:gd name="connsiteY23" fmla="*/ 11906 h 362947"/>
              <a:gd name="connsiteX0" fmla="*/ 90884 w 790178"/>
              <a:gd name="connsiteY0" fmla="*/ 11906 h 362947"/>
              <a:gd name="connsiteX1" fmla="*/ 19447 w 790178"/>
              <a:gd name="connsiteY1" fmla="*/ 0 h 362947"/>
              <a:gd name="connsiteX2" fmla="*/ 14684 w 790178"/>
              <a:gd name="connsiteY2" fmla="*/ 7144 h 362947"/>
              <a:gd name="connsiteX3" fmla="*/ 2778 w 790178"/>
              <a:gd name="connsiteY3" fmla="*/ 57150 h 362947"/>
              <a:gd name="connsiteX4" fmla="*/ 397 w 790178"/>
              <a:gd name="connsiteY4" fmla="*/ 100012 h 362947"/>
              <a:gd name="connsiteX5" fmla="*/ 26590 w 790178"/>
              <a:gd name="connsiteY5" fmla="*/ 116681 h 362947"/>
              <a:gd name="connsiteX6" fmla="*/ 264715 w 790178"/>
              <a:gd name="connsiteY6" fmla="*/ 197644 h 362947"/>
              <a:gd name="connsiteX7" fmla="*/ 419497 w 790178"/>
              <a:gd name="connsiteY7" fmla="*/ 250031 h 362947"/>
              <a:gd name="connsiteX8" fmla="*/ 710009 w 790178"/>
              <a:gd name="connsiteY8" fmla="*/ 347662 h 362947"/>
              <a:gd name="connsiteX9" fmla="*/ 724297 w 790178"/>
              <a:gd name="connsiteY9" fmla="*/ 359569 h 362947"/>
              <a:gd name="connsiteX10" fmla="*/ 726678 w 790178"/>
              <a:gd name="connsiteY10" fmla="*/ 347662 h 362947"/>
              <a:gd name="connsiteX11" fmla="*/ 729059 w 790178"/>
              <a:gd name="connsiteY11" fmla="*/ 328612 h 362947"/>
              <a:gd name="connsiteX12" fmla="*/ 733822 w 790178"/>
              <a:gd name="connsiteY12" fmla="*/ 319087 h 362947"/>
              <a:gd name="connsiteX13" fmla="*/ 736203 w 790178"/>
              <a:gd name="connsiteY13" fmla="*/ 311944 h 362947"/>
              <a:gd name="connsiteX14" fmla="*/ 738584 w 790178"/>
              <a:gd name="connsiteY14" fmla="*/ 302419 h 362947"/>
              <a:gd name="connsiteX15" fmla="*/ 743347 w 790178"/>
              <a:gd name="connsiteY15" fmla="*/ 295275 h 362947"/>
              <a:gd name="connsiteX16" fmla="*/ 781447 w 790178"/>
              <a:gd name="connsiteY16" fmla="*/ 150019 h 362947"/>
              <a:gd name="connsiteX17" fmla="*/ 690959 w 790178"/>
              <a:gd name="connsiteY17" fmla="*/ 130969 h 362947"/>
              <a:gd name="connsiteX18" fmla="*/ 364728 w 790178"/>
              <a:gd name="connsiteY18" fmla="*/ 66675 h 362947"/>
              <a:gd name="connsiteX19" fmla="*/ 274240 w 790178"/>
              <a:gd name="connsiteY19" fmla="*/ 50006 h 362947"/>
              <a:gd name="connsiteX20" fmla="*/ 214709 w 790178"/>
              <a:gd name="connsiteY20" fmla="*/ 35719 h 362947"/>
              <a:gd name="connsiteX21" fmla="*/ 133747 w 790178"/>
              <a:gd name="connsiteY21" fmla="*/ 23812 h 362947"/>
              <a:gd name="connsiteX22" fmla="*/ 90884 w 790178"/>
              <a:gd name="connsiteY22" fmla="*/ 11906 h 362947"/>
              <a:gd name="connsiteX0" fmla="*/ 90884 w 789385"/>
              <a:gd name="connsiteY0" fmla="*/ 11906 h 362947"/>
              <a:gd name="connsiteX1" fmla="*/ 19447 w 789385"/>
              <a:gd name="connsiteY1" fmla="*/ 0 h 362947"/>
              <a:gd name="connsiteX2" fmla="*/ 14684 w 789385"/>
              <a:gd name="connsiteY2" fmla="*/ 7144 h 362947"/>
              <a:gd name="connsiteX3" fmla="*/ 2778 w 789385"/>
              <a:gd name="connsiteY3" fmla="*/ 57150 h 362947"/>
              <a:gd name="connsiteX4" fmla="*/ 397 w 789385"/>
              <a:gd name="connsiteY4" fmla="*/ 100012 h 362947"/>
              <a:gd name="connsiteX5" fmla="*/ 26590 w 789385"/>
              <a:gd name="connsiteY5" fmla="*/ 116681 h 362947"/>
              <a:gd name="connsiteX6" fmla="*/ 264715 w 789385"/>
              <a:gd name="connsiteY6" fmla="*/ 197644 h 362947"/>
              <a:gd name="connsiteX7" fmla="*/ 419497 w 789385"/>
              <a:gd name="connsiteY7" fmla="*/ 250031 h 362947"/>
              <a:gd name="connsiteX8" fmla="*/ 710009 w 789385"/>
              <a:gd name="connsiteY8" fmla="*/ 347662 h 362947"/>
              <a:gd name="connsiteX9" fmla="*/ 724297 w 789385"/>
              <a:gd name="connsiteY9" fmla="*/ 359569 h 362947"/>
              <a:gd name="connsiteX10" fmla="*/ 726678 w 789385"/>
              <a:gd name="connsiteY10" fmla="*/ 347662 h 362947"/>
              <a:gd name="connsiteX11" fmla="*/ 729059 w 789385"/>
              <a:gd name="connsiteY11" fmla="*/ 328612 h 362947"/>
              <a:gd name="connsiteX12" fmla="*/ 733822 w 789385"/>
              <a:gd name="connsiteY12" fmla="*/ 319087 h 362947"/>
              <a:gd name="connsiteX13" fmla="*/ 736203 w 789385"/>
              <a:gd name="connsiteY13" fmla="*/ 311944 h 362947"/>
              <a:gd name="connsiteX14" fmla="*/ 738584 w 789385"/>
              <a:gd name="connsiteY14" fmla="*/ 302419 h 362947"/>
              <a:gd name="connsiteX15" fmla="*/ 781447 w 789385"/>
              <a:gd name="connsiteY15" fmla="*/ 150019 h 362947"/>
              <a:gd name="connsiteX16" fmla="*/ 690959 w 789385"/>
              <a:gd name="connsiteY16" fmla="*/ 130969 h 362947"/>
              <a:gd name="connsiteX17" fmla="*/ 364728 w 789385"/>
              <a:gd name="connsiteY17" fmla="*/ 66675 h 362947"/>
              <a:gd name="connsiteX18" fmla="*/ 274240 w 789385"/>
              <a:gd name="connsiteY18" fmla="*/ 50006 h 362947"/>
              <a:gd name="connsiteX19" fmla="*/ 214709 w 789385"/>
              <a:gd name="connsiteY19" fmla="*/ 35719 h 362947"/>
              <a:gd name="connsiteX20" fmla="*/ 133747 w 789385"/>
              <a:gd name="connsiteY20" fmla="*/ 23812 h 362947"/>
              <a:gd name="connsiteX21" fmla="*/ 90884 w 789385"/>
              <a:gd name="connsiteY21" fmla="*/ 11906 h 362947"/>
              <a:gd name="connsiteX0" fmla="*/ 90884 w 788988"/>
              <a:gd name="connsiteY0" fmla="*/ 11906 h 362947"/>
              <a:gd name="connsiteX1" fmla="*/ 19447 w 788988"/>
              <a:gd name="connsiteY1" fmla="*/ 0 h 362947"/>
              <a:gd name="connsiteX2" fmla="*/ 14684 w 788988"/>
              <a:gd name="connsiteY2" fmla="*/ 7144 h 362947"/>
              <a:gd name="connsiteX3" fmla="*/ 2778 w 788988"/>
              <a:gd name="connsiteY3" fmla="*/ 57150 h 362947"/>
              <a:gd name="connsiteX4" fmla="*/ 397 w 788988"/>
              <a:gd name="connsiteY4" fmla="*/ 100012 h 362947"/>
              <a:gd name="connsiteX5" fmla="*/ 26590 w 788988"/>
              <a:gd name="connsiteY5" fmla="*/ 116681 h 362947"/>
              <a:gd name="connsiteX6" fmla="*/ 264715 w 788988"/>
              <a:gd name="connsiteY6" fmla="*/ 197644 h 362947"/>
              <a:gd name="connsiteX7" fmla="*/ 419497 w 788988"/>
              <a:gd name="connsiteY7" fmla="*/ 250031 h 362947"/>
              <a:gd name="connsiteX8" fmla="*/ 710009 w 788988"/>
              <a:gd name="connsiteY8" fmla="*/ 347662 h 362947"/>
              <a:gd name="connsiteX9" fmla="*/ 724297 w 788988"/>
              <a:gd name="connsiteY9" fmla="*/ 359569 h 362947"/>
              <a:gd name="connsiteX10" fmla="*/ 726678 w 788988"/>
              <a:gd name="connsiteY10" fmla="*/ 347662 h 362947"/>
              <a:gd name="connsiteX11" fmla="*/ 729059 w 788988"/>
              <a:gd name="connsiteY11" fmla="*/ 328612 h 362947"/>
              <a:gd name="connsiteX12" fmla="*/ 733822 w 788988"/>
              <a:gd name="connsiteY12" fmla="*/ 319087 h 362947"/>
              <a:gd name="connsiteX13" fmla="*/ 736203 w 788988"/>
              <a:gd name="connsiteY13" fmla="*/ 311944 h 362947"/>
              <a:gd name="connsiteX14" fmla="*/ 781447 w 788988"/>
              <a:gd name="connsiteY14" fmla="*/ 150019 h 362947"/>
              <a:gd name="connsiteX15" fmla="*/ 690959 w 788988"/>
              <a:gd name="connsiteY15" fmla="*/ 130969 h 362947"/>
              <a:gd name="connsiteX16" fmla="*/ 364728 w 788988"/>
              <a:gd name="connsiteY16" fmla="*/ 66675 h 362947"/>
              <a:gd name="connsiteX17" fmla="*/ 274240 w 788988"/>
              <a:gd name="connsiteY17" fmla="*/ 50006 h 362947"/>
              <a:gd name="connsiteX18" fmla="*/ 214709 w 788988"/>
              <a:gd name="connsiteY18" fmla="*/ 35719 h 362947"/>
              <a:gd name="connsiteX19" fmla="*/ 133747 w 788988"/>
              <a:gd name="connsiteY19" fmla="*/ 23812 h 362947"/>
              <a:gd name="connsiteX20" fmla="*/ 90884 w 788988"/>
              <a:gd name="connsiteY20" fmla="*/ 11906 h 362947"/>
              <a:gd name="connsiteX0" fmla="*/ 90884 w 788591"/>
              <a:gd name="connsiteY0" fmla="*/ 11906 h 362947"/>
              <a:gd name="connsiteX1" fmla="*/ 19447 w 788591"/>
              <a:gd name="connsiteY1" fmla="*/ 0 h 362947"/>
              <a:gd name="connsiteX2" fmla="*/ 14684 w 788591"/>
              <a:gd name="connsiteY2" fmla="*/ 7144 h 362947"/>
              <a:gd name="connsiteX3" fmla="*/ 2778 w 788591"/>
              <a:gd name="connsiteY3" fmla="*/ 57150 h 362947"/>
              <a:gd name="connsiteX4" fmla="*/ 397 w 788591"/>
              <a:gd name="connsiteY4" fmla="*/ 100012 h 362947"/>
              <a:gd name="connsiteX5" fmla="*/ 26590 w 788591"/>
              <a:gd name="connsiteY5" fmla="*/ 116681 h 362947"/>
              <a:gd name="connsiteX6" fmla="*/ 264715 w 788591"/>
              <a:gd name="connsiteY6" fmla="*/ 197644 h 362947"/>
              <a:gd name="connsiteX7" fmla="*/ 419497 w 788591"/>
              <a:gd name="connsiteY7" fmla="*/ 250031 h 362947"/>
              <a:gd name="connsiteX8" fmla="*/ 710009 w 788591"/>
              <a:gd name="connsiteY8" fmla="*/ 347662 h 362947"/>
              <a:gd name="connsiteX9" fmla="*/ 724297 w 788591"/>
              <a:gd name="connsiteY9" fmla="*/ 359569 h 362947"/>
              <a:gd name="connsiteX10" fmla="*/ 726678 w 788591"/>
              <a:gd name="connsiteY10" fmla="*/ 347662 h 362947"/>
              <a:gd name="connsiteX11" fmla="*/ 729059 w 788591"/>
              <a:gd name="connsiteY11" fmla="*/ 328612 h 362947"/>
              <a:gd name="connsiteX12" fmla="*/ 733822 w 788591"/>
              <a:gd name="connsiteY12" fmla="*/ 319087 h 362947"/>
              <a:gd name="connsiteX13" fmla="*/ 781447 w 788591"/>
              <a:gd name="connsiteY13" fmla="*/ 150019 h 362947"/>
              <a:gd name="connsiteX14" fmla="*/ 690959 w 788591"/>
              <a:gd name="connsiteY14" fmla="*/ 130969 h 362947"/>
              <a:gd name="connsiteX15" fmla="*/ 364728 w 788591"/>
              <a:gd name="connsiteY15" fmla="*/ 66675 h 362947"/>
              <a:gd name="connsiteX16" fmla="*/ 274240 w 788591"/>
              <a:gd name="connsiteY16" fmla="*/ 50006 h 362947"/>
              <a:gd name="connsiteX17" fmla="*/ 214709 w 788591"/>
              <a:gd name="connsiteY17" fmla="*/ 35719 h 362947"/>
              <a:gd name="connsiteX18" fmla="*/ 133747 w 788591"/>
              <a:gd name="connsiteY18" fmla="*/ 23812 h 362947"/>
              <a:gd name="connsiteX19" fmla="*/ 90884 w 788591"/>
              <a:gd name="connsiteY19" fmla="*/ 11906 h 362947"/>
              <a:gd name="connsiteX0" fmla="*/ 90884 w 787797"/>
              <a:gd name="connsiteY0" fmla="*/ 11906 h 362947"/>
              <a:gd name="connsiteX1" fmla="*/ 19447 w 787797"/>
              <a:gd name="connsiteY1" fmla="*/ 0 h 362947"/>
              <a:gd name="connsiteX2" fmla="*/ 14684 w 787797"/>
              <a:gd name="connsiteY2" fmla="*/ 7144 h 362947"/>
              <a:gd name="connsiteX3" fmla="*/ 2778 w 787797"/>
              <a:gd name="connsiteY3" fmla="*/ 57150 h 362947"/>
              <a:gd name="connsiteX4" fmla="*/ 397 w 787797"/>
              <a:gd name="connsiteY4" fmla="*/ 100012 h 362947"/>
              <a:gd name="connsiteX5" fmla="*/ 26590 w 787797"/>
              <a:gd name="connsiteY5" fmla="*/ 116681 h 362947"/>
              <a:gd name="connsiteX6" fmla="*/ 264715 w 787797"/>
              <a:gd name="connsiteY6" fmla="*/ 197644 h 362947"/>
              <a:gd name="connsiteX7" fmla="*/ 419497 w 787797"/>
              <a:gd name="connsiteY7" fmla="*/ 250031 h 362947"/>
              <a:gd name="connsiteX8" fmla="*/ 710009 w 787797"/>
              <a:gd name="connsiteY8" fmla="*/ 347662 h 362947"/>
              <a:gd name="connsiteX9" fmla="*/ 724297 w 787797"/>
              <a:gd name="connsiteY9" fmla="*/ 359569 h 362947"/>
              <a:gd name="connsiteX10" fmla="*/ 726678 w 787797"/>
              <a:gd name="connsiteY10" fmla="*/ 347662 h 362947"/>
              <a:gd name="connsiteX11" fmla="*/ 729059 w 787797"/>
              <a:gd name="connsiteY11" fmla="*/ 328612 h 362947"/>
              <a:gd name="connsiteX12" fmla="*/ 781447 w 787797"/>
              <a:gd name="connsiteY12" fmla="*/ 150019 h 362947"/>
              <a:gd name="connsiteX13" fmla="*/ 690959 w 787797"/>
              <a:gd name="connsiteY13" fmla="*/ 130969 h 362947"/>
              <a:gd name="connsiteX14" fmla="*/ 364728 w 787797"/>
              <a:gd name="connsiteY14" fmla="*/ 66675 h 362947"/>
              <a:gd name="connsiteX15" fmla="*/ 274240 w 787797"/>
              <a:gd name="connsiteY15" fmla="*/ 50006 h 362947"/>
              <a:gd name="connsiteX16" fmla="*/ 214709 w 787797"/>
              <a:gd name="connsiteY16" fmla="*/ 35719 h 362947"/>
              <a:gd name="connsiteX17" fmla="*/ 133747 w 787797"/>
              <a:gd name="connsiteY17" fmla="*/ 23812 h 362947"/>
              <a:gd name="connsiteX18" fmla="*/ 90884 w 787797"/>
              <a:gd name="connsiteY18" fmla="*/ 11906 h 362947"/>
              <a:gd name="connsiteX0" fmla="*/ 90884 w 787400"/>
              <a:gd name="connsiteY0" fmla="*/ 11906 h 362947"/>
              <a:gd name="connsiteX1" fmla="*/ 19447 w 787400"/>
              <a:gd name="connsiteY1" fmla="*/ 0 h 362947"/>
              <a:gd name="connsiteX2" fmla="*/ 14684 w 787400"/>
              <a:gd name="connsiteY2" fmla="*/ 7144 h 362947"/>
              <a:gd name="connsiteX3" fmla="*/ 2778 w 787400"/>
              <a:gd name="connsiteY3" fmla="*/ 57150 h 362947"/>
              <a:gd name="connsiteX4" fmla="*/ 397 w 787400"/>
              <a:gd name="connsiteY4" fmla="*/ 100012 h 362947"/>
              <a:gd name="connsiteX5" fmla="*/ 26590 w 787400"/>
              <a:gd name="connsiteY5" fmla="*/ 116681 h 362947"/>
              <a:gd name="connsiteX6" fmla="*/ 264715 w 787400"/>
              <a:gd name="connsiteY6" fmla="*/ 197644 h 362947"/>
              <a:gd name="connsiteX7" fmla="*/ 419497 w 787400"/>
              <a:gd name="connsiteY7" fmla="*/ 250031 h 362947"/>
              <a:gd name="connsiteX8" fmla="*/ 710009 w 787400"/>
              <a:gd name="connsiteY8" fmla="*/ 347662 h 362947"/>
              <a:gd name="connsiteX9" fmla="*/ 724297 w 787400"/>
              <a:gd name="connsiteY9" fmla="*/ 359569 h 362947"/>
              <a:gd name="connsiteX10" fmla="*/ 726678 w 787400"/>
              <a:gd name="connsiteY10" fmla="*/ 347662 h 362947"/>
              <a:gd name="connsiteX11" fmla="*/ 781447 w 787400"/>
              <a:gd name="connsiteY11" fmla="*/ 150019 h 362947"/>
              <a:gd name="connsiteX12" fmla="*/ 690959 w 787400"/>
              <a:gd name="connsiteY12" fmla="*/ 130969 h 362947"/>
              <a:gd name="connsiteX13" fmla="*/ 364728 w 787400"/>
              <a:gd name="connsiteY13" fmla="*/ 66675 h 362947"/>
              <a:gd name="connsiteX14" fmla="*/ 274240 w 787400"/>
              <a:gd name="connsiteY14" fmla="*/ 50006 h 362947"/>
              <a:gd name="connsiteX15" fmla="*/ 214709 w 787400"/>
              <a:gd name="connsiteY15" fmla="*/ 35719 h 362947"/>
              <a:gd name="connsiteX16" fmla="*/ 133747 w 787400"/>
              <a:gd name="connsiteY16" fmla="*/ 23812 h 362947"/>
              <a:gd name="connsiteX17" fmla="*/ 90884 w 787400"/>
              <a:gd name="connsiteY17" fmla="*/ 11906 h 362947"/>
              <a:gd name="connsiteX0" fmla="*/ 90884 w 787003"/>
              <a:gd name="connsiteY0" fmla="*/ 11906 h 362947"/>
              <a:gd name="connsiteX1" fmla="*/ 19447 w 787003"/>
              <a:gd name="connsiteY1" fmla="*/ 0 h 362947"/>
              <a:gd name="connsiteX2" fmla="*/ 14684 w 787003"/>
              <a:gd name="connsiteY2" fmla="*/ 7144 h 362947"/>
              <a:gd name="connsiteX3" fmla="*/ 2778 w 787003"/>
              <a:gd name="connsiteY3" fmla="*/ 57150 h 362947"/>
              <a:gd name="connsiteX4" fmla="*/ 397 w 787003"/>
              <a:gd name="connsiteY4" fmla="*/ 100012 h 362947"/>
              <a:gd name="connsiteX5" fmla="*/ 26590 w 787003"/>
              <a:gd name="connsiteY5" fmla="*/ 116681 h 362947"/>
              <a:gd name="connsiteX6" fmla="*/ 264715 w 787003"/>
              <a:gd name="connsiteY6" fmla="*/ 197644 h 362947"/>
              <a:gd name="connsiteX7" fmla="*/ 419497 w 787003"/>
              <a:gd name="connsiteY7" fmla="*/ 250031 h 362947"/>
              <a:gd name="connsiteX8" fmla="*/ 710009 w 787003"/>
              <a:gd name="connsiteY8" fmla="*/ 347662 h 362947"/>
              <a:gd name="connsiteX9" fmla="*/ 724297 w 787003"/>
              <a:gd name="connsiteY9" fmla="*/ 359569 h 362947"/>
              <a:gd name="connsiteX10" fmla="*/ 781447 w 787003"/>
              <a:gd name="connsiteY10" fmla="*/ 150019 h 362947"/>
              <a:gd name="connsiteX11" fmla="*/ 690959 w 787003"/>
              <a:gd name="connsiteY11" fmla="*/ 130969 h 362947"/>
              <a:gd name="connsiteX12" fmla="*/ 364728 w 787003"/>
              <a:gd name="connsiteY12" fmla="*/ 66675 h 362947"/>
              <a:gd name="connsiteX13" fmla="*/ 274240 w 787003"/>
              <a:gd name="connsiteY13" fmla="*/ 50006 h 362947"/>
              <a:gd name="connsiteX14" fmla="*/ 214709 w 787003"/>
              <a:gd name="connsiteY14" fmla="*/ 35719 h 362947"/>
              <a:gd name="connsiteX15" fmla="*/ 133747 w 787003"/>
              <a:gd name="connsiteY15" fmla="*/ 23812 h 362947"/>
              <a:gd name="connsiteX16" fmla="*/ 90884 w 787003"/>
              <a:gd name="connsiteY16" fmla="*/ 11906 h 362947"/>
              <a:gd name="connsiteX0" fmla="*/ 90884 w 787003"/>
              <a:gd name="connsiteY0" fmla="*/ 11906 h 376238"/>
              <a:gd name="connsiteX1" fmla="*/ 19447 w 787003"/>
              <a:gd name="connsiteY1" fmla="*/ 0 h 376238"/>
              <a:gd name="connsiteX2" fmla="*/ 14684 w 787003"/>
              <a:gd name="connsiteY2" fmla="*/ 7144 h 376238"/>
              <a:gd name="connsiteX3" fmla="*/ 2778 w 787003"/>
              <a:gd name="connsiteY3" fmla="*/ 57150 h 376238"/>
              <a:gd name="connsiteX4" fmla="*/ 397 w 787003"/>
              <a:gd name="connsiteY4" fmla="*/ 100012 h 376238"/>
              <a:gd name="connsiteX5" fmla="*/ 26590 w 787003"/>
              <a:gd name="connsiteY5" fmla="*/ 116681 h 376238"/>
              <a:gd name="connsiteX6" fmla="*/ 264715 w 787003"/>
              <a:gd name="connsiteY6" fmla="*/ 197644 h 376238"/>
              <a:gd name="connsiteX7" fmla="*/ 419497 w 787003"/>
              <a:gd name="connsiteY7" fmla="*/ 250031 h 376238"/>
              <a:gd name="connsiteX8" fmla="*/ 724297 w 787003"/>
              <a:gd name="connsiteY8" fmla="*/ 359569 h 376238"/>
              <a:gd name="connsiteX9" fmla="*/ 781447 w 787003"/>
              <a:gd name="connsiteY9" fmla="*/ 150019 h 376238"/>
              <a:gd name="connsiteX10" fmla="*/ 690959 w 787003"/>
              <a:gd name="connsiteY10" fmla="*/ 130969 h 376238"/>
              <a:gd name="connsiteX11" fmla="*/ 364728 w 787003"/>
              <a:gd name="connsiteY11" fmla="*/ 66675 h 376238"/>
              <a:gd name="connsiteX12" fmla="*/ 274240 w 787003"/>
              <a:gd name="connsiteY12" fmla="*/ 50006 h 376238"/>
              <a:gd name="connsiteX13" fmla="*/ 214709 w 787003"/>
              <a:gd name="connsiteY13" fmla="*/ 35719 h 376238"/>
              <a:gd name="connsiteX14" fmla="*/ 133747 w 787003"/>
              <a:gd name="connsiteY14" fmla="*/ 23812 h 376238"/>
              <a:gd name="connsiteX15" fmla="*/ 90884 w 787003"/>
              <a:gd name="connsiteY15" fmla="*/ 11906 h 376238"/>
              <a:gd name="connsiteX0" fmla="*/ 90884 w 787003"/>
              <a:gd name="connsiteY0" fmla="*/ 11906 h 359569"/>
              <a:gd name="connsiteX1" fmla="*/ 19447 w 787003"/>
              <a:gd name="connsiteY1" fmla="*/ 0 h 359569"/>
              <a:gd name="connsiteX2" fmla="*/ 14684 w 787003"/>
              <a:gd name="connsiteY2" fmla="*/ 7144 h 359569"/>
              <a:gd name="connsiteX3" fmla="*/ 2778 w 787003"/>
              <a:gd name="connsiteY3" fmla="*/ 57150 h 359569"/>
              <a:gd name="connsiteX4" fmla="*/ 397 w 787003"/>
              <a:gd name="connsiteY4" fmla="*/ 100012 h 359569"/>
              <a:gd name="connsiteX5" fmla="*/ 26590 w 787003"/>
              <a:gd name="connsiteY5" fmla="*/ 116681 h 359569"/>
              <a:gd name="connsiteX6" fmla="*/ 264715 w 787003"/>
              <a:gd name="connsiteY6" fmla="*/ 197644 h 359569"/>
              <a:gd name="connsiteX7" fmla="*/ 419497 w 787003"/>
              <a:gd name="connsiteY7" fmla="*/ 250031 h 359569"/>
              <a:gd name="connsiteX8" fmla="*/ 724297 w 787003"/>
              <a:gd name="connsiteY8" fmla="*/ 359569 h 359569"/>
              <a:gd name="connsiteX9" fmla="*/ 781447 w 787003"/>
              <a:gd name="connsiteY9" fmla="*/ 150019 h 359569"/>
              <a:gd name="connsiteX10" fmla="*/ 690959 w 787003"/>
              <a:gd name="connsiteY10" fmla="*/ 130969 h 359569"/>
              <a:gd name="connsiteX11" fmla="*/ 364728 w 787003"/>
              <a:gd name="connsiteY11" fmla="*/ 66675 h 359569"/>
              <a:gd name="connsiteX12" fmla="*/ 274240 w 787003"/>
              <a:gd name="connsiteY12" fmla="*/ 50006 h 359569"/>
              <a:gd name="connsiteX13" fmla="*/ 214709 w 787003"/>
              <a:gd name="connsiteY13" fmla="*/ 35719 h 359569"/>
              <a:gd name="connsiteX14" fmla="*/ 133747 w 787003"/>
              <a:gd name="connsiteY14" fmla="*/ 23812 h 359569"/>
              <a:gd name="connsiteX15" fmla="*/ 90884 w 787003"/>
              <a:gd name="connsiteY15" fmla="*/ 11906 h 359569"/>
              <a:gd name="connsiteX0" fmla="*/ 90884 w 787003"/>
              <a:gd name="connsiteY0" fmla="*/ 11906 h 359569"/>
              <a:gd name="connsiteX1" fmla="*/ 19447 w 787003"/>
              <a:gd name="connsiteY1" fmla="*/ 0 h 359569"/>
              <a:gd name="connsiteX2" fmla="*/ 14684 w 787003"/>
              <a:gd name="connsiteY2" fmla="*/ 7144 h 359569"/>
              <a:gd name="connsiteX3" fmla="*/ 2778 w 787003"/>
              <a:gd name="connsiteY3" fmla="*/ 57150 h 359569"/>
              <a:gd name="connsiteX4" fmla="*/ 397 w 787003"/>
              <a:gd name="connsiteY4" fmla="*/ 100012 h 359569"/>
              <a:gd name="connsiteX5" fmla="*/ 26590 w 787003"/>
              <a:gd name="connsiteY5" fmla="*/ 116681 h 359569"/>
              <a:gd name="connsiteX6" fmla="*/ 264715 w 787003"/>
              <a:gd name="connsiteY6" fmla="*/ 197644 h 359569"/>
              <a:gd name="connsiteX7" fmla="*/ 419497 w 787003"/>
              <a:gd name="connsiteY7" fmla="*/ 250031 h 359569"/>
              <a:gd name="connsiteX8" fmla="*/ 724297 w 787003"/>
              <a:gd name="connsiteY8" fmla="*/ 359569 h 359569"/>
              <a:gd name="connsiteX9" fmla="*/ 781447 w 787003"/>
              <a:gd name="connsiteY9" fmla="*/ 150019 h 359569"/>
              <a:gd name="connsiteX10" fmla="*/ 690959 w 787003"/>
              <a:gd name="connsiteY10" fmla="*/ 130969 h 359569"/>
              <a:gd name="connsiteX11" fmla="*/ 364728 w 787003"/>
              <a:gd name="connsiteY11" fmla="*/ 66675 h 359569"/>
              <a:gd name="connsiteX12" fmla="*/ 274240 w 787003"/>
              <a:gd name="connsiteY12" fmla="*/ 50006 h 359569"/>
              <a:gd name="connsiteX13" fmla="*/ 214709 w 787003"/>
              <a:gd name="connsiteY13" fmla="*/ 35719 h 359569"/>
              <a:gd name="connsiteX14" fmla="*/ 133747 w 787003"/>
              <a:gd name="connsiteY14" fmla="*/ 23812 h 359569"/>
              <a:gd name="connsiteX15" fmla="*/ 90884 w 787003"/>
              <a:gd name="connsiteY15" fmla="*/ 11906 h 35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7003" h="359569">
                <a:moveTo>
                  <a:pt x="90884" y="11906"/>
                </a:moveTo>
                <a:cubicBezTo>
                  <a:pt x="71834" y="7937"/>
                  <a:pt x="32147" y="794"/>
                  <a:pt x="19447" y="0"/>
                </a:cubicBezTo>
                <a:cubicBezTo>
                  <a:pt x="16962" y="1420"/>
                  <a:pt x="15964" y="4584"/>
                  <a:pt x="14684" y="7144"/>
                </a:cubicBezTo>
                <a:cubicBezTo>
                  <a:pt x="11906" y="16669"/>
                  <a:pt x="5556" y="46435"/>
                  <a:pt x="2778" y="57150"/>
                </a:cubicBezTo>
                <a:cubicBezTo>
                  <a:pt x="397" y="72628"/>
                  <a:pt x="0" y="91678"/>
                  <a:pt x="397" y="100012"/>
                </a:cubicBezTo>
                <a:cubicBezTo>
                  <a:pt x="4366" y="109934"/>
                  <a:pt x="15478" y="112315"/>
                  <a:pt x="26590" y="116681"/>
                </a:cubicBezTo>
                <a:cubicBezTo>
                  <a:pt x="70643" y="132953"/>
                  <a:pt x="199231" y="175419"/>
                  <a:pt x="264715" y="197644"/>
                </a:cubicBezTo>
                <a:cubicBezTo>
                  <a:pt x="291702" y="207169"/>
                  <a:pt x="345281" y="225028"/>
                  <a:pt x="419497" y="250031"/>
                </a:cubicBezTo>
                <a:lnTo>
                  <a:pt x="724297" y="359569"/>
                </a:lnTo>
                <a:cubicBezTo>
                  <a:pt x="736203" y="326629"/>
                  <a:pt x="787003" y="188119"/>
                  <a:pt x="781447" y="150019"/>
                </a:cubicBezTo>
                <a:cubicBezTo>
                  <a:pt x="765175" y="146050"/>
                  <a:pt x="760412" y="144860"/>
                  <a:pt x="690959" y="130969"/>
                </a:cubicBezTo>
                <a:cubicBezTo>
                  <a:pt x="628253" y="117475"/>
                  <a:pt x="434181" y="80169"/>
                  <a:pt x="364728" y="66675"/>
                </a:cubicBezTo>
                <a:cubicBezTo>
                  <a:pt x="307975" y="55562"/>
                  <a:pt x="294481" y="54372"/>
                  <a:pt x="274240" y="50006"/>
                </a:cubicBezTo>
                <a:cubicBezTo>
                  <a:pt x="249237" y="44847"/>
                  <a:pt x="231775" y="38894"/>
                  <a:pt x="214709" y="35719"/>
                </a:cubicBezTo>
                <a:cubicBezTo>
                  <a:pt x="191293" y="31353"/>
                  <a:pt x="148431" y="26193"/>
                  <a:pt x="133747" y="23812"/>
                </a:cubicBezTo>
                <a:cubicBezTo>
                  <a:pt x="113109" y="19843"/>
                  <a:pt x="100409" y="15478"/>
                  <a:pt x="90884" y="11906"/>
                </a:cubicBezTo>
                <a:close/>
              </a:path>
            </a:pathLst>
          </a:custGeom>
          <a:solidFill>
            <a:srgbClr val="FF6600">
              <a:alpha val="3098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27" name="TextBox 27"/>
          <p:cNvSpPr txBox="1">
            <a:spLocks noChangeArrowheads="1"/>
          </p:cNvSpPr>
          <p:nvPr/>
        </p:nvSpPr>
        <p:spPr bwMode="auto">
          <a:xfrm>
            <a:off x="6858000" y="1371600"/>
            <a:ext cx="914400" cy="338138"/>
          </a:xfrm>
          <a:prstGeom prst="rect">
            <a:avLst/>
          </a:prstGeom>
          <a:noFill/>
          <a:ln w="9525">
            <a:noFill/>
            <a:miter lim="800000"/>
            <a:headEnd/>
            <a:tailEnd/>
          </a:ln>
        </p:spPr>
        <p:txBody>
          <a:bodyPr>
            <a:spAutoFit/>
          </a:bodyPr>
          <a:lstStyle/>
          <a:p>
            <a:pPr algn="ctr"/>
            <a:r>
              <a:rPr lang="en-US" sz="800" b="1">
                <a:latin typeface="Georgia" pitchFamily="18" charset="0"/>
              </a:rPr>
              <a:t>Transport Hub</a:t>
            </a:r>
          </a:p>
        </p:txBody>
      </p:sp>
      <p:sp>
        <p:nvSpPr>
          <p:cNvPr id="17428" name="TextBox 32"/>
          <p:cNvSpPr txBox="1">
            <a:spLocks noChangeArrowheads="1"/>
          </p:cNvSpPr>
          <p:nvPr/>
        </p:nvSpPr>
        <p:spPr bwMode="auto">
          <a:xfrm>
            <a:off x="7239000" y="990600"/>
            <a:ext cx="1066800" cy="307975"/>
          </a:xfrm>
          <a:prstGeom prst="rect">
            <a:avLst/>
          </a:prstGeom>
          <a:noFill/>
          <a:ln w="9525">
            <a:noFill/>
            <a:miter lim="800000"/>
            <a:headEnd/>
            <a:tailEnd/>
          </a:ln>
        </p:spPr>
        <p:txBody>
          <a:bodyPr>
            <a:spAutoFit/>
          </a:bodyPr>
          <a:lstStyle/>
          <a:p>
            <a:pPr algn="ctr"/>
            <a:r>
              <a:rPr lang="en-US" sz="700" b="1">
                <a:latin typeface="Georgia" pitchFamily="18" charset="0"/>
              </a:rPr>
              <a:t>Integrated Freight Complex</a:t>
            </a:r>
          </a:p>
        </p:txBody>
      </p:sp>
      <p:pic>
        <p:nvPicPr>
          <p:cNvPr id="17429" name="Picture 11"/>
          <p:cNvPicPr>
            <a:picLocks noChangeAspect="1" noChangeArrowheads="1"/>
          </p:cNvPicPr>
          <p:nvPr/>
        </p:nvPicPr>
        <p:blipFill>
          <a:blip r:embed="rId3" cstate="print"/>
          <a:srcRect l="57867" t="55110" r="38741" b="40421"/>
          <a:stretch>
            <a:fillRect/>
          </a:stretch>
        </p:blipFill>
        <p:spPr bwMode="auto">
          <a:xfrm>
            <a:off x="5334000" y="2590800"/>
            <a:ext cx="331788" cy="319088"/>
          </a:xfrm>
          <a:prstGeom prst="rect">
            <a:avLst/>
          </a:prstGeom>
          <a:noFill/>
          <a:ln w="9525">
            <a:noFill/>
            <a:miter lim="800000"/>
            <a:headEnd/>
            <a:tailEnd/>
          </a:ln>
        </p:spPr>
      </p:pic>
      <p:sp>
        <p:nvSpPr>
          <p:cNvPr id="17430" name="TextBox 44"/>
          <p:cNvSpPr txBox="1">
            <a:spLocks noChangeArrowheads="1"/>
          </p:cNvSpPr>
          <p:nvPr/>
        </p:nvSpPr>
        <p:spPr bwMode="auto">
          <a:xfrm>
            <a:off x="5181600" y="3048000"/>
            <a:ext cx="685800" cy="228600"/>
          </a:xfrm>
          <a:prstGeom prst="rect">
            <a:avLst/>
          </a:prstGeom>
          <a:solidFill>
            <a:schemeClr val="bg1"/>
          </a:solidFill>
          <a:ln w="9525">
            <a:noFill/>
            <a:miter lim="800000"/>
            <a:headEnd/>
            <a:tailEnd/>
          </a:ln>
        </p:spPr>
        <p:txBody>
          <a:bodyPr>
            <a:spAutoFit/>
          </a:bodyPr>
          <a:lstStyle/>
          <a:p>
            <a:pPr algn="ctr"/>
            <a:r>
              <a:rPr lang="en-US" sz="900" b="1">
                <a:latin typeface="Georgia" pitchFamily="18" charset="0"/>
              </a:rPr>
              <a:t>Airport</a:t>
            </a:r>
          </a:p>
        </p:txBody>
      </p:sp>
      <p:pic>
        <p:nvPicPr>
          <p:cNvPr id="17431" name="Picture 4"/>
          <p:cNvPicPr>
            <a:picLocks noChangeAspect="1" noChangeArrowheads="1"/>
          </p:cNvPicPr>
          <p:nvPr/>
        </p:nvPicPr>
        <p:blipFill>
          <a:blip r:embed="rId4" cstate="print"/>
          <a:srcRect l="40211" t="21558" r="22687" b="18478"/>
          <a:stretch>
            <a:fillRect/>
          </a:stretch>
        </p:blipFill>
        <p:spPr bwMode="auto">
          <a:xfrm>
            <a:off x="7200900" y="3814256"/>
            <a:ext cx="1295400" cy="1131888"/>
          </a:xfrm>
          <a:prstGeom prst="rect">
            <a:avLst/>
          </a:prstGeom>
          <a:noFill/>
          <a:ln w="9525">
            <a:noFill/>
            <a:miter lim="800000"/>
            <a:headEnd/>
            <a:tailEnd/>
          </a:ln>
        </p:spPr>
      </p:pic>
      <p:sp>
        <p:nvSpPr>
          <p:cNvPr id="34" name="Rectangle 33"/>
          <p:cNvSpPr/>
          <p:nvPr/>
        </p:nvSpPr>
        <p:spPr>
          <a:xfrm>
            <a:off x="7315200" y="4380200"/>
            <a:ext cx="228600" cy="46038"/>
          </a:xfrm>
          <a:prstGeom prst="rect">
            <a:avLst/>
          </a:prstGeom>
          <a:solidFill>
            <a:srgbClr val="FF6600">
              <a:alpha val="3098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Rectangle 34"/>
          <p:cNvSpPr/>
          <p:nvPr/>
        </p:nvSpPr>
        <p:spPr>
          <a:xfrm>
            <a:off x="7239000" y="4502150"/>
            <a:ext cx="304800" cy="57944"/>
          </a:xfrm>
          <a:prstGeom prst="rect">
            <a:avLst/>
          </a:prstGeom>
          <a:solidFill>
            <a:schemeClr val="tx1">
              <a:lumMod val="65000"/>
              <a:lumOff val="35000"/>
              <a:alpha val="3098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a:xfrm>
            <a:off x="7231092" y="4380519"/>
            <a:ext cx="319213" cy="60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p>
        </p:txBody>
      </p:sp>
      <p:sp>
        <p:nvSpPr>
          <p:cNvPr id="3" name="TextBox 2"/>
          <p:cNvSpPr txBox="1"/>
          <p:nvPr/>
        </p:nvSpPr>
        <p:spPr>
          <a:xfrm>
            <a:off x="304800" y="304800"/>
            <a:ext cx="3200400" cy="461665"/>
          </a:xfrm>
          <a:prstGeom prst="rect">
            <a:avLst/>
          </a:prstGeom>
          <a:noFill/>
        </p:spPr>
        <p:txBody>
          <a:bodyPr wrap="square" rtlCol="0">
            <a:spAutoFit/>
          </a:bodyPr>
          <a:lstStyle/>
          <a:p>
            <a:r>
              <a:rPr lang="en-IN" sz="2400" dirty="0" smtClean="0">
                <a:solidFill>
                  <a:srgbClr val="FF0000"/>
                </a:solidFill>
                <a:latin typeface="Adobe Garamond Pro Bold" pitchFamily="18" charset="0"/>
              </a:rPr>
              <a:t>TRANSPORTATION</a:t>
            </a:r>
            <a:endParaRPr lang="en-IN" sz="2400" dirty="0">
              <a:solidFill>
                <a:srgbClr val="FF0000"/>
              </a:solidFill>
              <a:latin typeface="Adobe Garamond Pro Bold"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228600" y="1143000"/>
            <a:ext cx="3657600" cy="1753044"/>
          </a:xfrm>
          <a:prstGeom prst="rect">
            <a:avLst/>
          </a:prstGeom>
        </p:spPr>
        <p:txBody>
          <a:bodyPr wrap="square">
            <a:spAutoFit/>
          </a:bodyPr>
          <a:lstStyle/>
          <a:p>
            <a:pPr marL="465138" fontAlgn="auto">
              <a:spcBef>
                <a:spcPts val="0"/>
              </a:spcBef>
              <a:spcAft>
                <a:spcPts val="0"/>
              </a:spcAft>
              <a:defRPr/>
            </a:pPr>
            <a:r>
              <a:rPr lang="en-US" sz="1600" b="1" dirty="0">
                <a:latin typeface="+mn-lt"/>
                <a:cs typeface="+mn-cs"/>
              </a:rPr>
              <a:t>Public Mass Transport System</a:t>
            </a:r>
          </a:p>
          <a:p>
            <a:pPr fontAlgn="auto">
              <a:spcBef>
                <a:spcPts val="0"/>
              </a:spcBef>
              <a:spcAft>
                <a:spcPts val="0"/>
              </a:spcAft>
              <a:defRPr/>
            </a:pPr>
            <a:endParaRPr lang="en-US" sz="1600" b="1" dirty="0">
              <a:latin typeface="+mn-lt"/>
              <a:cs typeface="+mn-cs"/>
            </a:endParaRPr>
          </a:p>
          <a:p>
            <a:pPr marL="417513" indent="-188913" algn="just" fontAlgn="auto">
              <a:lnSpc>
                <a:spcPct val="115000"/>
              </a:lnSpc>
              <a:spcBef>
                <a:spcPts val="275"/>
              </a:spcBef>
              <a:spcAft>
                <a:spcPts val="1000"/>
              </a:spcAft>
              <a:buClr>
                <a:schemeClr val="accent3"/>
              </a:buClr>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US" sz="1500" b="1" dirty="0">
                <a:solidFill>
                  <a:srgbClr val="FF0000"/>
                </a:solidFill>
                <a:latin typeface="+mn-lt"/>
                <a:cs typeface="+mn-cs"/>
              </a:rPr>
              <a:t>Bus rapid transit system (BRTS) </a:t>
            </a:r>
          </a:p>
          <a:p>
            <a:pPr marL="417513" indent="-188913" algn="just" fontAlgn="auto">
              <a:lnSpc>
                <a:spcPct val="115000"/>
              </a:lnSpc>
              <a:spcBef>
                <a:spcPts val="275"/>
              </a:spcBef>
              <a:spcAft>
                <a:spcPts val="1000"/>
              </a:spcAft>
              <a:buClr>
                <a:schemeClr val="accent3"/>
              </a:buClr>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US" sz="1500" b="1" dirty="0">
                <a:solidFill>
                  <a:srgbClr val="FF0000"/>
                </a:solidFill>
                <a:latin typeface="+mn-lt"/>
                <a:cs typeface="+mn-cs"/>
              </a:rPr>
              <a:t> Light rail Transit system (LRTS)</a:t>
            </a:r>
            <a:r>
              <a:rPr lang="en-US" sz="1500" dirty="0">
                <a:solidFill>
                  <a:srgbClr val="FF0000"/>
                </a:solidFill>
                <a:latin typeface="+mn-lt"/>
                <a:cs typeface="+mn-cs"/>
              </a:rPr>
              <a:t> </a:t>
            </a:r>
          </a:p>
          <a:p>
            <a:pPr marL="417513" indent="-188913" algn="just" fontAlgn="auto">
              <a:lnSpc>
                <a:spcPct val="115000"/>
              </a:lnSpc>
              <a:spcBef>
                <a:spcPts val="275"/>
              </a:spcBef>
              <a:spcAft>
                <a:spcPts val="1000"/>
              </a:spcAft>
              <a:buClr>
                <a:schemeClr val="accent3"/>
              </a:buClr>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US" sz="1500" b="1" dirty="0">
                <a:solidFill>
                  <a:srgbClr val="FF0000"/>
                </a:solidFill>
                <a:latin typeface="+mn-lt"/>
                <a:cs typeface="+mn-cs"/>
              </a:rPr>
              <a:t>Railways</a:t>
            </a:r>
          </a:p>
        </p:txBody>
      </p:sp>
      <p:grpSp>
        <p:nvGrpSpPr>
          <p:cNvPr id="18436" name="Group 67"/>
          <p:cNvGrpSpPr>
            <a:grpSpLocks/>
          </p:cNvGrpSpPr>
          <p:nvPr/>
        </p:nvGrpSpPr>
        <p:grpSpPr bwMode="auto">
          <a:xfrm>
            <a:off x="3962400" y="990600"/>
            <a:ext cx="4555118" cy="3326213"/>
            <a:chOff x="4728843" y="1143000"/>
            <a:chExt cx="4491357" cy="3080266"/>
          </a:xfrm>
        </p:grpSpPr>
        <p:pic>
          <p:nvPicPr>
            <p:cNvPr id="18445" name="Picture 2"/>
            <p:cNvPicPr>
              <a:picLocks noChangeAspect="1" noChangeArrowheads="1"/>
            </p:cNvPicPr>
            <p:nvPr/>
          </p:nvPicPr>
          <p:blipFill>
            <a:blip r:embed="rId2" cstate="print"/>
            <a:srcRect/>
            <a:stretch>
              <a:fillRect/>
            </a:stretch>
          </p:blipFill>
          <p:spPr bwMode="auto">
            <a:xfrm>
              <a:off x="4728843" y="1143000"/>
              <a:ext cx="4415157" cy="2895600"/>
            </a:xfrm>
            <a:prstGeom prst="rect">
              <a:avLst/>
            </a:prstGeom>
            <a:noFill/>
            <a:ln w="9525">
              <a:noFill/>
              <a:miter lim="800000"/>
              <a:headEnd/>
              <a:tailEnd/>
            </a:ln>
          </p:spPr>
        </p:pic>
        <p:sp>
          <p:nvSpPr>
            <p:cNvPr id="18446" name="TextBox 36"/>
            <p:cNvSpPr txBox="1">
              <a:spLocks noChangeArrowheads="1"/>
            </p:cNvSpPr>
            <p:nvPr/>
          </p:nvSpPr>
          <p:spPr bwMode="auto">
            <a:xfrm>
              <a:off x="8458200" y="1981200"/>
              <a:ext cx="762000" cy="215444"/>
            </a:xfrm>
            <a:prstGeom prst="rect">
              <a:avLst/>
            </a:prstGeom>
            <a:noFill/>
            <a:ln w="9525">
              <a:noFill/>
              <a:miter lim="800000"/>
              <a:headEnd/>
              <a:tailEnd/>
            </a:ln>
          </p:spPr>
          <p:txBody>
            <a:bodyPr>
              <a:spAutoFit/>
            </a:bodyPr>
            <a:lstStyle/>
            <a:p>
              <a:r>
                <a:rPr lang="en-US" sz="800" b="1"/>
                <a:t>Corridor III</a:t>
              </a:r>
            </a:p>
          </p:txBody>
        </p:sp>
        <p:cxnSp>
          <p:nvCxnSpPr>
            <p:cNvPr id="40" name="Straight Arrow Connector 39"/>
            <p:cNvCxnSpPr/>
            <p:nvPr/>
          </p:nvCxnSpPr>
          <p:spPr>
            <a:xfrm rot="5400000">
              <a:off x="8496672" y="2247966"/>
              <a:ext cx="303748" cy="7602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448" name="Rectangle 4"/>
            <p:cNvSpPr>
              <a:spLocks noChangeArrowheads="1"/>
            </p:cNvSpPr>
            <p:nvPr/>
          </p:nvSpPr>
          <p:spPr bwMode="auto">
            <a:xfrm>
              <a:off x="6172200" y="4038600"/>
              <a:ext cx="2971800" cy="184666"/>
            </a:xfrm>
            <a:prstGeom prst="rect">
              <a:avLst/>
            </a:prstGeom>
            <a:noFill/>
            <a:ln w="9525">
              <a:noFill/>
              <a:miter lim="800000"/>
              <a:headEnd/>
              <a:tailEnd/>
            </a:ln>
          </p:spPr>
          <p:txBody>
            <a:bodyPr anchor="ctr">
              <a:spAutoFit/>
            </a:bodyPr>
            <a:lstStyle/>
            <a:p>
              <a:pPr algn="r"/>
              <a:r>
                <a:rPr lang="en-GB" sz="600" b="1" i="1">
                  <a:ea typeface="Times New Roman" pitchFamily="18" charset="0"/>
                  <a:cs typeface="Garamond" pitchFamily="18" charset="0"/>
                </a:rPr>
                <a:t>Source: Bus Service Plan Report by EMBARQ</a:t>
              </a:r>
              <a:endParaRPr lang="en-GB" sz="1100">
                <a:ea typeface="Times New Roman" pitchFamily="18" charset="0"/>
                <a:cs typeface="Garamond" pitchFamily="18" charset="0"/>
              </a:endParaRPr>
            </a:p>
          </p:txBody>
        </p:sp>
      </p:grpSp>
      <p:pic>
        <p:nvPicPr>
          <p:cNvPr id="2" name="Picture 1"/>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152400" y="3810000"/>
            <a:ext cx="6400800" cy="2181798"/>
          </a:xfrm>
          <a:prstGeom prst="rect">
            <a:avLst/>
          </a:prstGeom>
        </p:spPr>
      </p:pic>
      <p:sp>
        <p:nvSpPr>
          <p:cNvPr id="4" name="TextBox 3"/>
          <p:cNvSpPr txBox="1"/>
          <p:nvPr/>
        </p:nvSpPr>
        <p:spPr>
          <a:xfrm>
            <a:off x="381000" y="304800"/>
            <a:ext cx="3962400" cy="523220"/>
          </a:xfrm>
          <a:prstGeom prst="rect">
            <a:avLst/>
          </a:prstGeom>
          <a:noFill/>
        </p:spPr>
        <p:txBody>
          <a:bodyPr wrap="square" rtlCol="0">
            <a:spAutoFit/>
          </a:bodyPr>
          <a:lstStyle/>
          <a:p>
            <a:r>
              <a:rPr lang="en-IN" sz="2800" dirty="0" smtClean="0">
                <a:solidFill>
                  <a:srgbClr val="FF0000"/>
                </a:solidFill>
                <a:latin typeface="Adobe Garamond Pro Bold" pitchFamily="18" charset="0"/>
              </a:rPr>
              <a:t>TRANSPORTATION</a:t>
            </a:r>
            <a:endParaRPr lang="en-IN" sz="2800" dirty="0">
              <a:solidFill>
                <a:srgbClr val="FF0000"/>
              </a:solidFill>
              <a:latin typeface="Adobe Garamond Pro Bold"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Rohit\Desktop\BRT map 13.04.2012.jpg"/>
          <p:cNvPicPr>
            <a:picLocks noChangeAspect="1" noChangeArrowheads="1"/>
          </p:cNvPicPr>
          <p:nvPr/>
        </p:nvPicPr>
        <p:blipFill>
          <a:blip r:embed="rId2" cstate="print"/>
          <a:srcRect l="2193" t="8218" r="3561" b="8218"/>
          <a:stretch>
            <a:fillRect/>
          </a:stretch>
        </p:blipFill>
        <p:spPr bwMode="auto">
          <a:xfrm>
            <a:off x="685800" y="757238"/>
            <a:ext cx="7602747" cy="50191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lide Number Placeholder 6"/>
          <p:cNvSpPr>
            <a:spLocks noGrp="1"/>
          </p:cNvSpPr>
          <p:nvPr>
            <p:ph type="sldNum" sz="quarter" idx="12"/>
          </p:nvPr>
        </p:nvSpPr>
        <p:spPr bwMode="auto">
          <a:xfrm>
            <a:off x="6553200" y="6011863"/>
            <a:ext cx="2133600" cy="476250"/>
          </a:xfrm>
          <a:ln>
            <a:miter lim="800000"/>
            <a:headEnd/>
            <a:tailEnd/>
          </a:ln>
        </p:spPr>
        <p:txBody>
          <a:bodyPr wrap="square" lIns="91440" tIns="45720" rIns="91440" bIns="45720" numCol="1" anchorCtr="0" compatLnSpc="1">
            <a:prstTxWarp prst="textNoShape">
              <a:avLst/>
            </a:prstTxWarp>
            <a:normAutofit/>
          </a:bodyPr>
          <a:lstStyle/>
          <a:p>
            <a:pPr fontAlgn="base">
              <a:spcBef>
                <a:spcPct val="0"/>
              </a:spcBef>
              <a:spcAft>
                <a:spcPct val="0"/>
              </a:spcAft>
              <a:defRPr/>
            </a:pPr>
            <a:fld id="{DE96CB68-12CA-4C3F-B300-25059C2F9ECC}" type="slidenum">
              <a:rPr lang="en-US">
                <a:latin typeface="Arial" charset="0"/>
              </a:rPr>
              <a:pPr fontAlgn="base">
                <a:spcBef>
                  <a:spcPct val="0"/>
                </a:spcBef>
                <a:spcAft>
                  <a:spcPct val="0"/>
                </a:spcAft>
                <a:defRPr/>
              </a:pPr>
              <a:t>14</a:t>
            </a:fld>
            <a:endParaRPr lang="en-US">
              <a:latin typeface="Arial" charset="0"/>
            </a:endParaRPr>
          </a:p>
        </p:txBody>
      </p:sp>
      <p:sp>
        <p:nvSpPr>
          <p:cNvPr id="10" name="Text Box 3"/>
          <p:cNvSpPr txBox="1">
            <a:spLocks noChangeArrowheads="1"/>
          </p:cNvSpPr>
          <p:nvPr/>
        </p:nvSpPr>
        <p:spPr bwMode="auto">
          <a:xfrm>
            <a:off x="304800" y="1251354"/>
            <a:ext cx="3581400" cy="2482446"/>
          </a:xfrm>
          <a:prstGeom prst="rect">
            <a:avLst/>
          </a:prstGeom>
          <a:noFill/>
          <a:ln w="9525">
            <a:noFill/>
            <a:round/>
            <a:headEnd/>
            <a:tailEnd/>
          </a:ln>
        </p:spPr>
        <p:txBody>
          <a:bodyPr lIns="82800" tIns="41400" rIns="82800" bIns="41400"/>
          <a:lstStyle/>
          <a:p>
            <a:pPr marL="171450" indent="-171450">
              <a:buFont typeface="Arial" pitchFamily="34" charset="0"/>
              <a:buChar char="•"/>
            </a:pPr>
            <a:r>
              <a:rPr lang="en-IN" sz="1200" b="1" dirty="0">
                <a:solidFill>
                  <a:srgbClr val="FF0000"/>
                </a:solidFill>
                <a:latin typeface="+mj-lt"/>
              </a:rPr>
              <a:t>Eight lane expressways </a:t>
            </a:r>
            <a:r>
              <a:rPr lang="en-IN" sz="1200" dirty="0">
                <a:latin typeface="+mj-lt"/>
              </a:rPr>
              <a:t>will provide easy access to the city</a:t>
            </a:r>
            <a:r>
              <a:rPr lang="en-IN" sz="1200" dirty="0" smtClean="0">
                <a:latin typeface="+mj-lt"/>
              </a:rPr>
              <a:t>.</a:t>
            </a:r>
          </a:p>
          <a:p>
            <a:endParaRPr lang="en-IN" sz="1200" dirty="0" smtClean="0">
              <a:latin typeface="+mj-lt"/>
            </a:endParaRPr>
          </a:p>
          <a:p>
            <a:pPr marL="171450" indent="-171450">
              <a:buFont typeface="Arial" pitchFamily="34" charset="0"/>
              <a:buChar char="•"/>
            </a:pPr>
            <a:r>
              <a:rPr lang="en-IN" sz="1200" dirty="0" smtClean="0">
                <a:latin typeface="+mj-lt"/>
              </a:rPr>
              <a:t> </a:t>
            </a:r>
            <a:r>
              <a:rPr lang="en-IN" sz="1200" dirty="0">
                <a:latin typeface="+mj-lt"/>
              </a:rPr>
              <a:t>At present access is through NH-43 at the south- eastern boundary and NH-6 at the northern boundary of </a:t>
            </a:r>
            <a:r>
              <a:rPr lang="en-IN" sz="1200" dirty="0" err="1">
                <a:latin typeface="+mj-lt"/>
              </a:rPr>
              <a:t>Naya</a:t>
            </a:r>
            <a:r>
              <a:rPr lang="en-IN" sz="1200" dirty="0">
                <a:latin typeface="+mj-lt"/>
              </a:rPr>
              <a:t> Raipur. </a:t>
            </a:r>
            <a:endParaRPr lang="en-IN" sz="1200" dirty="0" smtClean="0">
              <a:latin typeface="+mj-lt"/>
            </a:endParaRPr>
          </a:p>
          <a:p>
            <a:endParaRPr lang="en-IN" sz="1200" dirty="0" smtClean="0">
              <a:latin typeface="+mj-lt"/>
            </a:endParaRPr>
          </a:p>
          <a:p>
            <a:pPr marL="171450" indent="-171450">
              <a:buFont typeface="Arial" pitchFamily="34" charset="0"/>
              <a:buChar char="•"/>
            </a:pPr>
            <a:r>
              <a:rPr lang="en-IN" sz="1200" dirty="0" smtClean="0">
                <a:latin typeface="+mj-lt"/>
              </a:rPr>
              <a:t>Inner </a:t>
            </a:r>
            <a:r>
              <a:rPr lang="en-IN" sz="1200" dirty="0">
                <a:latin typeface="+mj-lt"/>
              </a:rPr>
              <a:t>and outer ring roads will provide a consistent and streamlined traffic flow while decongesting the city. </a:t>
            </a:r>
            <a:r>
              <a:rPr lang="en-IN" sz="1200" b="1" dirty="0">
                <a:latin typeface="+mj-lt"/>
              </a:rPr>
              <a:t>Nearly 75 </a:t>
            </a:r>
            <a:r>
              <a:rPr lang="en-IN" sz="1200" b="1" dirty="0" err="1">
                <a:latin typeface="+mj-lt"/>
              </a:rPr>
              <a:t>kms</a:t>
            </a:r>
            <a:r>
              <a:rPr lang="en-IN" sz="1200" b="1" dirty="0">
                <a:latin typeface="+mj-lt"/>
              </a:rPr>
              <a:t> of the 225 </a:t>
            </a:r>
            <a:r>
              <a:rPr lang="en-IN" sz="1200" b="1" dirty="0" err="1">
                <a:latin typeface="+mj-lt"/>
              </a:rPr>
              <a:t>kms</a:t>
            </a:r>
            <a:r>
              <a:rPr lang="en-IN" sz="1200" b="1" dirty="0">
                <a:latin typeface="+mj-lt"/>
              </a:rPr>
              <a:t> of proposed roadways has already been constructed.</a:t>
            </a:r>
          </a:p>
        </p:txBody>
      </p:sp>
      <p:sp>
        <p:nvSpPr>
          <p:cNvPr id="25606" name="Title 1"/>
          <p:cNvSpPr txBox="1">
            <a:spLocks/>
          </p:cNvSpPr>
          <p:nvPr/>
        </p:nvSpPr>
        <p:spPr bwMode="auto">
          <a:xfrm>
            <a:off x="278921" y="204488"/>
            <a:ext cx="5969479" cy="557512"/>
          </a:xfrm>
          <a:prstGeom prst="rect">
            <a:avLst/>
          </a:prstGeom>
          <a:noFill/>
          <a:ln w="9525">
            <a:noFill/>
            <a:miter lim="800000"/>
            <a:headEnd/>
            <a:tailEnd/>
          </a:ln>
        </p:spPr>
        <p:txBody>
          <a:bodyPr anchor="ctr"/>
          <a:lstStyle/>
          <a:p>
            <a:r>
              <a:rPr lang="en-US" sz="2800" dirty="0" smtClean="0">
                <a:solidFill>
                  <a:srgbClr val="FF0000"/>
                </a:solidFill>
                <a:latin typeface="Georgia" pitchFamily="18" charset="0"/>
              </a:rPr>
              <a:t>PHYSICAL INFRASTRUCTURE</a:t>
            </a:r>
            <a:endParaRPr lang="en-US" sz="2800" dirty="0">
              <a:solidFill>
                <a:srgbClr val="FF0000"/>
              </a:solidFill>
              <a:latin typeface="Georgia" pitchFamily="18" charset="0"/>
            </a:endParaRPr>
          </a:p>
        </p:txBody>
      </p:sp>
      <p:sp>
        <p:nvSpPr>
          <p:cNvPr id="14" name="Rectangle 13"/>
          <p:cNvSpPr/>
          <p:nvPr/>
        </p:nvSpPr>
        <p:spPr>
          <a:xfrm>
            <a:off x="304800" y="912801"/>
            <a:ext cx="2776722" cy="338554"/>
          </a:xfrm>
          <a:prstGeom prst="rect">
            <a:avLst/>
          </a:prstGeom>
        </p:spPr>
        <p:txBody>
          <a:bodyPr wrap="none">
            <a:spAutoFit/>
          </a:bodyPr>
          <a:lstStyle/>
          <a:p>
            <a:pPr fontAlgn="auto">
              <a:spcBef>
                <a:spcPts val="0"/>
              </a:spcBef>
              <a:spcAft>
                <a:spcPts val="0"/>
              </a:spcAft>
              <a:defRPr/>
            </a:pPr>
            <a:r>
              <a:rPr lang="en-GB" sz="1600" b="1" dirty="0">
                <a:latin typeface="+mj-lt"/>
                <a:cs typeface="+mn-cs"/>
              </a:rPr>
              <a:t>ROAD CONSTRUCTION</a:t>
            </a:r>
          </a:p>
        </p:txBody>
      </p:sp>
      <p:sp>
        <p:nvSpPr>
          <p:cNvPr id="9" name="Rectangle 8"/>
          <p:cNvSpPr/>
          <p:nvPr/>
        </p:nvSpPr>
        <p:spPr>
          <a:xfrm>
            <a:off x="4876800" y="912801"/>
            <a:ext cx="2994731" cy="338554"/>
          </a:xfrm>
          <a:prstGeom prst="rect">
            <a:avLst/>
          </a:prstGeom>
        </p:spPr>
        <p:txBody>
          <a:bodyPr wrap="none">
            <a:spAutoFit/>
          </a:bodyPr>
          <a:lstStyle/>
          <a:p>
            <a:pPr fontAlgn="auto">
              <a:spcBef>
                <a:spcPts val="0"/>
              </a:spcBef>
              <a:spcAft>
                <a:spcPts val="0"/>
              </a:spcAft>
              <a:defRPr/>
            </a:pPr>
            <a:r>
              <a:rPr lang="en-GB" sz="1600" b="1" dirty="0">
                <a:latin typeface="+mj-lt"/>
                <a:cs typeface="+mn-cs"/>
              </a:rPr>
              <a:t>TELECOMMUNICATIONS</a:t>
            </a:r>
          </a:p>
        </p:txBody>
      </p:sp>
      <p:sp>
        <p:nvSpPr>
          <p:cNvPr id="11" name="Text Box 3"/>
          <p:cNvSpPr txBox="1">
            <a:spLocks noChangeArrowheads="1"/>
          </p:cNvSpPr>
          <p:nvPr/>
        </p:nvSpPr>
        <p:spPr bwMode="auto">
          <a:xfrm>
            <a:off x="4229100" y="1371600"/>
            <a:ext cx="4038600" cy="1676400"/>
          </a:xfrm>
          <a:prstGeom prst="rect">
            <a:avLst/>
          </a:prstGeom>
          <a:noFill/>
          <a:ln w="9525">
            <a:noFill/>
            <a:round/>
            <a:headEnd/>
            <a:tailEnd/>
          </a:ln>
        </p:spPr>
        <p:txBody>
          <a:bodyPr lIns="82800" tIns="41400" rIns="82800" bIns="41400"/>
          <a:lstStyle/>
          <a:p>
            <a:pPr marL="417513" indent="-417513" algn="just" fontAlgn="auto">
              <a:lnSpc>
                <a:spcPct val="115000"/>
              </a:lnSpc>
              <a:spcBef>
                <a:spcPts val="0"/>
              </a:spcBef>
              <a:spcAft>
                <a:spcPts val="600"/>
              </a:spcAft>
              <a:buClr>
                <a:schemeClr val="accent3"/>
              </a:buClr>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IN" sz="1200" dirty="0">
                <a:latin typeface="+mn-lt"/>
                <a:cs typeface="+mn-cs"/>
              </a:rPr>
              <a:t>Modern communication system will be provided for </a:t>
            </a:r>
            <a:r>
              <a:rPr lang="en-IN" sz="1200" b="1" dirty="0">
                <a:latin typeface="+mn-lt"/>
                <a:cs typeface="+mn-cs"/>
              </a:rPr>
              <a:t>internal as well as external communication</a:t>
            </a:r>
            <a:r>
              <a:rPr lang="en-IN" sz="1200" dirty="0">
                <a:latin typeface="+mn-lt"/>
                <a:cs typeface="+mn-cs"/>
              </a:rPr>
              <a:t>. </a:t>
            </a:r>
          </a:p>
          <a:p>
            <a:pPr marL="417513" indent="-417513" algn="just" fontAlgn="auto">
              <a:lnSpc>
                <a:spcPct val="115000"/>
              </a:lnSpc>
              <a:spcBef>
                <a:spcPts val="0"/>
              </a:spcBef>
              <a:spcAft>
                <a:spcPts val="600"/>
              </a:spcAft>
              <a:buClr>
                <a:schemeClr val="accent3"/>
              </a:buClr>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IN" sz="1200" b="1" dirty="0">
                <a:solidFill>
                  <a:srgbClr val="FF0000"/>
                </a:solidFill>
                <a:latin typeface="+mn-lt"/>
                <a:cs typeface="+mn-cs"/>
              </a:rPr>
              <a:t>Electronic exchanges with 40,000 lines </a:t>
            </a:r>
            <a:r>
              <a:rPr lang="en-IN" sz="1200" dirty="0">
                <a:latin typeface="+mn-lt"/>
                <a:cs typeface="+mn-cs"/>
              </a:rPr>
              <a:t>per exchange are proposed to be installed in requisite numbers.</a:t>
            </a:r>
          </a:p>
          <a:p>
            <a:pPr marL="417513" indent="-417513" algn="just" fontAlgn="auto">
              <a:lnSpc>
                <a:spcPct val="115000"/>
              </a:lnSpc>
              <a:spcBef>
                <a:spcPts val="0"/>
              </a:spcBef>
              <a:spcAft>
                <a:spcPts val="600"/>
              </a:spcAft>
              <a:buClr>
                <a:schemeClr val="accent3"/>
              </a:buClr>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IN" sz="1200" b="1" dirty="0">
                <a:solidFill>
                  <a:srgbClr val="FF0000"/>
                </a:solidFill>
                <a:latin typeface="+mn-lt"/>
                <a:cs typeface="+mn-cs"/>
              </a:rPr>
              <a:t>Fibre optic cables </a:t>
            </a:r>
            <a:r>
              <a:rPr lang="en-IN" sz="1200" dirty="0">
                <a:latin typeface="+mn-lt"/>
                <a:cs typeface="+mn-cs"/>
              </a:rPr>
              <a:t>will be used instead of conventional telecom cables.</a:t>
            </a:r>
          </a:p>
          <a:p>
            <a:pPr marL="417513" indent="-417513" algn="just" fontAlgn="auto">
              <a:lnSpc>
                <a:spcPct val="115000"/>
              </a:lnSpc>
              <a:spcBef>
                <a:spcPts val="0"/>
              </a:spcBef>
              <a:spcAft>
                <a:spcPts val="600"/>
              </a:spcAft>
              <a:buClr>
                <a:schemeClr val="accent3"/>
              </a:buClr>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endParaRPr lang="en-US" sz="1600" dirty="0">
              <a:solidFill>
                <a:srgbClr val="000000"/>
              </a:solidFill>
              <a:latin typeface="+mn-lt"/>
              <a:cs typeface="+mn-cs"/>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228600" y="3581400"/>
            <a:ext cx="8077200" cy="2133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612105"/>
            <a:ext cx="4876800" cy="3754874"/>
          </a:xfrm>
          <a:prstGeom prst="rect">
            <a:avLst/>
          </a:prstGeom>
          <a:noFill/>
        </p:spPr>
        <p:txBody>
          <a:bodyPr wrap="square">
            <a:spAutoFit/>
          </a:bodyPr>
          <a:lstStyle/>
          <a:p>
            <a:pPr marL="285750" indent="-285750">
              <a:buFont typeface="Arial" pitchFamily="34" charset="0"/>
              <a:buChar char="•"/>
            </a:pPr>
            <a:r>
              <a:rPr lang="en-IN" sz="1400" dirty="0">
                <a:latin typeface="+mj-lt"/>
              </a:rPr>
              <a:t>The power requirement of </a:t>
            </a:r>
            <a:r>
              <a:rPr lang="en-IN" sz="1400" dirty="0" err="1">
                <a:latin typeface="+mj-lt"/>
              </a:rPr>
              <a:t>Naya</a:t>
            </a:r>
            <a:r>
              <a:rPr lang="en-IN" sz="1400" dirty="0">
                <a:latin typeface="+mj-lt"/>
              </a:rPr>
              <a:t> Raipur is </a:t>
            </a:r>
            <a:r>
              <a:rPr lang="en-IN" sz="1400" b="1" dirty="0">
                <a:solidFill>
                  <a:srgbClr val="FF0000"/>
                </a:solidFill>
                <a:latin typeface="+mj-lt"/>
              </a:rPr>
              <a:t>to be met in three phases. </a:t>
            </a:r>
            <a:endParaRPr lang="en-IN" sz="1400" b="1" dirty="0" smtClean="0">
              <a:solidFill>
                <a:srgbClr val="FF0000"/>
              </a:solidFill>
              <a:latin typeface="+mj-lt"/>
            </a:endParaRPr>
          </a:p>
          <a:p>
            <a:endParaRPr lang="en-IN" sz="1400" dirty="0" smtClean="0">
              <a:latin typeface="+mj-lt"/>
            </a:endParaRPr>
          </a:p>
          <a:p>
            <a:pPr marL="285750" indent="-285750">
              <a:buFont typeface="Arial" pitchFamily="34" charset="0"/>
              <a:buChar char="•"/>
            </a:pPr>
            <a:r>
              <a:rPr lang="en-IN" sz="1400" dirty="0" smtClean="0">
                <a:latin typeface="+mj-lt"/>
              </a:rPr>
              <a:t>The </a:t>
            </a:r>
            <a:r>
              <a:rPr lang="en-IN" sz="1400" dirty="0">
                <a:latin typeface="+mj-lt"/>
              </a:rPr>
              <a:t>city will have an </a:t>
            </a:r>
            <a:r>
              <a:rPr lang="en-IN" sz="1400" b="1" dirty="0">
                <a:solidFill>
                  <a:srgbClr val="FF0000"/>
                </a:solidFill>
                <a:latin typeface="+mj-lt"/>
              </a:rPr>
              <a:t>underground power distribution system along with SCADA </a:t>
            </a:r>
            <a:r>
              <a:rPr lang="en-IN" sz="1400" dirty="0">
                <a:latin typeface="+mj-lt"/>
              </a:rPr>
              <a:t>[Supervisory Control   and   Data   Acquisition]   to   have   online monitoring and control of power supply</a:t>
            </a:r>
            <a:r>
              <a:rPr lang="en-IN" sz="1400" dirty="0" smtClean="0">
                <a:latin typeface="+mj-lt"/>
              </a:rPr>
              <a:t>.</a:t>
            </a:r>
          </a:p>
          <a:p>
            <a:r>
              <a:rPr lang="en-IN" sz="1400" dirty="0" smtClean="0">
                <a:latin typeface="+mj-lt"/>
              </a:rPr>
              <a:t> </a:t>
            </a:r>
          </a:p>
          <a:p>
            <a:pPr marL="285750" indent="-285750">
              <a:buFont typeface="Arial" pitchFamily="34" charset="0"/>
              <a:buChar char="•"/>
            </a:pPr>
            <a:r>
              <a:rPr lang="en-IN" sz="1400" b="1" dirty="0" smtClean="0">
                <a:solidFill>
                  <a:srgbClr val="FF0000"/>
                </a:solidFill>
                <a:latin typeface="+mj-lt"/>
              </a:rPr>
              <a:t>Non-conventional </a:t>
            </a:r>
            <a:r>
              <a:rPr lang="en-IN" sz="1400" b="1" dirty="0">
                <a:solidFill>
                  <a:srgbClr val="FF0000"/>
                </a:solidFill>
                <a:latin typeface="+mj-lt"/>
              </a:rPr>
              <a:t>and alternative energy resources </a:t>
            </a:r>
            <a:r>
              <a:rPr lang="en-IN" sz="1400" dirty="0">
                <a:latin typeface="+mj-lt"/>
              </a:rPr>
              <a:t>are being used to the maximum. Street lighting  will see the use of </a:t>
            </a:r>
            <a:r>
              <a:rPr lang="en-IN" sz="1400" b="1" dirty="0">
                <a:solidFill>
                  <a:srgbClr val="FF0000"/>
                </a:solidFill>
                <a:latin typeface="+mj-lt"/>
              </a:rPr>
              <a:t>latest technology like T-5 and LEDs. </a:t>
            </a:r>
            <a:endParaRPr lang="en-IN" sz="1400" b="1" dirty="0" smtClean="0">
              <a:solidFill>
                <a:srgbClr val="FF0000"/>
              </a:solidFill>
              <a:latin typeface="+mj-lt"/>
            </a:endParaRPr>
          </a:p>
          <a:p>
            <a:endParaRPr lang="en-IN" sz="1400" dirty="0" smtClean="0">
              <a:latin typeface="+mj-lt"/>
            </a:endParaRPr>
          </a:p>
          <a:p>
            <a:pPr marL="285750" indent="-285750">
              <a:buFont typeface="Arial" pitchFamily="34" charset="0"/>
              <a:buChar char="•"/>
            </a:pPr>
            <a:r>
              <a:rPr lang="en-IN" sz="1400" b="1" dirty="0" smtClean="0">
                <a:solidFill>
                  <a:srgbClr val="FF0000"/>
                </a:solidFill>
                <a:latin typeface="+mj-lt"/>
              </a:rPr>
              <a:t>Solar </a:t>
            </a:r>
            <a:r>
              <a:rPr lang="en-IN" sz="1400" b="1" dirty="0">
                <a:solidFill>
                  <a:srgbClr val="FF0000"/>
                </a:solidFill>
                <a:latin typeface="+mj-lt"/>
              </a:rPr>
              <a:t>power </a:t>
            </a:r>
            <a:r>
              <a:rPr lang="en-IN" sz="1400" dirty="0">
                <a:latin typeface="+mj-lt"/>
              </a:rPr>
              <a:t>will be used widely in administrative buildings, </a:t>
            </a:r>
            <a:r>
              <a:rPr lang="en-IN" sz="1400" dirty="0" smtClean="0">
                <a:latin typeface="+mj-lt"/>
              </a:rPr>
              <a:t>street </a:t>
            </a:r>
            <a:r>
              <a:rPr lang="en-IN" sz="1400" dirty="0">
                <a:latin typeface="+mj-lt"/>
              </a:rPr>
              <a:t>lighting and traffic signals. </a:t>
            </a:r>
            <a:endParaRPr lang="en-IN" sz="1400" dirty="0" smtClean="0">
              <a:latin typeface="+mj-lt"/>
            </a:endParaRPr>
          </a:p>
          <a:p>
            <a:endParaRPr lang="en-IN" sz="1400" dirty="0" smtClean="0">
              <a:latin typeface="+mj-lt"/>
            </a:endParaRPr>
          </a:p>
          <a:p>
            <a:pPr marL="285750" indent="-285750">
              <a:buFont typeface="Arial" pitchFamily="34" charset="0"/>
              <a:buChar char="•"/>
            </a:pPr>
            <a:r>
              <a:rPr lang="en-IN" sz="1400" dirty="0" smtClean="0">
                <a:latin typeface="+mj-lt"/>
              </a:rPr>
              <a:t>All </a:t>
            </a:r>
            <a:r>
              <a:rPr lang="en-IN" sz="1400" b="1" dirty="0">
                <a:solidFill>
                  <a:srgbClr val="FF0000"/>
                </a:solidFill>
                <a:latin typeface="+mj-lt"/>
              </a:rPr>
              <a:t>power supply at city </a:t>
            </a:r>
            <a:r>
              <a:rPr lang="en-IN" sz="1400" b="1" dirty="0" smtClean="0">
                <a:solidFill>
                  <a:srgbClr val="FF0000"/>
                </a:solidFill>
                <a:latin typeface="+mj-lt"/>
              </a:rPr>
              <a:t>and section </a:t>
            </a:r>
            <a:r>
              <a:rPr lang="en-IN" sz="1400" b="1" dirty="0">
                <a:solidFill>
                  <a:srgbClr val="FF0000"/>
                </a:solidFill>
                <a:latin typeface="+mj-lt"/>
              </a:rPr>
              <a:t>levels is underground.</a:t>
            </a:r>
            <a:r>
              <a:rPr lang="en-IN" sz="1400" dirty="0">
                <a:latin typeface="+mj-lt"/>
              </a:rPr>
              <a:t> There are no hanging wires in the city. </a:t>
            </a:r>
          </a:p>
        </p:txBody>
      </p:sp>
      <p:sp>
        <p:nvSpPr>
          <p:cNvPr id="6" name="Rectangle 5"/>
          <p:cNvSpPr/>
          <p:nvPr/>
        </p:nvSpPr>
        <p:spPr>
          <a:xfrm>
            <a:off x="304800" y="1066800"/>
            <a:ext cx="1409700" cy="369888"/>
          </a:xfrm>
          <a:prstGeom prst="rect">
            <a:avLst/>
          </a:prstGeom>
        </p:spPr>
        <p:txBody>
          <a:bodyPr wrap="none">
            <a:spAutoFit/>
          </a:bodyPr>
          <a:lstStyle/>
          <a:p>
            <a:pPr fontAlgn="auto">
              <a:spcBef>
                <a:spcPts val="0"/>
              </a:spcBef>
              <a:spcAft>
                <a:spcPts val="0"/>
              </a:spcAft>
              <a:defRPr/>
            </a:pPr>
            <a:r>
              <a:rPr lang="en-GB" b="1" dirty="0">
                <a:latin typeface="+mj-lt"/>
                <a:cs typeface="+mn-cs"/>
              </a:rPr>
              <a:t>ELETRICITY</a:t>
            </a:r>
          </a:p>
        </p:txBody>
      </p:sp>
      <p:sp>
        <p:nvSpPr>
          <p:cNvPr id="7" name="Title 1"/>
          <p:cNvSpPr txBox="1">
            <a:spLocks/>
          </p:cNvSpPr>
          <p:nvPr/>
        </p:nvSpPr>
        <p:spPr>
          <a:xfrm>
            <a:off x="228600" y="381000"/>
            <a:ext cx="4876800" cy="609600"/>
          </a:xfrm>
          <a:prstGeom prst="rect">
            <a:avLst/>
          </a:prstGeom>
        </p:spPr>
        <p:txBody>
          <a:bodyPr anchor="ctr">
            <a:normAutofit fontScale="85000" lnSpcReduction="10000"/>
          </a:bodyPr>
          <a:lstStyle/>
          <a:p>
            <a:pPr fontAlgn="auto">
              <a:spcAft>
                <a:spcPts val="0"/>
              </a:spcAft>
              <a:defRPr/>
            </a:pPr>
            <a:r>
              <a:rPr lang="en-US" sz="3200" b="1" dirty="0" smtClean="0">
                <a:solidFill>
                  <a:srgbClr val="FF0000"/>
                </a:solidFill>
                <a:latin typeface="+mj-lt"/>
                <a:ea typeface="+mj-ea"/>
                <a:cs typeface="+mj-cs"/>
              </a:rPr>
              <a:t>PHYSICAL INFRASTRUCTURE</a:t>
            </a:r>
            <a:endParaRPr lang="en-US" sz="3200" b="1" dirty="0">
              <a:solidFill>
                <a:srgbClr val="FF0000"/>
              </a:solidFill>
              <a:latin typeface="+mj-lt"/>
              <a:ea typeface="+mj-ea"/>
              <a:cs typeface="+mj-cs"/>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5410200" y="838200"/>
            <a:ext cx="2871247" cy="21590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434553" y="3415460"/>
            <a:ext cx="2947447" cy="197308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xmlns="" val="1678201773"/>
              </p:ext>
            </p:extLst>
          </p:nvPr>
        </p:nvGraphicFramePr>
        <p:xfrm>
          <a:off x="381000" y="3568469"/>
          <a:ext cx="4876800" cy="2929173"/>
        </p:xfrm>
        <a:graphic>
          <a:graphicData uri="http://schemas.openxmlformats.org/drawingml/2006/table">
            <a:tbl>
              <a:tblPr firstRow="1" bandRow="1">
                <a:tableStyleId>{5C22544A-7EE6-4342-B048-85BDC9FD1C3A}</a:tableStyleId>
              </a:tblPr>
              <a:tblGrid>
                <a:gridCol w="2057400"/>
                <a:gridCol w="685800"/>
                <a:gridCol w="792480"/>
                <a:gridCol w="792480"/>
                <a:gridCol w="548640"/>
              </a:tblGrid>
              <a:tr h="551072">
                <a:tc gridSpan="5">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IN" sz="1100" b="1" dirty="0" smtClean="0"/>
                        <a:t>PHASE WISE WATER SUPPLY DEMAND</a:t>
                      </a:r>
                      <a:endParaRPr lang="en-IN" sz="1100" dirty="0" smtClean="0"/>
                    </a:p>
                  </a:txBody>
                  <a:tcPr marL="68580" marR="68580" marT="0" marB="0" anchor="ctr"/>
                </a:tc>
                <a:tc hMerge="1">
                  <a:txBody>
                    <a:bodyPr/>
                    <a:lstStyle/>
                    <a:p>
                      <a:pPr algn="ctr">
                        <a:lnSpc>
                          <a:spcPct val="120000"/>
                        </a:lnSpc>
                        <a:spcAft>
                          <a:spcPts val="0"/>
                        </a:spcAft>
                      </a:pPr>
                      <a:endParaRPr lang="en-IN" sz="1000" dirty="0">
                        <a:latin typeface="Times New Roman"/>
                        <a:ea typeface="Times New Roman"/>
                      </a:endParaRPr>
                    </a:p>
                  </a:txBody>
                  <a:tcPr marL="68580" marR="68580" marT="0" marB="0" anchor="ctr"/>
                </a:tc>
                <a:tc hMerge="1">
                  <a:txBody>
                    <a:bodyPr/>
                    <a:lstStyle/>
                    <a:p>
                      <a:pPr algn="ctr">
                        <a:lnSpc>
                          <a:spcPct val="120000"/>
                        </a:lnSpc>
                        <a:spcAft>
                          <a:spcPts val="0"/>
                        </a:spcAft>
                      </a:pPr>
                      <a:endParaRPr lang="en-IN" sz="1000" dirty="0">
                        <a:latin typeface="Times New Roman"/>
                        <a:ea typeface="Times New Roman"/>
                      </a:endParaRPr>
                    </a:p>
                  </a:txBody>
                  <a:tcPr marL="68580" marR="68580" marT="0" marB="0" anchor="ctr"/>
                </a:tc>
                <a:tc hMerge="1">
                  <a:txBody>
                    <a:bodyPr/>
                    <a:lstStyle/>
                    <a:p>
                      <a:pPr algn="ctr">
                        <a:lnSpc>
                          <a:spcPct val="120000"/>
                        </a:lnSpc>
                        <a:spcAft>
                          <a:spcPts val="0"/>
                        </a:spcAft>
                      </a:pPr>
                      <a:endParaRPr lang="en-IN" sz="1000" dirty="0">
                        <a:latin typeface="Times New Roman"/>
                        <a:ea typeface="Times New Roman"/>
                      </a:endParaRPr>
                    </a:p>
                  </a:txBody>
                  <a:tcPr marL="68580" marR="68580" marT="0" marB="0" anchor="ctr"/>
                </a:tc>
                <a:tc hMerge="1">
                  <a:txBody>
                    <a:bodyPr/>
                    <a:lstStyle/>
                    <a:p>
                      <a:pPr algn="ctr">
                        <a:lnSpc>
                          <a:spcPct val="120000"/>
                        </a:lnSpc>
                        <a:spcAft>
                          <a:spcPts val="0"/>
                        </a:spcAft>
                      </a:pPr>
                      <a:endParaRPr lang="en-IN" sz="1000" dirty="0">
                        <a:latin typeface="Times New Roman"/>
                        <a:ea typeface="Times New Roman"/>
                      </a:endParaRPr>
                    </a:p>
                  </a:txBody>
                  <a:tcPr marL="68580" marR="68580" marT="0" marB="0" anchor="ctr"/>
                </a:tc>
              </a:tr>
              <a:tr h="551072">
                <a:tc>
                  <a:txBody>
                    <a:bodyPr/>
                    <a:lstStyle/>
                    <a:p>
                      <a:pPr algn="just">
                        <a:lnSpc>
                          <a:spcPct val="120000"/>
                        </a:lnSpc>
                        <a:spcAft>
                          <a:spcPts val="0"/>
                        </a:spcAft>
                      </a:pPr>
                      <a:r>
                        <a:rPr lang="en-GB" sz="1000" b="1" dirty="0">
                          <a:latin typeface="Times New Roman"/>
                          <a:ea typeface="Times New Roman"/>
                        </a:rPr>
                        <a:t>Particulars</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000" b="1" dirty="0">
                          <a:latin typeface="Times New Roman"/>
                          <a:ea typeface="Times New Roman"/>
                        </a:rPr>
                        <a:t>Phase I</a:t>
                      </a:r>
                      <a:endParaRPr lang="en-IN" sz="1000" dirty="0">
                        <a:latin typeface="Times New Roman"/>
                        <a:ea typeface="Times New Roman"/>
                      </a:endParaRPr>
                    </a:p>
                    <a:p>
                      <a:pPr algn="ctr">
                        <a:lnSpc>
                          <a:spcPct val="120000"/>
                        </a:lnSpc>
                        <a:spcAft>
                          <a:spcPts val="0"/>
                        </a:spcAft>
                      </a:pPr>
                      <a:r>
                        <a:rPr lang="en-GB" sz="1000" b="1" dirty="0">
                          <a:latin typeface="Times New Roman"/>
                          <a:ea typeface="Times New Roman"/>
                        </a:rPr>
                        <a:t>(2011)</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000" b="1" dirty="0">
                          <a:latin typeface="Times New Roman"/>
                          <a:ea typeface="Times New Roman"/>
                        </a:rPr>
                        <a:t>Phase II </a:t>
                      </a:r>
                      <a:endParaRPr lang="en-IN" sz="1000" dirty="0">
                        <a:latin typeface="Times New Roman"/>
                        <a:ea typeface="Times New Roman"/>
                      </a:endParaRPr>
                    </a:p>
                    <a:p>
                      <a:pPr algn="ctr">
                        <a:lnSpc>
                          <a:spcPct val="120000"/>
                        </a:lnSpc>
                        <a:spcAft>
                          <a:spcPts val="0"/>
                        </a:spcAft>
                      </a:pPr>
                      <a:r>
                        <a:rPr lang="en-GB" sz="1000" b="1" dirty="0">
                          <a:latin typeface="Times New Roman"/>
                          <a:ea typeface="Times New Roman"/>
                        </a:rPr>
                        <a:t>(2021)</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000" b="1" dirty="0">
                          <a:latin typeface="Times New Roman"/>
                          <a:ea typeface="Times New Roman"/>
                        </a:rPr>
                        <a:t>Phase III (2031)</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000" b="1" dirty="0">
                          <a:latin typeface="Times New Roman"/>
                          <a:ea typeface="Times New Roman"/>
                        </a:rPr>
                        <a:t>Total</a:t>
                      </a:r>
                      <a:endParaRPr lang="en-IN" sz="1000" dirty="0">
                        <a:latin typeface="Times New Roman"/>
                        <a:ea typeface="Times New Roman"/>
                      </a:endParaRPr>
                    </a:p>
                  </a:txBody>
                  <a:tcPr marL="68580" marR="68580" marT="0" marB="0" anchor="ctr"/>
                </a:tc>
              </a:tr>
              <a:tr h="551072">
                <a:tc>
                  <a:txBody>
                    <a:bodyPr/>
                    <a:lstStyle/>
                    <a:p>
                      <a:pPr algn="just">
                        <a:lnSpc>
                          <a:spcPct val="120000"/>
                        </a:lnSpc>
                        <a:spcAft>
                          <a:spcPts val="0"/>
                        </a:spcAft>
                      </a:pPr>
                      <a:r>
                        <a:rPr lang="en-GB" sz="1200" dirty="0">
                          <a:latin typeface="Times New Roman"/>
                          <a:ea typeface="Times New Roman"/>
                        </a:rPr>
                        <a:t>Population (current and estimated)</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US" sz="1200" dirty="0">
                          <a:latin typeface="Times New Roman"/>
                          <a:ea typeface="Times New Roman"/>
                        </a:rPr>
                        <a:t>150,000</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US" sz="1200" dirty="0">
                          <a:latin typeface="Times New Roman"/>
                          <a:ea typeface="Times New Roman"/>
                        </a:rPr>
                        <a:t>365,000</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US" sz="1200" dirty="0">
                          <a:latin typeface="Times New Roman"/>
                          <a:ea typeface="Times New Roman"/>
                        </a:rPr>
                        <a:t>560,000</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200" dirty="0">
                          <a:latin typeface="Times New Roman"/>
                          <a:ea typeface="Times New Roman"/>
                        </a:rPr>
                        <a:t>-</a:t>
                      </a:r>
                      <a:endParaRPr lang="en-IN" sz="1000" dirty="0">
                        <a:latin typeface="Times New Roman"/>
                        <a:ea typeface="Times New Roman"/>
                      </a:endParaRPr>
                    </a:p>
                  </a:txBody>
                  <a:tcPr marL="68580" marR="68580" marT="0" marB="0" anchor="ctr"/>
                </a:tc>
              </a:tr>
              <a:tr h="623730">
                <a:tc>
                  <a:txBody>
                    <a:bodyPr/>
                    <a:lstStyle/>
                    <a:p>
                      <a:pPr algn="just">
                        <a:lnSpc>
                          <a:spcPct val="120000"/>
                        </a:lnSpc>
                        <a:spcAft>
                          <a:spcPts val="0"/>
                        </a:spcAft>
                      </a:pPr>
                      <a:r>
                        <a:rPr lang="en-GB" sz="1200" dirty="0" smtClean="0">
                          <a:latin typeface="Times New Roman"/>
                          <a:ea typeface="Times New Roman"/>
                        </a:rPr>
                        <a:t>Capacity</a:t>
                      </a:r>
                      <a:r>
                        <a:rPr lang="en-GB" sz="1200" baseline="0" dirty="0" smtClean="0">
                          <a:latin typeface="Times New Roman"/>
                          <a:ea typeface="Times New Roman"/>
                        </a:rPr>
                        <a:t> </a:t>
                      </a:r>
                      <a:r>
                        <a:rPr lang="en-GB" sz="1200" dirty="0" smtClean="0">
                          <a:latin typeface="Times New Roman"/>
                          <a:ea typeface="Times New Roman"/>
                        </a:rPr>
                        <a:t>(additional</a:t>
                      </a:r>
                      <a:r>
                        <a:rPr lang="en-GB" sz="1200" baseline="0" dirty="0" smtClean="0">
                          <a:latin typeface="Times New Roman"/>
                          <a:ea typeface="Times New Roman"/>
                        </a:rPr>
                        <a:t> modules of WTP)        </a:t>
                      </a:r>
                      <a:r>
                        <a:rPr lang="en-GB" sz="1200" dirty="0" smtClean="0">
                          <a:latin typeface="Times New Roman"/>
                          <a:ea typeface="Times New Roman"/>
                        </a:rPr>
                        <a:t>(</a:t>
                      </a:r>
                      <a:r>
                        <a:rPr lang="en-GB" sz="1200" dirty="0">
                          <a:latin typeface="Times New Roman"/>
                          <a:ea typeface="Times New Roman"/>
                        </a:rPr>
                        <a:t>in MLD)</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200">
                          <a:latin typeface="Times New Roman"/>
                          <a:ea typeface="Times New Roman"/>
                        </a:rPr>
                        <a:t>90</a:t>
                      </a:r>
                      <a:endParaRPr lang="en-IN" sz="1000">
                        <a:latin typeface="Times New Roman"/>
                        <a:ea typeface="Times New Roman"/>
                      </a:endParaRPr>
                    </a:p>
                  </a:txBody>
                  <a:tcPr marL="68580" marR="68580" marT="0" marB="0" anchor="ctr"/>
                </a:tc>
                <a:tc>
                  <a:txBody>
                    <a:bodyPr/>
                    <a:lstStyle/>
                    <a:p>
                      <a:pPr algn="ctr">
                        <a:lnSpc>
                          <a:spcPct val="120000"/>
                        </a:lnSpc>
                        <a:spcAft>
                          <a:spcPts val="0"/>
                        </a:spcAft>
                      </a:pPr>
                      <a:r>
                        <a:rPr lang="en-GB" sz="1200" dirty="0">
                          <a:latin typeface="Times New Roman"/>
                          <a:ea typeface="Times New Roman"/>
                        </a:rPr>
                        <a:t>95</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200" dirty="0">
                          <a:latin typeface="Times New Roman"/>
                          <a:ea typeface="Times New Roman"/>
                        </a:rPr>
                        <a:t>45</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200">
                          <a:latin typeface="Times New Roman"/>
                          <a:ea typeface="Times New Roman"/>
                        </a:rPr>
                        <a:t>230</a:t>
                      </a:r>
                      <a:endParaRPr lang="en-IN" sz="1000">
                        <a:latin typeface="Times New Roman"/>
                        <a:ea typeface="Times New Roman"/>
                      </a:endParaRPr>
                    </a:p>
                  </a:txBody>
                  <a:tcPr marL="68580" marR="68580" marT="0" marB="0" anchor="ctr"/>
                </a:tc>
              </a:tr>
              <a:tr h="652227">
                <a:tc>
                  <a:txBody>
                    <a:bodyPr/>
                    <a:lstStyle/>
                    <a:p>
                      <a:pPr algn="just">
                        <a:lnSpc>
                          <a:spcPct val="120000"/>
                        </a:lnSpc>
                        <a:spcAft>
                          <a:spcPts val="0"/>
                        </a:spcAft>
                      </a:pPr>
                      <a:r>
                        <a:rPr lang="en-GB" sz="1200" dirty="0">
                          <a:latin typeface="Times New Roman"/>
                          <a:ea typeface="Times New Roman"/>
                        </a:rPr>
                        <a:t>Total </a:t>
                      </a:r>
                      <a:r>
                        <a:rPr lang="en-GB" sz="1200" dirty="0" smtClean="0">
                          <a:latin typeface="Times New Roman"/>
                          <a:ea typeface="Times New Roman"/>
                        </a:rPr>
                        <a:t>Water</a:t>
                      </a:r>
                      <a:r>
                        <a:rPr lang="en-GB" sz="1200" baseline="0" dirty="0" smtClean="0">
                          <a:latin typeface="Times New Roman"/>
                          <a:ea typeface="Times New Roman"/>
                        </a:rPr>
                        <a:t> Supply </a:t>
                      </a:r>
                      <a:r>
                        <a:rPr lang="en-GB" sz="1200" dirty="0" smtClean="0">
                          <a:latin typeface="Times New Roman"/>
                          <a:ea typeface="Times New Roman"/>
                        </a:rPr>
                        <a:t>Demand  (</a:t>
                      </a:r>
                      <a:r>
                        <a:rPr lang="en-GB" sz="1200" dirty="0">
                          <a:latin typeface="Times New Roman"/>
                          <a:ea typeface="Times New Roman"/>
                        </a:rPr>
                        <a:t>in MLD)</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100">
                          <a:latin typeface="Times New Roman"/>
                          <a:ea typeface="Times New Roman"/>
                        </a:rPr>
                        <a:t>85.74</a:t>
                      </a:r>
                      <a:endParaRPr lang="en-IN" sz="1000">
                        <a:latin typeface="Times New Roman"/>
                        <a:ea typeface="Times New Roman"/>
                      </a:endParaRPr>
                    </a:p>
                  </a:txBody>
                  <a:tcPr marL="68580" marR="68580" marT="0" marB="0" anchor="ctr"/>
                </a:tc>
                <a:tc>
                  <a:txBody>
                    <a:bodyPr/>
                    <a:lstStyle/>
                    <a:p>
                      <a:pPr algn="ctr">
                        <a:lnSpc>
                          <a:spcPct val="120000"/>
                        </a:lnSpc>
                        <a:spcAft>
                          <a:spcPts val="0"/>
                        </a:spcAft>
                      </a:pPr>
                      <a:r>
                        <a:rPr lang="en-GB" sz="1200" dirty="0">
                          <a:latin typeface="Times New Roman"/>
                          <a:ea typeface="Times New Roman"/>
                        </a:rPr>
                        <a:t>93.01</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200" dirty="0">
                          <a:latin typeface="Times New Roman"/>
                          <a:ea typeface="Times New Roman"/>
                        </a:rPr>
                        <a:t>42.29</a:t>
                      </a:r>
                      <a:endParaRPr lang="en-IN" sz="1000" dirty="0">
                        <a:latin typeface="Times New Roman"/>
                        <a:ea typeface="Times New Roman"/>
                      </a:endParaRPr>
                    </a:p>
                  </a:txBody>
                  <a:tcPr marL="68580" marR="68580" marT="0" marB="0" anchor="ctr"/>
                </a:tc>
                <a:tc>
                  <a:txBody>
                    <a:bodyPr/>
                    <a:lstStyle/>
                    <a:p>
                      <a:pPr algn="ctr">
                        <a:lnSpc>
                          <a:spcPct val="120000"/>
                        </a:lnSpc>
                        <a:spcAft>
                          <a:spcPts val="0"/>
                        </a:spcAft>
                      </a:pPr>
                      <a:r>
                        <a:rPr lang="en-GB" sz="1200" dirty="0">
                          <a:latin typeface="Times New Roman"/>
                          <a:ea typeface="Times New Roman"/>
                        </a:rPr>
                        <a:t>221.07</a:t>
                      </a:r>
                      <a:endParaRPr lang="en-IN" sz="1000" dirty="0">
                        <a:latin typeface="Times New Roman"/>
                        <a:ea typeface="Times New Roman"/>
                      </a:endParaRPr>
                    </a:p>
                  </a:txBody>
                  <a:tcPr marL="68580" marR="68580" marT="0" marB="0" anchor="ctr"/>
                </a:tc>
              </a:tr>
            </a:tbl>
          </a:graphicData>
        </a:graphic>
      </p:graphicFrame>
      <p:pic>
        <p:nvPicPr>
          <p:cNvPr id="27712" name="Picture 2"/>
          <p:cNvPicPr>
            <a:picLocks noChangeAspect="1" noChangeArrowheads="1"/>
          </p:cNvPicPr>
          <p:nvPr/>
        </p:nvPicPr>
        <p:blipFill>
          <a:blip r:embed="rId2" cstate="print"/>
          <a:srcRect/>
          <a:stretch>
            <a:fillRect/>
          </a:stretch>
        </p:blipFill>
        <p:spPr bwMode="auto">
          <a:xfrm>
            <a:off x="5316902" y="1327944"/>
            <a:ext cx="3209500" cy="4387056"/>
          </a:xfrm>
          <a:prstGeom prst="rect">
            <a:avLst/>
          </a:prstGeom>
          <a:noFill/>
          <a:ln w="9525">
            <a:noFill/>
            <a:miter lim="800000"/>
            <a:headEnd/>
            <a:tailEnd/>
          </a:ln>
        </p:spPr>
      </p:pic>
      <p:sp>
        <p:nvSpPr>
          <p:cNvPr id="3" name="Title 1"/>
          <p:cNvSpPr txBox="1">
            <a:spLocks/>
          </p:cNvSpPr>
          <p:nvPr/>
        </p:nvSpPr>
        <p:spPr>
          <a:xfrm>
            <a:off x="390391" y="266700"/>
            <a:ext cx="5629409" cy="571500"/>
          </a:xfrm>
          <a:prstGeom prst="rect">
            <a:avLst/>
          </a:prstGeom>
        </p:spPr>
        <p:txBody>
          <a:bodyPr anchor="ctr">
            <a:normAutofit/>
          </a:bodyPr>
          <a:lstStyle/>
          <a:p>
            <a:pPr fontAlgn="auto">
              <a:spcAft>
                <a:spcPts val="0"/>
              </a:spcAft>
              <a:defRPr/>
            </a:pPr>
            <a:r>
              <a:rPr lang="en-US" sz="2800" dirty="0" smtClean="0">
                <a:solidFill>
                  <a:srgbClr val="FF0000"/>
                </a:solidFill>
                <a:latin typeface="+mj-lt"/>
                <a:ea typeface="+mj-ea"/>
                <a:cs typeface="+mj-cs"/>
              </a:rPr>
              <a:t>PHYSICAL INFRASTRUCTURE</a:t>
            </a:r>
            <a:endParaRPr lang="en-US" sz="2800" dirty="0">
              <a:solidFill>
                <a:srgbClr val="FF0000"/>
              </a:solidFill>
              <a:latin typeface="+mj-lt"/>
              <a:ea typeface="+mj-ea"/>
              <a:cs typeface="+mj-cs"/>
            </a:endParaRPr>
          </a:p>
        </p:txBody>
      </p:sp>
      <p:sp>
        <p:nvSpPr>
          <p:cNvPr id="4" name="Rectangle 3"/>
          <p:cNvSpPr/>
          <p:nvPr/>
        </p:nvSpPr>
        <p:spPr>
          <a:xfrm>
            <a:off x="390390" y="1351754"/>
            <a:ext cx="4486409" cy="2766911"/>
          </a:xfrm>
          <a:prstGeom prst="rect">
            <a:avLst/>
          </a:prstGeom>
        </p:spPr>
        <p:txBody>
          <a:bodyPr wrap="square">
            <a:spAutoFit/>
          </a:bodyPr>
          <a:lstStyle/>
          <a:p>
            <a:pPr marL="171450" indent="-171450">
              <a:buFont typeface="Arial" pitchFamily="34" charset="0"/>
              <a:buChar char="•"/>
            </a:pPr>
            <a:r>
              <a:rPr lang="en-IN" sz="1200" dirty="0">
                <a:latin typeface="+mj-lt"/>
              </a:rPr>
              <a:t>The water supply system focuses on water management products, processes and services that are economically viable as well as socially and environmentally acceptable, with specific measures for water conservation and waste water recycling. </a:t>
            </a:r>
            <a:endParaRPr lang="en-IN" sz="1200" dirty="0" smtClean="0">
              <a:latin typeface="+mj-lt"/>
            </a:endParaRPr>
          </a:p>
          <a:p>
            <a:pPr marL="171450" indent="-171450">
              <a:buFont typeface="Arial" pitchFamily="34" charset="0"/>
              <a:buChar char="•"/>
            </a:pPr>
            <a:r>
              <a:rPr lang="en-IN" sz="1200" dirty="0" smtClean="0">
                <a:latin typeface="+mj-lt"/>
              </a:rPr>
              <a:t>The </a:t>
            </a:r>
            <a:r>
              <a:rPr lang="en-IN" sz="1200" dirty="0">
                <a:latin typeface="+mj-lt"/>
              </a:rPr>
              <a:t>initial requirement for </a:t>
            </a:r>
            <a:r>
              <a:rPr lang="en-IN" sz="1200" b="1" dirty="0">
                <a:solidFill>
                  <a:srgbClr val="FF0000"/>
                </a:solidFill>
                <a:latin typeface="+mj-lt"/>
              </a:rPr>
              <a:t>water is being met by constructing an  </a:t>
            </a:r>
            <a:r>
              <a:rPr lang="en-IN" sz="1200" b="1" dirty="0" err="1">
                <a:solidFill>
                  <a:srgbClr val="FF0000"/>
                </a:solidFill>
                <a:latin typeface="+mj-lt"/>
              </a:rPr>
              <a:t>anicut</a:t>
            </a:r>
            <a:r>
              <a:rPr lang="en-IN" sz="1200" b="1" dirty="0">
                <a:solidFill>
                  <a:srgbClr val="FF0000"/>
                </a:solidFill>
                <a:latin typeface="+mj-lt"/>
              </a:rPr>
              <a:t> on  the  Mahanadi river  </a:t>
            </a:r>
            <a:r>
              <a:rPr lang="en-IN" sz="1200" dirty="0">
                <a:latin typeface="+mj-lt"/>
              </a:rPr>
              <a:t>near the village </a:t>
            </a:r>
            <a:r>
              <a:rPr lang="en-IN" sz="1200" dirty="0" err="1">
                <a:latin typeface="+mj-lt"/>
              </a:rPr>
              <a:t>Tila</a:t>
            </a:r>
            <a:r>
              <a:rPr lang="en-IN" sz="1200" dirty="0">
                <a:latin typeface="+mj-lt"/>
              </a:rPr>
              <a:t>. </a:t>
            </a:r>
            <a:endParaRPr lang="en-IN" sz="1200" dirty="0" smtClean="0">
              <a:latin typeface="+mj-lt"/>
            </a:endParaRPr>
          </a:p>
          <a:p>
            <a:pPr marL="171450" indent="-171450">
              <a:buFont typeface="Arial" pitchFamily="34" charset="0"/>
              <a:buChar char="•"/>
            </a:pPr>
            <a:r>
              <a:rPr lang="en-IN" sz="1200" dirty="0" smtClean="0">
                <a:latin typeface="+mj-lt"/>
              </a:rPr>
              <a:t>The </a:t>
            </a:r>
            <a:r>
              <a:rPr lang="en-IN" sz="1200" dirty="0">
                <a:latin typeface="+mj-lt"/>
              </a:rPr>
              <a:t>city water supply system in </a:t>
            </a:r>
            <a:r>
              <a:rPr lang="en-IN" sz="1200" dirty="0" err="1">
                <a:latin typeface="+mj-lt"/>
              </a:rPr>
              <a:t>Naya</a:t>
            </a:r>
            <a:r>
              <a:rPr lang="en-IN" sz="1200" dirty="0">
                <a:latin typeface="+mj-lt"/>
              </a:rPr>
              <a:t> Raipur is one of the few in India to  work on the </a:t>
            </a:r>
            <a:r>
              <a:rPr lang="en-IN" sz="1200" b="1" dirty="0">
                <a:solidFill>
                  <a:srgbClr val="FF0000"/>
                </a:solidFill>
                <a:latin typeface="+mj-lt"/>
              </a:rPr>
              <a:t>Public Private Partnership model [PPP].</a:t>
            </a:r>
          </a:p>
          <a:p>
            <a:pPr marL="417513" indent="-417513" algn="just" fontAlgn="auto">
              <a:lnSpc>
                <a:spcPct val="115000"/>
              </a:lnSpc>
              <a:spcBef>
                <a:spcPts val="0"/>
              </a:spcBef>
              <a:spcAft>
                <a:spcPts val="600"/>
              </a:spcAft>
              <a:buClr>
                <a:schemeClr val="accent3"/>
              </a:buCl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endParaRPr lang="en-IN" sz="1600" dirty="0">
              <a:latin typeface="Arial" pitchFamily="34" charset="0"/>
              <a:ea typeface="Calibri"/>
              <a:cs typeface="Arial" pitchFamily="34" charset="0"/>
            </a:endParaRPr>
          </a:p>
          <a:p>
            <a:pPr marL="417513" indent="-417513" algn="just" fontAlgn="auto">
              <a:lnSpc>
                <a:spcPct val="115000"/>
              </a:lnSpc>
              <a:spcBef>
                <a:spcPts val="0"/>
              </a:spcBef>
              <a:spcAft>
                <a:spcPts val="600"/>
              </a:spcAft>
              <a:buClr>
                <a:schemeClr val="accent3"/>
              </a:buClr>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endParaRPr lang="en-IN" sz="1600" dirty="0">
              <a:solidFill>
                <a:srgbClr val="000000"/>
              </a:solidFill>
              <a:latin typeface="+mn-lt"/>
              <a:cs typeface="+mn-cs"/>
            </a:endParaRPr>
          </a:p>
        </p:txBody>
      </p:sp>
      <p:sp>
        <p:nvSpPr>
          <p:cNvPr id="10" name="Rectangle 9"/>
          <p:cNvSpPr/>
          <p:nvPr/>
        </p:nvSpPr>
        <p:spPr>
          <a:xfrm>
            <a:off x="450042" y="976114"/>
            <a:ext cx="1782762" cy="369888"/>
          </a:xfrm>
          <a:prstGeom prst="rect">
            <a:avLst/>
          </a:prstGeom>
        </p:spPr>
        <p:txBody>
          <a:bodyPr wrap="none">
            <a:spAutoFit/>
          </a:bodyPr>
          <a:lstStyle/>
          <a:p>
            <a:pPr fontAlgn="auto">
              <a:spcBef>
                <a:spcPts val="0"/>
              </a:spcBef>
              <a:spcAft>
                <a:spcPts val="0"/>
              </a:spcAft>
              <a:defRPr/>
            </a:pPr>
            <a:r>
              <a:rPr lang="en-GB" b="1" dirty="0">
                <a:latin typeface="+mj-lt"/>
                <a:cs typeface="+mn-cs"/>
              </a:rPr>
              <a:t>WATER SUPPLY</a:t>
            </a:r>
          </a:p>
        </p:txBody>
      </p:sp>
      <p:sp>
        <p:nvSpPr>
          <p:cNvPr id="13" name="TextBox 7"/>
          <p:cNvSpPr txBox="1">
            <a:spLocks noChangeArrowheads="1"/>
          </p:cNvSpPr>
          <p:nvPr/>
        </p:nvSpPr>
        <p:spPr bwMode="auto">
          <a:xfrm>
            <a:off x="6019800" y="838200"/>
            <a:ext cx="2590800" cy="215444"/>
          </a:xfrm>
          <a:prstGeom prst="rect">
            <a:avLst/>
          </a:prstGeom>
          <a:noFill/>
          <a:ln w="9525">
            <a:noFill/>
            <a:miter lim="800000"/>
            <a:headEnd/>
            <a:tailEnd/>
          </a:ln>
        </p:spPr>
        <p:txBody>
          <a:bodyPr wrap="square">
            <a:spAutoFit/>
          </a:bodyPr>
          <a:lstStyle/>
          <a:p>
            <a:r>
              <a:rPr lang="en-US" sz="800" b="1" dirty="0">
                <a:latin typeface="Georgia" pitchFamily="18" charset="0"/>
              </a:rPr>
              <a:t>Water </a:t>
            </a:r>
            <a:r>
              <a:rPr lang="en-US" sz="800" b="1" dirty="0" smtClean="0">
                <a:latin typeface="Georgia" pitchFamily="18" charset="0"/>
              </a:rPr>
              <a:t> Supply  System </a:t>
            </a:r>
            <a:r>
              <a:rPr lang="en-US" sz="800" b="1" dirty="0">
                <a:latin typeface="Georgia" pitchFamily="18" charset="0"/>
              </a:rPr>
              <a:t>in </a:t>
            </a:r>
            <a:r>
              <a:rPr lang="en-US" sz="800" b="1" dirty="0" err="1" smtClean="0">
                <a:latin typeface="Georgia" pitchFamily="18" charset="0"/>
              </a:rPr>
              <a:t>Naya</a:t>
            </a:r>
            <a:r>
              <a:rPr lang="en-US" sz="800" b="1" dirty="0">
                <a:latin typeface="Georgia" pitchFamily="18" charset="0"/>
              </a:rPr>
              <a:t> </a:t>
            </a:r>
            <a:r>
              <a:rPr lang="en-US" sz="800" b="1" dirty="0" smtClean="0">
                <a:latin typeface="Georgia" pitchFamily="18" charset="0"/>
              </a:rPr>
              <a:t>Raipur</a:t>
            </a:r>
            <a:endParaRPr lang="en-IN" sz="800" b="1" dirty="0">
              <a:latin typeface="Georgia"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0228" y="315913"/>
            <a:ext cx="6218208" cy="750887"/>
          </a:xfrm>
          <a:prstGeom prst="rect">
            <a:avLst/>
          </a:prstGeom>
        </p:spPr>
        <p:txBody>
          <a:bodyPr anchor="ctr">
            <a:normAutofit/>
          </a:bodyPr>
          <a:lstStyle/>
          <a:p>
            <a:pPr fontAlgn="auto">
              <a:spcAft>
                <a:spcPts val="0"/>
              </a:spcAft>
              <a:defRPr/>
            </a:pPr>
            <a:r>
              <a:rPr lang="en-US" sz="2800" b="1" dirty="0" smtClean="0">
                <a:solidFill>
                  <a:srgbClr val="FF0000"/>
                </a:solidFill>
                <a:latin typeface="+mj-lt"/>
                <a:ea typeface="+mj-ea"/>
                <a:cs typeface="+mj-cs"/>
              </a:rPr>
              <a:t>PHYSICAL INFRASTRUCTURE</a:t>
            </a:r>
            <a:endParaRPr lang="en-US" sz="2800" b="1" dirty="0">
              <a:solidFill>
                <a:srgbClr val="FF0000"/>
              </a:solidFill>
              <a:latin typeface="+mj-lt"/>
              <a:ea typeface="+mj-ea"/>
              <a:cs typeface="+mj-cs"/>
            </a:endParaRPr>
          </a:p>
        </p:txBody>
      </p:sp>
      <p:sp>
        <p:nvSpPr>
          <p:cNvPr id="5" name="Rectangle 4"/>
          <p:cNvSpPr/>
          <p:nvPr/>
        </p:nvSpPr>
        <p:spPr>
          <a:xfrm>
            <a:off x="436353" y="1371600"/>
            <a:ext cx="1905000" cy="369887"/>
          </a:xfrm>
          <a:prstGeom prst="rect">
            <a:avLst/>
          </a:prstGeom>
        </p:spPr>
        <p:txBody>
          <a:bodyPr wrap="square">
            <a:spAutoFit/>
          </a:bodyPr>
          <a:lstStyle/>
          <a:p>
            <a:pPr fontAlgn="auto">
              <a:spcBef>
                <a:spcPts val="0"/>
              </a:spcBef>
              <a:spcAft>
                <a:spcPts val="0"/>
              </a:spcAft>
              <a:defRPr/>
            </a:pPr>
            <a:r>
              <a:rPr lang="en-GB" b="1" dirty="0">
                <a:latin typeface="+mj-lt"/>
                <a:cs typeface="+mn-cs"/>
              </a:rPr>
              <a:t>SEWARAGE</a:t>
            </a:r>
          </a:p>
        </p:txBody>
      </p:sp>
      <p:sp>
        <p:nvSpPr>
          <p:cNvPr id="8" name="Rectangle 52"/>
          <p:cNvSpPr>
            <a:spLocks noChangeArrowheads="1"/>
          </p:cNvSpPr>
          <p:nvPr/>
        </p:nvSpPr>
        <p:spPr bwMode="auto">
          <a:xfrm>
            <a:off x="228600" y="1905000"/>
            <a:ext cx="4191000" cy="4278094"/>
          </a:xfrm>
          <a:prstGeom prst="rect">
            <a:avLst/>
          </a:prstGeom>
          <a:noFill/>
          <a:ln w="9525">
            <a:noFill/>
            <a:miter lim="800000"/>
            <a:headEnd/>
            <a:tailEnd/>
          </a:ln>
        </p:spPr>
        <p:txBody>
          <a:bodyPr>
            <a:spAutoFit/>
          </a:bodyPr>
          <a:lstStyle/>
          <a:p>
            <a:pPr marL="285750" indent="-285750">
              <a:buFont typeface="Arial" pitchFamily="34" charset="0"/>
              <a:buChar char="•"/>
            </a:pPr>
            <a:r>
              <a:rPr lang="en-IN" sz="1400" dirty="0" err="1">
                <a:latin typeface="+mn-lt"/>
              </a:rPr>
              <a:t>Naya</a:t>
            </a:r>
            <a:r>
              <a:rPr lang="en-IN" sz="1400" dirty="0">
                <a:latin typeface="+mn-lt"/>
              </a:rPr>
              <a:t> Raipur will have </a:t>
            </a:r>
            <a:r>
              <a:rPr lang="en-IN" sz="1400" b="1" dirty="0">
                <a:solidFill>
                  <a:srgbClr val="FF0000"/>
                </a:solidFill>
                <a:latin typeface="+mn-lt"/>
              </a:rPr>
              <a:t>decentralised sewage treatment </a:t>
            </a:r>
            <a:r>
              <a:rPr lang="en-IN" sz="1400" dirty="0">
                <a:latin typeface="+mn-lt"/>
              </a:rPr>
              <a:t>for better efficiency. </a:t>
            </a:r>
            <a:endParaRPr lang="en-IN" sz="1400" dirty="0" smtClean="0">
              <a:latin typeface="+mn-lt"/>
            </a:endParaRPr>
          </a:p>
          <a:p>
            <a:endParaRPr lang="en-IN" sz="1400" dirty="0" smtClean="0">
              <a:latin typeface="+mn-lt"/>
            </a:endParaRPr>
          </a:p>
          <a:p>
            <a:pPr marL="285750" indent="-285750">
              <a:buFont typeface="Arial" pitchFamily="34" charset="0"/>
              <a:buChar char="•"/>
            </a:pPr>
            <a:r>
              <a:rPr lang="en-IN" sz="1400" dirty="0" smtClean="0">
                <a:latin typeface="+mn-lt"/>
              </a:rPr>
              <a:t>Sewage </a:t>
            </a:r>
            <a:r>
              <a:rPr lang="en-IN" sz="1400" dirty="0">
                <a:latin typeface="+mn-lt"/>
              </a:rPr>
              <a:t>will be treated </a:t>
            </a:r>
            <a:r>
              <a:rPr lang="en-IN" sz="1400" dirty="0" smtClean="0">
                <a:latin typeface="+mn-lt"/>
              </a:rPr>
              <a:t>to </a:t>
            </a:r>
            <a:r>
              <a:rPr lang="en-IN" sz="1400" dirty="0">
                <a:latin typeface="+mn-lt"/>
              </a:rPr>
              <a:t>the standards as prescribed by the Central/State Water Pollution Control boards, </a:t>
            </a:r>
            <a:r>
              <a:rPr lang="en-IN" sz="1400" b="1" dirty="0">
                <a:solidFill>
                  <a:srgbClr val="FF0000"/>
                </a:solidFill>
                <a:latin typeface="+mn-lt"/>
              </a:rPr>
              <a:t>with maximum </a:t>
            </a:r>
            <a:r>
              <a:rPr lang="en-IN" sz="1400" b="1" dirty="0" smtClean="0">
                <a:solidFill>
                  <a:srgbClr val="FF0000"/>
                </a:solidFill>
                <a:latin typeface="+mn-lt"/>
              </a:rPr>
              <a:t>recycling </a:t>
            </a:r>
            <a:r>
              <a:rPr lang="en-IN" sz="1400" b="1" dirty="0">
                <a:solidFill>
                  <a:srgbClr val="FF0000"/>
                </a:solidFill>
                <a:latin typeface="+mn-lt"/>
              </a:rPr>
              <a:t>and re-use of water for irrigation</a:t>
            </a:r>
            <a:r>
              <a:rPr lang="en-IN" sz="1400" b="1" dirty="0" smtClean="0">
                <a:solidFill>
                  <a:srgbClr val="FF0000"/>
                </a:solidFill>
                <a:latin typeface="+mn-lt"/>
              </a:rPr>
              <a:t>.</a:t>
            </a:r>
          </a:p>
          <a:p>
            <a:endParaRPr lang="en-IN" sz="1400" dirty="0">
              <a:latin typeface="+mn-lt"/>
            </a:endParaRPr>
          </a:p>
          <a:p>
            <a:pPr marL="285750" indent="-285750">
              <a:buFont typeface="Arial" pitchFamily="34" charset="0"/>
              <a:buChar char="•"/>
            </a:pPr>
            <a:r>
              <a:rPr lang="en-IN" sz="1400" dirty="0">
                <a:latin typeface="+mn-lt"/>
              </a:rPr>
              <a:t> </a:t>
            </a:r>
            <a:r>
              <a:rPr lang="en-IN" sz="1400" b="1" dirty="0" smtClean="0">
                <a:solidFill>
                  <a:srgbClr val="FF0000"/>
                </a:solidFill>
                <a:latin typeface="+mn-lt"/>
              </a:rPr>
              <a:t>Drainage </a:t>
            </a:r>
            <a:r>
              <a:rPr lang="en-IN" sz="1400" b="1" dirty="0">
                <a:solidFill>
                  <a:srgbClr val="FF0000"/>
                </a:solidFill>
                <a:latin typeface="+mn-lt"/>
              </a:rPr>
              <a:t>along roads </a:t>
            </a:r>
            <a:r>
              <a:rPr lang="en-IN" sz="1400" dirty="0">
                <a:latin typeface="+mn-lt"/>
              </a:rPr>
              <a:t>will be provided without disturbing the major natural drainage channels. </a:t>
            </a:r>
            <a:endParaRPr lang="en-IN" sz="1400" dirty="0" smtClean="0">
              <a:latin typeface="+mn-lt"/>
            </a:endParaRPr>
          </a:p>
          <a:p>
            <a:endParaRPr lang="en-IN" sz="1400" dirty="0" smtClean="0">
              <a:latin typeface="+mn-lt"/>
            </a:endParaRPr>
          </a:p>
          <a:p>
            <a:pPr marL="285750" indent="-285750">
              <a:buFont typeface="Arial" pitchFamily="34" charset="0"/>
              <a:buChar char="•"/>
            </a:pPr>
            <a:r>
              <a:rPr lang="en-IN" sz="1400" b="1" dirty="0" smtClean="0">
                <a:solidFill>
                  <a:srgbClr val="FF0000"/>
                </a:solidFill>
                <a:latin typeface="+mn-lt"/>
              </a:rPr>
              <a:t>The solid </a:t>
            </a:r>
            <a:r>
              <a:rPr lang="en-IN" sz="1400" b="1" dirty="0">
                <a:solidFill>
                  <a:srgbClr val="FF0000"/>
                </a:solidFill>
                <a:latin typeface="+mn-lt"/>
              </a:rPr>
              <a:t>waste management system based on the PPP model </a:t>
            </a:r>
            <a:r>
              <a:rPr lang="en-IN" sz="1400" dirty="0">
                <a:latin typeface="+mn-lt"/>
              </a:rPr>
              <a:t>will ensure proper selection of a waste </a:t>
            </a:r>
            <a:r>
              <a:rPr lang="en-IN" sz="1400" dirty="0" smtClean="0">
                <a:latin typeface="+mn-lt"/>
              </a:rPr>
              <a:t>disposal </a:t>
            </a:r>
            <a:r>
              <a:rPr lang="en-IN" sz="1400" dirty="0">
                <a:latin typeface="+mn-lt"/>
              </a:rPr>
              <a:t>site; segregation of household waste; separate disposal of hazardous or bio-medical waste; </a:t>
            </a:r>
            <a:r>
              <a:rPr lang="en-IN" sz="1400" dirty="0" smtClean="0">
                <a:latin typeface="+mn-lt"/>
              </a:rPr>
              <a:t>and </a:t>
            </a:r>
            <a:r>
              <a:rPr lang="en-IN" sz="1400" dirty="0">
                <a:latin typeface="+mn-lt"/>
              </a:rPr>
              <a:t>intensive tree plantation on disposal areas.</a:t>
            </a:r>
          </a:p>
          <a:p>
            <a:pPr marL="290513" indent="-290513">
              <a:buFont typeface="Wingdings" pitchFamily="2" charset="2"/>
              <a:buChar char="§"/>
              <a:defRPr/>
            </a:pPr>
            <a:endParaRPr lang="en-US" sz="2000" dirty="0">
              <a:latin typeface="Kruti Dev 010" pitchFamily="2" charset="0"/>
            </a:endParaRPr>
          </a:p>
        </p:txBody>
      </p:sp>
      <p:pic>
        <p:nvPicPr>
          <p:cNvPr id="22530" name="Picture 2" descr="E:\matter\NRDA final Pic\High Resolution\NAYA RAIPUR ALL\WATER TREATMENT PLANT\IMG_1302.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5105400" y="990601"/>
            <a:ext cx="2628901" cy="17526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103961" y="4741114"/>
            <a:ext cx="2630339" cy="188828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5105400" y="2762250"/>
            <a:ext cx="2628901" cy="197167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00200"/>
            <a:ext cx="4572000" cy="467897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indent="-171450">
              <a:buFont typeface="Arial" pitchFamily="34" charset="0"/>
              <a:buChar char="•"/>
            </a:pPr>
            <a:endParaRPr lang="en-IN" sz="1200" dirty="0" smtClean="0"/>
          </a:p>
          <a:p>
            <a:pPr marL="171450" indent="-171450">
              <a:buFont typeface="Arial" pitchFamily="34" charset="0"/>
              <a:buChar char="•"/>
            </a:pPr>
            <a:r>
              <a:rPr lang="en-US" sz="1200" b="1" dirty="0" smtClean="0">
                <a:solidFill>
                  <a:srgbClr val="FF0000"/>
                </a:solidFill>
              </a:rPr>
              <a:t>Provision of Health facilities from Dispensary to Super Specialty Hospitals </a:t>
            </a:r>
            <a:endParaRPr lang="en-IN" sz="1200" b="1" dirty="0" smtClean="0">
              <a:solidFill>
                <a:srgbClr val="FF0000"/>
              </a:solidFill>
            </a:endParaRPr>
          </a:p>
          <a:p>
            <a:pPr marL="171450" indent="-171450">
              <a:buFont typeface="Arial" pitchFamily="34" charset="0"/>
              <a:buChar char="•"/>
            </a:pPr>
            <a:r>
              <a:rPr lang="en-IN" sz="1200" dirty="0" smtClean="0"/>
              <a:t>To </a:t>
            </a:r>
            <a:r>
              <a:rPr lang="en-IN" sz="1200" dirty="0"/>
              <a:t>provide </a:t>
            </a:r>
            <a:r>
              <a:rPr lang="en-IN" sz="1200" b="1" dirty="0">
                <a:solidFill>
                  <a:srgbClr val="FF0000"/>
                </a:solidFill>
              </a:rPr>
              <a:t>world class health care in oncology and related fields</a:t>
            </a:r>
            <a:r>
              <a:rPr lang="en-IN" sz="1200" b="1" dirty="0" smtClean="0">
                <a:solidFill>
                  <a:srgbClr val="FF0000"/>
                </a:solidFill>
              </a:rPr>
              <a:t>.</a:t>
            </a:r>
          </a:p>
          <a:p>
            <a:endParaRPr lang="en-IN" sz="1200" dirty="0"/>
          </a:p>
          <a:p>
            <a:pPr marL="171450" indent="-171450">
              <a:buFont typeface="Arial" pitchFamily="34" charset="0"/>
              <a:buChar char="•"/>
            </a:pPr>
            <a:r>
              <a:rPr lang="en-IN" sz="1200" dirty="0"/>
              <a:t>To provide medical care at </a:t>
            </a:r>
            <a:r>
              <a:rPr lang="en-IN" sz="1200" b="1" dirty="0">
                <a:solidFill>
                  <a:srgbClr val="FF0000"/>
                </a:solidFill>
              </a:rPr>
              <a:t>affordable cost </a:t>
            </a:r>
            <a:r>
              <a:rPr lang="en-IN" sz="1200" dirty="0"/>
              <a:t>to the  people of Chhattisgarh and Central India</a:t>
            </a:r>
            <a:r>
              <a:rPr lang="en-IN" sz="1200" dirty="0" smtClean="0"/>
              <a:t>.</a:t>
            </a:r>
          </a:p>
          <a:p>
            <a:endParaRPr lang="en-IN" sz="1200" dirty="0"/>
          </a:p>
          <a:p>
            <a:pPr marL="171450" indent="-171450">
              <a:buFont typeface="Arial" pitchFamily="34" charset="0"/>
              <a:buChar char="•"/>
            </a:pPr>
            <a:r>
              <a:rPr lang="en-IN" sz="1200" dirty="0"/>
              <a:t>To conduct India centric research in cancer and oncology professionals</a:t>
            </a:r>
            <a:r>
              <a:rPr lang="en-IN" sz="1200" dirty="0" smtClean="0"/>
              <a:t>.</a:t>
            </a:r>
          </a:p>
          <a:p>
            <a:endParaRPr lang="en-IN" sz="1200" dirty="0"/>
          </a:p>
          <a:p>
            <a:pPr marL="171450" indent="-171450">
              <a:buFont typeface="Arial" pitchFamily="34" charset="0"/>
              <a:buChar char="•"/>
            </a:pPr>
            <a:r>
              <a:rPr lang="en-IN" sz="1200" dirty="0"/>
              <a:t>Establishes a 350 bed tertiary care hospital with state of the  art facilities</a:t>
            </a:r>
            <a:r>
              <a:rPr lang="en-IN" sz="1200" dirty="0" smtClean="0"/>
              <a:t>.</a:t>
            </a:r>
          </a:p>
          <a:p>
            <a:endParaRPr lang="en-IN" sz="1200" dirty="0"/>
          </a:p>
          <a:p>
            <a:pPr marL="171450" indent="-171450">
              <a:buFont typeface="Arial" pitchFamily="34" charset="0"/>
              <a:buChar char="•"/>
            </a:pPr>
            <a:r>
              <a:rPr lang="en-IN" sz="1200" dirty="0"/>
              <a:t>Satellite centres to ensure accessibility of treatment to masses</a:t>
            </a:r>
            <a:r>
              <a:rPr lang="en-IN" sz="1200" dirty="0" smtClean="0"/>
              <a:t>.</a:t>
            </a:r>
          </a:p>
          <a:p>
            <a:endParaRPr lang="en-IN" sz="1200" dirty="0"/>
          </a:p>
          <a:p>
            <a:pPr marL="171450" indent="-171450">
              <a:buFont typeface="Arial" pitchFamily="34" charset="0"/>
              <a:buChar char="•"/>
            </a:pPr>
            <a:r>
              <a:rPr lang="en-IN" sz="1200" dirty="0"/>
              <a:t>Aims to provide adequate infrastructure to complement high academic standards of the  medical &amp; scientific faculty</a:t>
            </a:r>
            <a:r>
              <a:rPr lang="en-IN" sz="1200" dirty="0" smtClean="0"/>
              <a:t>.</a:t>
            </a:r>
          </a:p>
          <a:p>
            <a:endParaRPr lang="en-IN" sz="1200" dirty="0"/>
          </a:p>
          <a:p>
            <a:pPr marL="171450" indent="-171450">
              <a:buFont typeface="Arial" pitchFamily="34" charset="0"/>
              <a:buChar char="•"/>
            </a:pPr>
            <a:r>
              <a:rPr lang="en-US" sz="1200" b="1" dirty="0" err="1" smtClean="0"/>
              <a:t>Satysaibaba</a:t>
            </a:r>
            <a:r>
              <a:rPr lang="en-US" sz="1200" b="1" dirty="0" smtClean="0"/>
              <a:t> Heart Hospital, Cancer Hospital </a:t>
            </a:r>
            <a:r>
              <a:rPr lang="en-US" sz="1200" b="1" dirty="0" err="1" smtClean="0"/>
              <a:t>anf</a:t>
            </a:r>
            <a:r>
              <a:rPr lang="en-US" sz="1200" b="1" dirty="0" smtClean="0"/>
              <a:t> AIMS are placed.</a:t>
            </a:r>
            <a:endParaRPr lang="en-IN" sz="1200" dirty="0"/>
          </a:p>
          <a:p>
            <a:pPr algn="just" fontAlgn="auto">
              <a:lnSpc>
                <a:spcPct val="115000"/>
              </a:lnSpc>
              <a:spcBef>
                <a:spcPts val="275"/>
              </a:spcBef>
              <a:spcAft>
                <a:spcPts val="1000"/>
              </a:spcAft>
              <a:buClr>
                <a:schemeClr val="accent3"/>
              </a:buCl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endParaRPr lang="en-IN" sz="1700" dirty="0">
              <a:solidFill>
                <a:srgbClr val="000000"/>
              </a:solidFill>
            </a:endParaRPr>
          </a:p>
        </p:txBody>
      </p:sp>
      <p:sp>
        <p:nvSpPr>
          <p:cNvPr id="2" name="Title 1"/>
          <p:cNvSpPr txBox="1">
            <a:spLocks/>
          </p:cNvSpPr>
          <p:nvPr/>
        </p:nvSpPr>
        <p:spPr>
          <a:xfrm>
            <a:off x="609600" y="264543"/>
            <a:ext cx="5638800" cy="649857"/>
          </a:xfrm>
          <a:prstGeom prst="rect">
            <a:avLst/>
          </a:prstGeom>
        </p:spPr>
        <p:txBody>
          <a:bodyPr anchor="ctr">
            <a:normAutofit/>
          </a:bodyPr>
          <a:lstStyle/>
          <a:p>
            <a:pPr fontAlgn="auto">
              <a:spcAft>
                <a:spcPts val="0"/>
              </a:spcAft>
              <a:defRPr/>
            </a:pPr>
            <a:r>
              <a:rPr lang="en-US" sz="2800" b="1" dirty="0" smtClean="0">
                <a:solidFill>
                  <a:srgbClr val="FF0000"/>
                </a:solidFill>
                <a:latin typeface="+mj-lt"/>
                <a:ea typeface="+mj-ea"/>
                <a:cs typeface="+mj-cs"/>
              </a:rPr>
              <a:t>SOCIAL INFRASTRUCTURE</a:t>
            </a:r>
            <a:endParaRPr lang="en-US" sz="2800" b="1" dirty="0">
              <a:solidFill>
                <a:srgbClr val="FF0000"/>
              </a:solidFill>
              <a:latin typeface="+mj-lt"/>
              <a:ea typeface="+mj-ea"/>
              <a:cs typeface="+mj-cs"/>
            </a:endParaRPr>
          </a:p>
        </p:txBody>
      </p:sp>
      <p:sp>
        <p:nvSpPr>
          <p:cNvPr id="24" name="Rectangle 23"/>
          <p:cNvSpPr/>
          <p:nvPr/>
        </p:nvSpPr>
        <p:spPr>
          <a:xfrm>
            <a:off x="533400" y="1098430"/>
            <a:ext cx="2819400" cy="369888"/>
          </a:xfrm>
          <a:prstGeom prst="rect">
            <a:avLst/>
          </a:prstGeom>
        </p:spPr>
        <p:txBody>
          <a:bodyPr wrap="square">
            <a:spAutoFit/>
          </a:bodyPr>
          <a:lstStyle/>
          <a:p>
            <a:pPr fontAlgn="auto">
              <a:spcBef>
                <a:spcPts val="0"/>
              </a:spcBef>
              <a:spcAft>
                <a:spcPts val="0"/>
              </a:spcAft>
              <a:defRPr/>
            </a:pPr>
            <a:r>
              <a:rPr lang="en-GB" b="1" dirty="0">
                <a:latin typeface="+mj-lt"/>
                <a:cs typeface="+mn-cs"/>
              </a:rPr>
              <a:t>HEALTH FACILITIES</a:t>
            </a:r>
          </a:p>
        </p:txBody>
      </p:sp>
      <p:pic>
        <p:nvPicPr>
          <p:cNvPr id="3" name="Picture 2"/>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4724400" y="1794932"/>
            <a:ext cx="3962400" cy="334718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4800" y="1360488"/>
            <a:ext cx="4343400" cy="3790268"/>
          </a:xfrm>
          <a:prstGeom prst="rect">
            <a:avLst/>
          </a:prstGeom>
          <a:noFill/>
        </p:spPr>
        <p:txBody>
          <a:bodyPr wrap="square">
            <a:spAutoFit/>
          </a:bodyPr>
          <a:lstStyle/>
          <a:p>
            <a:pPr fontAlgn="auto">
              <a:spcBef>
                <a:spcPts val="0"/>
              </a:spcBef>
              <a:spcAft>
                <a:spcPts val="0"/>
              </a:spcAft>
              <a:defRPr/>
            </a:pPr>
            <a:r>
              <a:rPr lang="en-IN" sz="1400" b="1" dirty="0" smtClean="0">
                <a:latin typeface="+mn-lt"/>
                <a:cs typeface="+mn-cs"/>
              </a:rPr>
              <a:t> </a:t>
            </a:r>
            <a:endParaRPr lang="en-IN" sz="1200" b="1" dirty="0">
              <a:latin typeface="+mn-lt"/>
              <a:cs typeface="+mn-cs"/>
            </a:endParaRPr>
          </a:p>
          <a:p>
            <a:pPr marL="188913" indent="-188913" algn="just" fontAlgn="auto">
              <a:spcBef>
                <a:spcPts val="0"/>
              </a:spcBef>
              <a:spcAft>
                <a:spcPts val="0"/>
              </a:spcAft>
              <a:buClr>
                <a:schemeClr val="accent3"/>
              </a:buClr>
              <a:buFont typeface="Calibri" pitchFamily="34" charset="0"/>
              <a:buChar char="•"/>
              <a:tabLst>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IN" sz="1050" dirty="0" smtClean="0">
                <a:latin typeface="+mn-lt"/>
                <a:cs typeface="+mn-cs"/>
              </a:rPr>
              <a:t>Providing </a:t>
            </a:r>
            <a:r>
              <a:rPr lang="en-IN" sz="1050" b="1" dirty="0" smtClean="0">
                <a:solidFill>
                  <a:srgbClr val="FF0000"/>
                </a:solidFill>
                <a:latin typeface="+mn-lt"/>
                <a:cs typeface="+mn-cs"/>
              </a:rPr>
              <a:t>primary</a:t>
            </a:r>
            <a:r>
              <a:rPr lang="en-IN" sz="1050" b="1" dirty="0">
                <a:solidFill>
                  <a:srgbClr val="FF0000"/>
                </a:solidFill>
                <a:latin typeface="+mn-lt"/>
                <a:cs typeface="+mn-cs"/>
              </a:rPr>
              <a:t>, higher secondary schools </a:t>
            </a:r>
            <a:r>
              <a:rPr lang="en-IN" sz="1050" dirty="0">
                <a:latin typeface="+mn-lt"/>
                <a:cs typeface="+mn-cs"/>
              </a:rPr>
              <a:t>education to 100% children of the age group 6 to 18 yrs</a:t>
            </a:r>
            <a:r>
              <a:rPr lang="en-IN" sz="1050" dirty="0" smtClean="0">
                <a:latin typeface="+mn-lt"/>
                <a:cs typeface="+mn-cs"/>
              </a:rPr>
              <a:t>.</a:t>
            </a:r>
          </a:p>
          <a:p>
            <a:pPr algn="just" fontAlgn="auto">
              <a:spcBef>
                <a:spcPts val="0"/>
              </a:spcBef>
              <a:spcAft>
                <a:spcPts val="0"/>
              </a:spcAft>
              <a:buClr>
                <a:schemeClr val="accent3"/>
              </a:buClr>
              <a:tabLst>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endParaRPr lang="en-IN" sz="1050" dirty="0">
              <a:latin typeface="+mn-lt"/>
              <a:cs typeface="+mn-cs"/>
            </a:endParaRPr>
          </a:p>
          <a:p>
            <a:pPr marL="188913" indent="-188913" algn="just" fontAlgn="auto">
              <a:spcBef>
                <a:spcPts val="0"/>
              </a:spcBef>
              <a:spcAft>
                <a:spcPts val="0"/>
              </a:spcAft>
              <a:buClr>
                <a:schemeClr val="accent3"/>
              </a:buClr>
              <a:buFont typeface="Calibri" pitchFamily="34" charset="0"/>
              <a:buChar char="•"/>
              <a:tabLst>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IN" sz="1050" dirty="0">
                <a:latin typeface="+mn-lt"/>
                <a:cs typeface="+mn-cs"/>
              </a:rPr>
              <a:t>I</a:t>
            </a:r>
            <a:r>
              <a:rPr lang="en-IN" sz="1050" dirty="0" smtClean="0">
                <a:latin typeface="+mn-lt"/>
                <a:cs typeface="+mn-cs"/>
              </a:rPr>
              <a:t>ntegrated </a:t>
            </a:r>
            <a:r>
              <a:rPr lang="en-IN" sz="1050" dirty="0">
                <a:latin typeface="+mn-lt"/>
                <a:cs typeface="+mn-cs"/>
              </a:rPr>
              <a:t>school with and without hostel facilities to be developed as public and other similar schools</a:t>
            </a:r>
            <a:r>
              <a:rPr lang="en-IN" sz="1050" dirty="0" smtClean="0">
                <a:latin typeface="+mn-lt"/>
                <a:cs typeface="+mn-cs"/>
              </a:rPr>
              <a:t>.</a:t>
            </a:r>
          </a:p>
          <a:p>
            <a:pPr algn="just" fontAlgn="auto">
              <a:spcBef>
                <a:spcPts val="0"/>
              </a:spcBef>
              <a:spcAft>
                <a:spcPts val="0"/>
              </a:spcAft>
              <a:buClr>
                <a:schemeClr val="accent3"/>
              </a:buClr>
              <a:tabLst>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endParaRPr lang="en-IN" sz="1050" dirty="0">
              <a:latin typeface="+mn-lt"/>
              <a:cs typeface="+mn-cs"/>
            </a:endParaRPr>
          </a:p>
          <a:p>
            <a:pPr marL="188913" indent="-188913" algn="just" fontAlgn="auto">
              <a:spcBef>
                <a:spcPts val="0"/>
              </a:spcBef>
              <a:spcAft>
                <a:spcPts val="0"/>
              </a:spcAft>
              <a:buClr>
                <a:schemeClr val="accent3"/>
              </a:buClr>
              <a:buFont typeface="Calibri" pitchFamily="34" charset="0"/>
              <a:buChar char="•"/>
              <a:tabLst>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IN" sz="1050" b="1" dirty="0">
                <a:solidFill>
                  <a:srgbClr val="FF0000"/>
                </a:solidFill>
                <a:latin typeface="+mn-lt"/>
                <a:cs typeface="+mn-cs"/>
              </a:rPr>
              <a:t>S</a:t>
            </a:r>
            <a:r>
              <a:rPr lang="en-IN" sz="1050" b="1" dirty="0" smtClean="0">
                <a:solidFill>
                  <a:srgbClr val="FF0000"/>
                </a:solidFill>
                <a:latin typeface="+mn-lt"/>
                <a:cs typeface="+mn-cs"/>
              </a:rPr>
              <a:t>chool </a:t>
            </a:r>
            <a:r>
              <a:rPr lang="en-IN" sz="1050" b="1" dirty="0">
                <a:solidFill>
                  <a:srgbClr val="FF0000"/>
                </a:solidFill>
                <a:latin typeface="+mn-lt"/>
                <a:cs typeface="+mn-cs"/>
              </a:rPr>
              <a:t>for the mentally and physically disadvantaged</a:t>
            </a:r>
            <a:r>
              <a:rPr lang="en-IN" sz="1050" dirty="0" smtClean="0">
                <a:latin typeface="+mn-lt"/>
                <a:cs typeface="+mn-cs"/>
              </a:rPr>
              <a:t>.</a:t>
            </a:r>
          </a:p>
          <a:p>
            <a:pPr algn="just" fontAlgn="auto">
              <a:spcBef>
                <a:spcPts val="0"/>
              </a:spcBef>
              <a:spcAft>
                <a:spcPts val="0"/>
              </a:spcAft>
              <a:buClr>
                <a:schemeClr val="accent3"/>
              </a:buClr>
              <a:tabLst>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endParaRPr lang="en-IN" sz="1050" dirty="0">
              <a:latin typeface="+mn-lt"/>
              <a:cs typeface="+mn-cs"/>
            </a:endParaRPr>
          </a:p>
          <a:p>
            <a:pPr marL="171450" indent="-171450">
              <a:spcBef>
                <a:spcPts val="0"/>
              </a:spcBef>
              <a:spcAft>
                <a:spcPts val="0"/>
              </a:spcAft>
              <a:buFont typeface="Arial" pitchFamily="34" charset="0"/>
              <a:buChar char="•"/>
            </a:pPr>
            <a:r>
              <a:rPr lang="en-IN" sz="1050" dirty="0" smtClean="0">
                <a:latin typeface="+mn-lt"/>
              </a:rPr>
              <a:t>Special </a:t>
            </a:r>
            <a:r>
              <a:rPr lang="en-IN" sz="1050" dirty="0">
                <a:latin typeface="+mn-lt"/>
              </a:rPr>
              <a:t>areas have been earmarked by the NRDA to set up schools and colleges that will make Naya Raipur a knowledge hub. </a:t>
            </a:r>
            <a:endParaRPr lang="en-IN" sz="1050" dirty="0" smtClean="0">
              <a:latin typeface="+mn-lt"/>
            </a:endParaRPr>
          </a:p>
          <a:p>
            <a:pPr>
              <a:spcBef>
                <a:spcPts val="0"/>
              </a:spcBef>
              <a:spcAft>
                <a:spcPts val="0"/>
              </a:spcAft>
            </a:pPr>
            <a:endParaRPr lang="en-IN" sz="1050" dirty="0" smtClean="0">
              <a:latin typeface="+mn-lt"/>
            </a:endParaRPr>
          </a:p>
          <a:p>
            <a:pPr marL="171450" indent="-171450">
              <a:spcBef>
                <a:spcPts val="0"/>
              </a:spcBef>
              <a:spcAft>
                <a:spcPts val="0"/>
              </a:spcAft>
              <a:buFont typeface="Arial" pitchFamily="34" charset="0"/>
              <a:buChar char="•"/>
            </a:pPr>
            <a:r>
              <a:rPr lang="en-IN" sz="1050" b="1" dirty="0" smtClean="0">
                <a:solidFill>
                  <a:srgbClr val="FF0000"/>
                </a:solidFill>
                <a:latin typeface="+mn-lt"/>
              </a:rPr>
              <a:t>An </a:t>
            </a:r>
            <a:r>
              <a:rPr lang="en-IN" sz="1050" b="1" dirty="0" err="1">
                <a:solidFill>
                  <a:srgbClr val="FF0000"/>
                </a:solidFill>
                <a:latin typeface="+mn-lt"/>
              </a:rPr>
              <a:t>Ayurvedic</a:t>
            </a:r>
            <a:r>
              <a:rPr lang="en-IN" sz="1050" b="1" dirty="0">
                <a:solidFill>
                  <a:srgbClr val="FF0000"/>
                </a:solidFill>
                <a:latin typeface="+mn-lt"/>
              </a:rPr>
              <a:t> University </a:t>
            </a:r>
            <a:r>
              <a:rPr lang="en-IN" sz="1050" dirty="0">
                <a:latin typeface="+mn-lt"/>
              </a:rPr>
              <a:t>is being set up in the state of </a:t>
            </a:r>
            <a:r>
              <a:rPr lang="en-IN" sz="1050" dirty="0" err="1">
                <a:latin typeface="+mn-lt"/>
              </a:rPr>
              <a:t>Naya</a:t>
            </a:r>
            <a:r>
              <a:rPr lang="en-IN" sz="1050" dirty="0">
                <a:latin typeface="+mn-lt"/>
              </a:rPr>
              <a:t> Raipur as its headquarters. </a:t>
            </a:r>
            <a:endParaRPr lang="en-IN" sz="1050" dirty="0" smtClean="0">
              <a:latin typeface="+mn-lt"/>
            </a:endParaRPr>
          </a:p>
          <a:p>
            <a:pPr>
              <a:spcBef>
                <a:spcPts val="0"/>
              </a:spcBef>
              <a:spcAft>
                <a:spcPts val="0"/>
              </a:spcAft>
            </a:pPr>
            <a:endParaRPr lang="en-IN" sz="1050" dirty="0" smtClean="0">
              <a:latin typeface="+mn-lt"/>
            </a:endParaRPr>
          </a:p>
          <a:p>
            <a:pPr marL="171450" indent="-171450">
              <a:spcBef>
                <a:spcPts val="0"/>
              </a:spcBef>
              <a:spcAft>
                <a:spcPts val="0"/>
              </a:spcAft>
              <a:buFont typeface="Arial" pitchFamily="34" charset="0"/>
              <a:buChar char="•"/>
            </a:pPr>
            <a:r>
              <a:rPr lang="en-IN" sz="1050" b="1" dirty="0" err="1" smtClean="0">
                <a:solidFill>
                  <a:srgbClr val="FF0000"/>
                </a:solidFill>
                <a:latin typeface="+mn-lt"/>
              </a:rPr>
              <a:t>Hidayatullah</a:t>
            </a:r>
            <a:r>
              <a:rPr lang="en-IN" sz="1050" b="1" dirty="0" smtClean="0">
                <a:solidFill>
                  <a:srgbClr val="FF0000"/>
                </a:solidFill>
                <a:latin typeface="+mn-lt"/>
              </a:rPr>
              <a:t> </a:t>
            </a:r>
            <a:r>
              <a:rPr lang="en-IN" sz="1050" b="1" dirty="0">
                <a:solidFill>
                  <a:srgbClr val="FF0000"/>
                </a:solidFill>
                <a:latin typeface="+mn-lt"/>
              </a:rPr>
              <a:t>National Law University </a:t>
            </a:r>
            <a:r>
              <a:rPr lang="en-IN" sz="1050" dirty="0">
                <a:latin typeface="+mn-lt"/>
              </a:rPr>
              <a:t>has commenced its courses in its new premises at </a:t>
            </a:r>
            <a:r>
              <a:rPr lang="en-IN" sz="1050" dirty="0" err="1" smtClean="0">
                <a:latin typeface="+mn-lt"/>
              </a:rPr>
              <a:t>NayaRaipur</a:t>
            </a:r>
            <a:r>
              <a:rPr lang="en-IN" sz="1050" dirty="0">
                <a:latin typeface="+mn-lt"/>
              </a:rPr>
              <a:t>. </a:t>
            </a:r>
            <a:endParaRPr lang="en-IN" sz="1050" dirty="0" smtClean="0">
              <a:latin typeface="+mn-lt"/>
            </a:endParaRPr>
          </a:p>
          <a:p>
            <a:pPr>
              <a:spcBef>
                <a:spcPts val="0"/>
              </a:spcBef>
              <a:spcAft>
                <a:spcPts val="0"/>
              </a:spcAft>
            </a:pPr>
            <a:endParaRPr lang="en-IN" sz="1050" dirty="0" smtClean="0">
              <a:latin typeface="+mn-lt"/>
            </a:endParaRPr>
          </a:p>
          <a:p>
            <a:pPr marL="171450" indent="-171450">
              <a:spcBef>
                <a:spcPts val="0"/>
              </a:spcBef>
              <a:spcAft>
                <a:spcPts val="0"/>
              </a:spcAft>
              <a:buFont typeface="Arial" pitchFamily="34" charset="0"/>
              <a:buChar char="•"/>
            </a:pPr>
            <a:r>
              <a:rPr lang="en-IN" sz="1050" dirty="0" smtClean="0">
                <a:latin typeface="+mn-lt"/>
              </a:rPr>
              <a:t>Land </a:t>
            </a:r>
            <a:r>
              <a:rPr lang="en-IN" sz="1050" dirty="0">
                <a:latin typeface="+mn-lt"/>
              </a:rPr>
              <a:t>has been allotted to the Indian Institute of Management and the Indian Institute of Information Technology for two Ivy League grade institutions to blossom in the very near future.</a:t>
            </a:r>
          </a:p>
          <a:p>
            <a:pPr marL="188913" indent="-188913" algn="just" fontAlgn="auto">
              <a:lnSpc>
                <a:spcPct val="115000"/>
              </a:lnSpc>
              <a:spcBef>
                <a:spcPts val="275"/>
              </a:spcBef>
              <a:spcAft>
                <a:spcPts val="1000"/>
              </a:spcAft>
              <a:buClr>
                <a:schemeClr val="accent3"/>
              </a:buClr>
              <a:buFont typeface="Calibri" pitchFamily="34" charset="0"/>
              <a:buChar char="•"/>
              <a:tabLst>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endParaRPr lang="en-IN" sz="1200" dirty="0">
              <a:latin typeface="+mn-lt"/>
              <a:cs typeface="+mn-cs"/>
            </a:endParaRPr>
          </a:p>
        </p:txBody>
      </p:sp>
      <p:grpSp>
        <p:nvGrpSpPr>
          <p:cNvPr id="30723" name="Group 7"/>
          <p:cNvGrpSpPr>
            <a:grpSpLocks/>
          </p:cNvGrpSpPr>
          <p:nvPr/>
        </p:nvGrpSpPr>
        <p:grpSpPr bwMode="auto">
          <a:xfrm>
            <a:off x="4724400" y="1569697"/>
            <a:ext cx="3124200" cy="2209800"/>
            <a:chOff x="4800600" y="2960076"/>
            <a:chExt cx="4343401" cy="3897924"/>
          </a:xfrm>
        </p:grpSpPr>
        <p:pic>
          <p:nvPicPr>
            <p:cNvPr id="30777" name="Picture 2"/>
            <p:cNvPicPr>
              <a:picLocks noChangeAspect="1" noChangeArrowheads="1"/>
            </p:cNvPicPr>
            <p:nvPr/>
          </p:nvPicPr>
          <p:blipFill>
            <a:blip r:embed="rId2" cstate="print"/>
            <a:srcRect l="31625" t="14583" r="22694" b="12500"/>
            <a:stretch>
              <a:fillRect/>
            </a:stretch>
          </p:blipFill>
          <p:spPr bwMode="auto">
            <a:xfrm>
              <a:off x="4800600" y="2960076"/>
              <a:ext cx="4343401" cy="3897924"/>
            </a:xfrm>
            <a:prstGeom prst="rect">
              <a:avLst/>
            </a:prstGeom>
            <a:noFill/>
            <a:ln w="9525">
              <a:noFill/>
              <a:miter lim="800000"/>
              <a:headEnd/>
              <a:tailEnd/>
            </a:ln>
          </p:spPr>
        </p:pic>
        <p:sp>
          <p:nvSpPr>
            <p:cNvPr id="7" name="Rectangle 6"/>
            <p:cNvSpPr/>
            <p:nvPr/>
          </p:nvSpPr>
          <p:spPr>
            <a:xfrm>
              <a:off x="4800600" y="3810532"/>
              <a:ext cx="380623" cy="1828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sp>
        <p:nvSpPr>
          <p:cNvPr id="3" name="Rectangle 2"/>
          <p:cNvSpPr/>
          <p:nvPr/>
        </p:nvSpPr>
        <p:spPr>
          <a:xfrm>
            <a:off x="304800" y="990600"/>
            <a:ext cx="1408113" cy="369888"/>
          </a:xfrm>
          <a:prstGeom prst="rect">
            <a:avLst/>
          </a:prstGeom>
        </p:spPr>
        <p:txBody>
          <a:bodyPr wrap="none">
            <a:spAutoFit/>
          </a:bodyPr>
          <a:lstStyle/>
          <a:p>
            <a:pPr fontAlgn="auto">
              <a:spcBef>
                <a:spcPts val="0"/>
              </a:spcBef>
              <a:spcAft>
                <a:spcPts val="0"/>
              </a:spcAft>
              <a:defRPr/>
            </a:pPr>
            <a:r>
              <a:rPr lang="en-GB" b="1" dirty="0">
                <a:latin typeface="+mj-lt"/>
                <a:cs typeface="+mn-cs"/>
              </a:rPr>
              <a:t>EDUCATION</a:t>
            </a:r>
          </a:p>
        </p:txBody>
      </p:sp>
      <p:sp>
        <p:nvSpPr>
          <p:cNvPr id="2" name="Title 1"/>
          <p:cNvSpPr txBox="1">
            <a:spLocks/>
          </p:cNvSpPr>
          <p:nvPr/>
        </p:nvSpPr>
        <p:spPr>
          <a:xfrm>
            <a:off x="228600" y="381000"/>
            <a:ext cx="6248400" cy="592347"/>
          </a:xfrm>
          <a:prstGeom prst="rect">
            <a:avLst/>
          </a:prstGeom>
        </p:spPr>
        <p:txBody>
          <a:bodyPr anchor="ctr">
            <a:normAutofit/>
          </a:bodyPr>
          <a:lstStyle/>
          <a:p>
            <a:pPr fontAlgn="auto">
              <a:spcAft>
                <a:spcPts val="0"/>
              </a:spcAft>
              <a:defRPr/>
            </a:pPr>
            <a:r>
              <a:rPr lang="en-US" sz="3200" b="1" dirty="0" smtClean="0">
                <a:solidFill>
                  <a:srgbClr val="FF0000"/>
                </a:solidFill>
                <a:latin typeface="+mj-lt"/>
                <a:ea typeface="+mj-ea"/>
                <a:cs typeface="+mj-cs"/>
              </a:rPr>
              <a:t>SOCIAL INFRASTRUCTURE</a:t>
            </a:r>
            <a:endParaRPr lang="en-US" sz="3200" b="1" dirty="0">
              <a:solidFill>
                <a:srgbClr val="FF0000"/>
              </a:solidFill>
              <a:latin typeface="+mj-lt"/>
              <a:ea typeface="+mj-ea"/>
              <a:cs typeface="+mj-cs"/>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4635466" y="4114800"/>
            <a:ext cx="3441734" cy="210013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6512511" cy="1143000"/>
          </a:xfrm>
        </p:spPr>
        <p:txBody>
          <a:bodyPr/>
          <a:lstStyle/>
          <a:p>
            <a:pPr algn="l"/>
            <a:r>
              <a:rPr lang="en-US" dirty="0" smtClean="0"/>
              <a:t>Agenda</a:t>
            </a:r>
            <a:endParaRPr lang="en-IN" dirty="0"/>
          </a:p>
        </p:txBody>
      </p:sp>
      <p:sp>
        <p:nvSpPr>
          <p:cNvPr id="5" name="TextBox 4"/>
          <p:cNvSpPr txBox="1"/>
          <p:nvPr/>
        </p:nvSpPr>
        <p:spPr>
          <a:xfrm>
            <a:off x="1371600" y="1371600"/>
            <a:ext cx="3557384" cy="4524315"/>
          </a:xfrm>
          <a:prstGeom prst="rect">
            <a:avLst/>
          </a:prstGeom>
          <a:noFill/>
        </p:spPr>
        <p:txBody>
          <a:bodyPr wrap="none" rtlCol="0">
            <a:spAutoFit/>
          </a:bodyPr>
          <a:lstStyle/>
          <a:p>
            <a:pPr>
              <a:lnSpc>
                <a:spcPct val="150000"/>
              </a:lnSpc>
              <a:buFont typeface="Arial" pitchFamily="34" charset="0"/>
              <a:buChar char="•"/>
            </a:pPr>
            <a:r>
              <a:rPr lang="en-US" sz="2400" b="1" dirty="0" smtClean="0">
                <a:solidFill>
                  <a:srgbClr val="FF0000"/>
                </a:solidFill>
              </a:rPr>
              <a:t>Chhattisgarh</a:t>
            </a:r>
          </a:p>
          <a:p>
            <a:pPr>
              <a:lnSpc>
                <a:spcPct val="150000"/>
              </a:lnSpc>
              <a:buFont typeface="Arial" pitchFamily="34" charset="0"/>
              <a:buChar char="•"/>
            </a:pPr>
            <a:r>
              <a:rPr lang="en-US" sz="2400" b="1" dirty="0" smtClean="0">
                <a:solidFill>
                  <a:srgbClr val="FF0000"/>
                </a:solidFill>
              </a:rPr>
              <a:t>Naya Raipur</a:t>
            </a:r>
          </a:p>
          <a:p>
            <a:pPr lvl="1">
              <a:lnSpc>
                <a:spcPct val="150000"/>
              </a:lnSpc>
              <a:buFont typeface="Courier New" pitchFamily="49" charset="0"/>
              <a:buChar char="o"/>
            </a:pPr>
            <a:r>
              <a:rPr lang="en-US" sz="2400" b="1" dirty="0" smtClean="0">
                <a:solidFill>
                  <a:srgbClr val="FF0000"/>
                </a:solidFill>
              </a:rPr>
              <a:t>Planning</a:t>
            </a:r>
          </a:p>
          <a:p>
            <a:pPr lvl="1">
              <a:lnSpc>
                <a:spcPct val="150000"/>
              </a:lnSpc>
              <a:buFont typeface="Courier New" pitchFamily="49" charset="0"/>
              <a:buChar char="o"/>
            </a:pPr>
            <a:r>
              <a:rPr lang="en-US" sz="2400" b="1" dirty="0" smtClean="0">
                <a:solidFill>
                  <a:srgbClr val="FF0000"/>
                </a:solidFill>
              </a:rPr>
              <a:t>Infrastructure</a:t>
            </a:r>
          </a:p>
          <a:p>
            <a:pPr marL="0" lvl="1" indent="82550">
              <a:lnSpc>
                <a:spcPct val="150000"/>
              </a:lnSpc>
              <a:buFont typeface="Arial" pitchFamily="34" charset="0"/>
              <a:buChar char="•"/>
            </a:pPr>
            <a:r>
              <a:rPr lang="en-US" sz="2400" b="1" dirty="0" smtClean="0">
                <a:solidFill>
                  <a:srgbClr val="FF0000"/>
                </a:solidFill>
              </a:rPr>
              <a:t>Smart City planning</a:t>
            </a:r>
          </a:p>
          <a:p>
            <a:pPr marL="0" lvl="1" indent="82550">
              <a:lnSpc>
                <a:spcPct val="150000"/>
              </a:lnSpc>
              <a:buFont typeface="Arial" pitchFamily="34" charset="0"/>
              <a:buChar char="•"/>
            </a:pPr>
            <a:r>
              <a:rPr lang="en-US" sz="2400" b="1" dirty="0" smtClean="0">
                <a:solidFill>
                  <a:srgbClr val="FF0000"/>
                </a:solidFill>
              </a:rPr>
              <a:t>ITS for BRTS</a:t>
            </a:r>
          </a:p>
          <a:p>
            <a:pPr marL="0" lvl="1" indent="82550">
              <a:lnSpc>
                <a:spcPct val="150000"/>
              </a:lnSpc>
              <a:buFont typeface="Arial" pitchFamily="34" charset="0"/>
              <a:buChar char="•"/>
            </a:pPr>
            <a:r>
              <a:rPr lang="en-US" sz="2400" b="1" dirty="0" smtClean="0">
                <a:solidFill>
                  <a:srgbClr val="FF0000"/>
                </a:solidFill>
              </a:rPr>
              <a:t>Snap shots</a:t>
            </a:r>
          </a:p>
          <a:p>
            <a:pPr>
              <a:lnSpc>
                <a:spcPct val="150000"/>
              </a:lnSpc>
              <a:buFont typeface="Arial" pitchFamily="34" charset="0"/>
              <a:buChar char="•"/>
            </a:pPr>
            <a:r>
              <a:rPr lang="en-US" sz="2400" b="1" dirty="0" smtClean="0">
                <a:solidFill>
                  <a:srgbClr val="FF0000"/>
                </a:solidFill>
              </a:rPr>
              <a:t>Snaps of Naya Raipur </a:t>
            </a:r>
            <a:endParaRPr lang="en-IN" sz="2400"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7"/>
          <p:cNvSpPr>
            <a:spLocks noChangeArrowheads="1"/>
          </p:cNvSpPr>
          <p:nvPr/>
        </p:nvSpPr>
        <p:spPr bwMode="auto">
          <a:xfrm>
            <a:off x="420291" y="2514600"/>
            <a:ext cx="3655218" cy="1292662"/>
          </a:xfrm>
          <a:prstGeom prst="rect">
            <a:avLst/>
          </a:prstGeom>
          <a:noFill/>
          <a:ln w="9525">
            <a:noFill/>
            <a:miter lim="800000"/>
            <a:headEnd/>
            <a:tailEnd/>
          </a:ln>
        </p:spPr>
        <p:txBody>
          <a:bodyPr wrap="square">
            <a:spAutoFit/>
          </a:bodyPr>
          <a:lstStyle/>
          <a:p>
            <a:pPr algn="just"/>
            <a:r>
              <a:rPr lang="en-US" sz="1100" dirty="0">
                <a:latin typeface="+mn-lt"/>
                <a:cs typeface="Times New Roman" pitchFamily="18" charset="0"/>
              </a:rPr>
              <a:t>Three main water bodies will be conserved and developed under following themes. </a:t>
            </a:r>
          </a:p>
          <a:p>
            <a:pPr algn="just">
              <a:buFont typeface="Arial" charset="0"/>
              <a:buChar char="•"/>
            </a:pPr>
            <a:r>
              <a:rPr lang="en-US" sz="1100" dirty="0">
                <a:latin typeface="+mn-lt"/>
                <a:cs typeface="Times New Roman" pitchFamily="18" charset="0"/>
              </a:rPr>
              <a:t>Lake 1 : </a:t>
            </a:r>
            <a:r>
              <a:rPr lang="en-US" sz="1100" dirty="0" smtClean="0">
                <a:latin typeface="+mn-lt"/>
                <a:cs typeface="Times New Roman" pitchFamily="18" charset="0"/>
              </a:rPr>
              <a:t>JHANJH </a:t>
            </a:r>
            <a:r>
              <a:rPr lang="en-US" sz="1100" dirty="0">
                <a:latin typeface="+mn-lt"/>
                <a:cs typeface="Times New Roman" pitchFamily="18" charset="0"/>
              </a:rPr>
              <a:t>– Modern Recreation</a:t>
            </a:r>
          </a:p>
          <a:p>
            <a:pPr algn="just">
              <a:buFont typeface="Arial" charset="0"/>
              <a:buChar char="•"/>
            </a:pPr>
            <a:r>
              <a:rPr lang="en-US" sz="1100" dirty="0">
                <a:latin typeface="+mn-lt"/>
                <a:cs typeface="Times New Roman" pitchFamily="18" charset="0"/>
              </a:rPr>
              <a:t>Lake 3 : SENDH – Sports and Tourism</a:t>
            </a:r>
          </a:p>
          <a:p>
            <a:pPr algn="just">
              <a:buFont typeface="Arial" charset="0"/>
              <a:buChar char="•"/>
            </a:pPr>
            <a:endParaRPr lang="en-US" sz="1100" dirty="0" smtClean="0">
              <a:latin typeface="+mn-lt"/>
              <a:cs typeface="Times New Roman" pitchFamily="18" charset="0"/>
            </a:endParaRPr>
          </a:p>
          <a:p>
            <a:pPr algn="just">
              <a:buFont typeface="Arial" charset="0"/>
              <a:buChar char="•"/>
            </a:pPr>
            <a:r>
              <a:rPr lang="en-US" sz="1100" dirty="0" smtClean="0">
                <a:latin typeface="+mn-lt"/>
                <a:cs typeface="Times New Roman" pitchFamily="18" charset="0"/>
              </a:rPr>
              <a:t>Lake </a:t>
            </a:r>
            <a:r>
              <a:rPr lang="en-US" sz="1100" dirty="0">
                <a:latin typeface="+mn-lt"/>
                <a:cs typeface="Times New Roman" pitchFamily="18" charset="0"/>
              </a:rPr>
              <a:t>2 : KHANDWA: Natural Recreation</a:t>
            </a:r>
          </a:p>
          <a:p>
            <a:pPr algn="just"/>
            <a:r>
              <a:rPr lang="en-US" sz="1100" dirty="0">
                <a:latin typeface="+mn-lt"/>
                <a:cs typeface="Times New Roman" pitchFamily="18" charset="0"/>
              </a:rPr>
              <a:t>                                         (Jungle Safari</a:t>
            </a:r>
            <a:r>
              <a:rPr lang="en-US" sz="1200" dirty="0">
                <a:latin typeface="+mn-lt"/>
                <a:cs typeface="Times New Roman" pitchFamily="18" charset="0"/>
              </a:rPr>
              <a:t>)</a:t>
            </a:r>
          </a:p>
        </p:txBody>
      </p:sp>
      <p:sp>
        <p:nvSpPr>
          <p:cNvPr id="2" name="Title 1"/>
          <p:cNvSpPr txBox="1">
            <a:spLocks/>
          </p:cNvSpPr>
          <p:nvPr/>
        </p:nvSpPr>
        <p:spPr>
          <a:xfrm>
            <a:off x="381000" y="304800"/>
            <a:ext cx="3810000" cy="533400"/>
          </a:xfrm>
          <a:prstGeom prst="rect">
            <a:avLst/>
          </a:prstGeom>
        </p:spPr>
        <p:txBody>
          <a:bodyPr anchor="ctr">
            <a:normAutofit lnSpcReduction="10000"/>
          </a:bodyPr>
          <a:lstStyle/>
          <a:p>
            <a:pPr fontAlgn="auto">
              <a:spcAft>
                <a:spcPts val="0"/>
              </a:spcAft>
              <a:defRPr/>
            </a:pPr>
            <a:r>
              <a:rPr lang="en-US" sz="3200" b="1" dirty="0" smtClean="0">
                <a:solidFill>
                  <a:srgbClr val="FF0000"/>
                </a:solidFill>
                <a:latin typeface="+mj-lt"/>
                <a:ea typeface="+mj-ea"/>
                <a:cs typeface="+mj-cs"/>
              </a:rPr>
              <a:t>RECREATION</a:t>
            </a:r>
            <a:endParaRPr lang="en-US" sz="3200" b="1" dirty="0">
              <a:solidFill>
                <a:srgbClr val="FF0000"/>
              </a:solidFill>
              <a:latin typeface="+mj-lt"/>
              <a:ea typeface="+mj-ea"/>
              <a:cs typeface="+mj-cs"/>
            </a:endParaRPr>
          </a:p>
        </p:txBody>
      </p:sp>
      <p:sp>
        <p:nvSpPr>
          <p:cNvPr id="8" name="Rectangle 7"/>
          <p:cNvSpPr/>
          <p:nvPr/>
        </p:nvSpPr>
        <p:spPr>
          <a:xfrm>
            <a:off x="381000" y="1025525"/>
            <a:ext cx="3733800" cy="1354217"/>
          </a:xfrm>
          <a:prstGeom prst="rect">
            <a:avLst/>
          </a:prstGeom>
          <a:solidFill>
            <a:schemeClr val="accent2">
              <a:lumMod val="40000"/>
              <a:lumOff val="60000"/>
            </a:schemeClr>
          </a:solidFill>
        </p:spPr>
        <p:txBody>
          <a:bodyPr wrap="square">
            <a:spAutoFit/>
          </a:bodyPr>
          <a:lstStyle/>
          <a:p>
            <a:pPr algn="just" fontAlgn="auto">
              <a:spcBef>
                <a:spcPts val="600"/>
              </a:spcBef>
              <a:spcAft>
                <a:spcPts val="0"/>
              </a:spcAft>
              <a:buFont typeface="Arial" pitchFamily="34" charset="0"/>
              <a:buChar char="•"/>
              <a:defRPr/>
            </a:pPr>
            <a:r>
              <a:rPr lang="en-IN" sz="1200" dirty="0">
                <a:latin typeface="+mn-lt"/>
                <a:cs typeface="Times New Roman" pitchFamily="18" charset="0"/>
              </a:rPr>
              <a:t>All Water bodies will be conserved in </a:t>
            </a:r>
            <a:r>
              <a:rPr lang="en-IN" sz="1200" dirty="0" err="1">
                <a:latin typeface="+mn-lt"/>
                <a:cs typeface="Times New Roman" pitchFamily="18" charset="0"/>
              </a:rPr>
              <a:t>Naya</a:t>
            </a:r>
            <a:r>
              <a:rPr lang="en-IN" sz="1200" dirty="0">
                <a:latin typeface="+mn-lt"/>
                <a:cs typeface="Times New Roman" pitchFamily="18" charset="0"/>
              </a:rPr>
              <a:t> Raipur.</a:t>
            </a:r>
          </a:p>
          <a:p>
            <a:pPr algn="just" fontAlgn="auto">
              <a:spcBef>
                <a:spcPts val="600"/>
              </a:spcBef>
              <a:spcAft>
                <a:spcPts val="0"/>
              </a:spcAft>
              <a:buFont typeface="Arial" pitchFamily="34" charset="0"/>
              <a:buChar char="•"/>
              <a:defRPr/>
            </a:pPr>
            <a:r>
              <a:rPr lang="en-US" sz="1200" dirty="0">
                <a:latin typeface="+mn-lt"/>
                <a:cs typeface="Times New Roman" pitchFamily="18" charset="0"/>
              </a:rPr>
              <a:t>Theme based development plan has been prepared with focus on intense landscape around each lake.</a:t>
            </a:r>
            <a:endParaRPr lang="en-IN" sz="1200" dirty="0">
              <a:latin typeface="+mn-lt"/>
              <a:cs typeface="Times New Roman" pitchFamily="18" charset="0"/>
            </a:endParaRPr>
          </a:p>
          <a:p>
            <a:pPr algn="just" fontAlgn="auto">
              <a:spcBef>
                <a:spcPts val="600"/>
              </a:spcBef>
              <a:spcAft>
                <a:spcPts val="0"/>
              </a:spcAft>
              <a:buFont typeface="Arial" pitchFamily="34" charset="0"/>
              <a:buChar char="•"/>
              <a:defRPr/>
            </a:pPr>
            <a:r>
              <a:rPr lang="en-US" sz="1200" dirty="0">
                <a:latin typeface="+mn-lt"/>
                <a:cs typeface="Times New Roman" pitchFamily="18" charset="0"/>
              </a:rPr>
              <a:t> 100 % rainwater harvesting. </a:t>
            </a:r>
          </a:p>
        </p:txBody>
      </p:sp>
      <p:graphicFrame>
        <p:nvGraphicFramePr>
          <p:cNvPr id="9" name="Diagram 8"/>
          <p:cNvGraphicFramePr/>
          <p:nvPr>
            <p:extLst>
              <p:ext uri="{D42A27DB-BD31-4B8C-83A1-F6EECF244321}">
                <p14:modId xmlns:p14="http://schemas.microsoft.com/office/powerpoint/2010/main" xmlns="" val="367080239"/>
              </p:ext>
            </p:extLst>
          </p:nvPr>
        </p:nvGraphicFramePr>
        <p:xfrm>
          <a:off x="481806" y="4235443"/>
          <a:ext cx="3238500" cy="1486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Straight Arrow Connector 9"/>
          <p:cNvCxnSpPr/>
          <p:nvPr/>
        </p:nvCxnSpPr>
        <p:spPr>
          <a:xfrm rot="5400000">
            <a:off x="584994" y="5244307"/>
            <a:ext cx="858837" cy="38100"/>
          </a:xfrm>
          <a:prstGeom prst="straightConnector1">
            <a:avLst/>
          </a:prstGeom>
          <a:ln w="57150">
            <a:solidFill>
              <a:srgbClr val="236214"/>
            </a:solidFill>
            <a:tailEnd type="arrow"/>
          </a:ln>
        </p:spPr>
        <p:style>
          <a:lnRef idx="1">
            <a:schemeClr val="accent1"/>
          </a:lnRef>
          <a:fillRef idx="0">
            <a:schemeClr val="accent1"/>
          </a:fillRef>
          <a:effectRef idx="0">
            <a:schemeClr val="accent1"/>
          </a:effectRef>
          <a:fontRef idx="minor">
            <a:schemeClr val="tx1"/>
          </a:fontRef>
        </p:style>
      </p:cxnSp>
      <p:sp>
        <p:nvSpPr>
          <p:cNvPr id="31752" name="TextBox 22"/>
          <p:cNvSpPr txBox="1">
            <a:spLocks noChangeArrowheads="1"/>
          </p:cNvSpPr>
          <p:nvPr/>
        </p:nvSpPr>
        <p:spPr bwMode="auto">
          <a:xfrm rot="-5400000">
            <a:off x="-253206" y="5185569"/>
            <a:ext cx="1577975" cy="461963"/>
          </a:xfrm>
          <a:prstGeom prst="rect">
            <a:avLst/>
          </a:prstGeom>
          <a:noFill/>
          <a:ln w="9525">
            <a:noFill/>
            <a:miter lim="800000"/>
            <a:headEnd/>
            <a:tailEnd/>
          </a:ln>
        </p:spPr>
        <p:txBody>
          <a:bodyPr lIns="91435" tIns="45718" rIns="91435" bIns="45718">
            <a:spAutoFit/>
          </a:bodyPr>
          <a:lstStyle/>
          <a:p>
            <a:pPr defTabSz="1462088"/>
            <a:r>
              <a:rPr lang="en-US" sz="1200" b="1" dirty="0">
                <a:solidFill>
                  <a:srgbClr val="236214"/>
                </a:solidFill>
                <a:latin typeface="Georgia" pitchFamily="18" charset="0"/>
              </a:rPr>
              <a:t>DEGREE OF INTERVENTION</a:t>
            </a:r>
          </a:p>
        </p:txBody>
      </p:sp>
      <p:sp>
        <p:nvSpPr>
          <p:cNvPr id="12" name="TextBox 24"/>
          <p:cNvSpPr txBox="1"/>
          <p:nvPr/>
        </p:nvSpPr>
        <p:spPr>
          <a:xfrm>
            <a:off x="993902" y="6051345"/>
            <a:ext cx="2373313" cy="461962"/>
          </a:xfrm>
          <a:prstGeom prst="rect">
            <a:avLst/>
          </a:prstGeom>
          <a:noFill/>
        </p:spPr>
        <p:txBody>
          <a:bodyPr lIns="91435" tIns="45718" rIns="91435" bIns="45718">
            <a:spAutoFit/>
          </a:bodyPr>
          <a:lstStyle>
            <a:defPPr>
              <a:defRPr lang="en-US"/>
            </a:defPPr>
            <a:lvl1pPr marL="0" algn="l" defTabSz="1462894" rtl="0" eaLnBrk="1" latinLnBrk="0" hangingPunct="1">
              <a:defRPr sz="2900" kern="1200">
                <a:solidFill>
                  <a:schemeClr val="tx1"/>
                </a:solidFill>
                <a:latin typeface="+mn-lt"/>
                <a:ea typeface="+mn-ea"/>
                <a:cs typeface="+mn-cs"/>
              </a:defRPr>
            </a:lvl1pPr>
            <a:lvl2pPr marL="731447" algn="l" defTabSz="1462894" rtl="0" eaLnBrk="1" latinLnBrk="0" hangingPunct="1">
              <a:defRPr sz="2900" kern="1200">
                <a:solidFill>
                  <a:schemeClr val="tx1"/>
                </a:solidFill>
                <a:latin typeface="+mn-lt"/>
                <a:ea typeface="+mn-ea"/>
                <a:cs typeface="+mn-cs"/>
              </a:defRPr>
            </a:lvl2pPr>
            <a:lvl3pPr marL="1462894" algn="l" defTabSz="1462894" rtl="0" eaLnBrk="1" latinLnBrk="0" hangingPunct="1">
              <a:defRPr sz="2900" kern="1200">
                <a:solidFill>
                  <a:schemeClr val="tx1"/>
                </a:solidFill>
                <a:latin typeface="+mn-lt"/>
                <a:ea typeface="+mn-ea"/>
                <a:cs typeface="+mn-cs"/>
              </a:defRPr>
            </a:lvl3pPr>
            <a:lvl4pPr marL="2194341" algn="l" defTabSz="1462894" rtl="0" eaLnBrk="1" latinLnBrk="0" hangingPunct="1">
              <a:defRPr sz="2900" kern="1200">
                <a:solidFill>
                  <a:schemeClr val="tx1"/>
                </a:solidFill>
                <a:latin typeface="+mn-lt"/>
                <a:ea typeface="+mn-ea"/>
                <a:cs typeface="+mn-cs"/>
              </a:defRPr>
            </a:lvl4pPr>
            <a:lvl5pPr marL="2925787" algn="l" defTabSz="1462894" rtl="0" eaLnBrk="1" latinLnBrk="0" hangingPunct="1">
              <a:defRPr sz="2900" kern="1200">
                <a:solidFill>
                  <a:schemeClr val="tx1"/>
                </a:solidFill>
                <a:latin typeface="+mn-lt"/>
                <a:ea typeface="+mn-ea"/>
                <a:cs typeface="+mn-cs"/>
              </a:defRPr>
            </a:lvl5pPr>
            <a:lvl6pPr marL="3657234" algn="l" defTabSz="1462894" rtl="0" eaLnBrk="1" latinLnBrk="0" hangingPunct="1">
              <a:defRPr sz="2900" kern="1200">
                <a:solidFill>
                  <a:schemeClr val="tx1"/>
                </a:solidFill>
                <a:latin typeface="+mn-lt"/>
                <a:ea typeface="+mn-ea"/>
                <a:cs typeface="+mn-cs"/>
              </a:defRPr>
            </a:lvl6pPr>
            <a:lvl7pPr marL="4388681" algn="l" defTabSz="1462894" rtl="0" eaLnBrk="1" latinLnBrk="0" hangingPunct="1">
              <a:defRPr sz="2900" kern="1200">
                <a:solidFill>
                  <a:schemeClr val="tx1"/>
                </a:solidFill>
                <a:latin typeface="+mn-lt"/>
                <a:ea typeface="+mn-ea"/>
                <a:cs typeface="+mn-cs"/>
              </a:defRPr>
            </a:lvl7pPr>
            <a:lvl8pPr marL="5120128" algn="l" defTabSz="1462894" rtl="0" eaLnBrk="1" latinLnBrk="0" hangingPunct="1">
              <a:defRPr sz="2900" kern="1200">
                <a:solidFill>
                  <a:schemeClr val="tx1"/>
                </a:solidFill>
                <a:latin typeface="+mn-lt"/>
                <a:ea typeface="+mn-ea"/>
                <a:cs typeface="+mn-cs"/>
              </a:defRPr>
            </a:lvl8pPr>
            <a:lvl9pPr marL="5851575" algn="l" defTabSz="1462894" rtl="0" eaLnBrk="1" latinLnBrk="0" hangingPunct="1">
              <a:defRPr sz="2900" kern="1200">
                <a:solidFill>
                  <a:schemeClr val="tx1"/>
                </a:solidFill>
                <a:latin typeface="+mn-lt"/>
                <a:ea typeface="+mn-ea"/>
                <a:cs typeface="+mn-cs"/>
              </a:defRPr>
            </a:lvl9pPr>
          </a:lstStyle>
          <a:p>
            <a:pPr algn="ctr" fontAlgn="auto">
              <a:spcBef>
                <a:spcPts val="0"/>
              </a:spcBef>
              <a:spcAft>
                <a:spcPts val="0"/>
              </a:spcAft>
              <a:defRPr/>
            </a:pPr>
            <a:r>
              <a:rPr lang="en-US" sz="1200" b="1" dirty="0" smtClean="0">
                <a:solidFill>
                  <a:schemeClr val="accent3">
                    <a:lumMod val="50000"/>
                  </a:schemeClr>
                </a:solidFill>
                <a:effectLst>
                  <a:outerShdw blurRad="38100" dist="38100" dir="2700000" algn="tl">
                    <a:srgbClr val="000000">
                      <a:alpha val="43137"/>
                    </a:srgbClr>
                  </a:outerShdw>
                </a:effectLst>
              </a:rPr>
              <a:t>ZONES OF DEVELOPMENT in all lakes’ vicinity</a:t>
            </a:r>
            <a:endParaRPr lang="en-US" sz="1200" b="1" dirty="0">
              <a:solidFill>
                <a:schemeClr val="accent3">
                  <a:lumMod val="50000"/>
                </a:schemeClr>
              </a:solidFill>
              <a:effectLst>
                <a:outerShdw blurRad="38100" dist="38100" dir="2700000" algn="tl">
                  <a:srgbClr val="000000">
                    <a:alpha val="43137"/>
                  </a:srgbClr>
                </a:outerShdw>
              </a:effectLst>
            </a:endParaRPr>
          </a:p>
        </p:txBody>
      </p:sp>
      <p:sp>
        <p:nvSpPr>
          <p:cNvPr id="19" name="Rectangle 18"/>
          <p:cNvSpPr/>
          <p:nvPr/>
        </p:nvSpPr>
        <p:spPr>
          <a:xfrm>
            <a:off x="444957" y="3076292"/>
            <a:ext cx="2971800" cy="200308"/>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22" name="Rectangle 21"/>
          <p:cNvSpPr/>
          <p:nvPr/>
        </p:nvSpPr>
        <p:spPr>
          <a:xfrm>
            <a:off x="441857" y="2895600"/>
            <a:ext cx="2971800" cy="180692"/>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23" name="Rectangle 22"/>
          <p:cNvSpPr/>
          <p:nvPr/>
        </p:nvSpPr>
        <p:spPr>
          <a:xfrm>
            <a:off x="444957" y="3276600"/>
            <a:ext cx="2971800" cy="530662"/>
          </a:xfrm>
          <a:prstGeom prst="rect">
            <a:avLst/>
          </a:prstGeom>
          <a:solidFill>
            <a:srgbClr val="004C2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pic>
        <p:nvPicPr>
          <p:cNvPr id="21506" name="Picture 2" descr="E:\matter\naya raipur photo and brief 2014- press content\naya raipur footages\Lakes.jpg"/>
          <p:cNvPicPr>
            <a:picLocks noChangeAspect="1"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4267200" y="628494"/>
            <a:ext cx="3798656" cy="2532437"/>
          </a:xfrm>
          <a:prstGeom prst="rect">
            <a:avLst/>
          </a:prstGeom>
          <a:noFill/>
          <a:extLst>
            <a:ext uri="{909E8E84-426E-40DD-AFC4-6F175D3DCCD1}">
              <a14:hiddenFill xmlns:a14="http://schemas.microsoft.com/office/drawing/2010/main" xmlns="">
                <a:solidFill>
                  <a:srgbClr val="FFFFFF"/>
                </a:solidFill>
              </a14:hiddenFill>
            </a:ext>
          </a:extLst>
        </p:spPr>
      </p:pic>
      <p:pic>
        <p:nvPicPr>
          <p:cNvPr id="21507" name="Picture 3" descr="E:\matter\NRDA final Pic\High Resolution\NAYA RAIPUR ALL\LAKE\_MG_1007.jpg"/>
          <p:cNvPicPr>
            <a:picLocks noChangeAspect="1"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4285222" y="3429001"/>
            <a:ext cx="3898827" cy="240536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304800"/>
            <a:ext cx="4114800" cy="609600"/>
          </a:xfrm>
          <a:prstGeom prst="rect">
            <a:avLst/>
          </a:prstGeom>
        </p:spPr>
        <p:txBody>
          <a:bodyPr anchor="ctr">
            <a:normAutofit/>
          </a:bodyPr>
          <a:lstStyle/>
          <a:p>
            <a:pPr fontAlgn="auto">
              <a:spcAft>
                <a:spcPts val="0"/>
              </a:spcAft>
              <a:defRPr/>
            </a:pPr>
            <a:r>
              <a:rPr lang="en-US" sz="3200" b="1" dirty="0" smtClean="0">
                <a:solidFill>
                  <a:srgbClr val="FF0000"/>
                </a:solidFill>
                <a:latin typeface="+mj-lt"/>
                <a:ea typeface="+mj-ea"/>
                <a:cs typeface="+mj-cs"/>
              </a:rPr>
              <a:t>RECREATION</a:t>
            </a:r>
            <a:endParaRPr lang="en-US" sz="3200" b="1" dirty="0">
              <a:solidFill>
                <a:srgbClr val="FF0000"/>
              </a:solidFill>
              <a:latin typeface="+mj-lt"/>
              <a:ea typeface="+mj-ea"/>
              <a:cs typeface="+mj-cs"/>
            </a:endParaRPr>
          </a:p>
        </p:txBody>
      </p:sp>
      <p:sp>
        <p:nvSpPr>
          <p:cNvPr id="32775" name="Rectangle 5"/>
          <p:cNvSpPr>
            <a:spLocks noChangeArrowheads="1"/>
          </p:cNvSpPr>
          <p:nvPr/>
        </p:nvSpPr>
        <p:spPr bwMode="auto">
          <a:xfrm>
            <a:off x="228600" y="1371600"/>
            <a:ext cx="3962400" cy="4278094"/>
          </a:xfrm>
          <a:prstGeom prst="rect">
            <a:avLst/>
          </a:prstGeom>
          <a:noFill/>
          <a:ln w="9525">
            <a:noFill/>
            <a:miter lim="800000"/>
            <a:headEnd/>
            <a:tailEnd/>
          </a:ln>
        </p:spPr>
        <p:txBody>
          <a:bodyPr wrap="square">
            <a:spAutoFit/>
          </a:bodyPr>
          <a:lstStyle/>
          <a:p>
            <a:pPr marL="171450" indent="-171450">
              <a:spcBef>
                <a:spcPts val="600"/>
              </a:spcBef>
              <a:spcAft>
                <a:spcPts val="1200"/>
              </a:spcAft>
              <a:buFont typeface="Arial" pitchFamily="34" charset="0"/>
              <a:buChar char="•"/>
            </a:pPr>
            <a:r>
              <a:rPr lang="en-IN" sz="1200" dirty="0">
                <a:latin typeface="+mn-lt"/>
              </a:rPr>
              <a:t>Recreational areas and open spaces are integral to the </a:t>
            </a:r>
            <a:r>
              <a:rPr lang="en-IN" sz="1200" dirty="0">
                <a:solidFill>
                  <a:srgbClr val="FF0000"/>
                </a:solidFill>
                <a:latin typeface="+mn-lt"/>
              </a:rPr>
              <a:t>Garden City Image of </a:t>
            </a:r>
            <a:r>
              <a:rPr lang="en-IN" sz="1200" dirty="0" err="1">
                <a:solidFill>
                  <a:srgbClr val="FF0000"/>
                </a:solidFill>
                <a:latin typeface="+mn-lt"/>
              </a:rPr>
              <a:t>Naya</a:t>
            </a:r>
            <a:r>
              <a:rPr lang="en-IN" sz="1200" dirty="0">
                <a:solidFill>
                  <a:srgbClr val="FF0000"/>
                </a:solidFill>
                <a:latin typeface="+mn-lt"/>
              </a:rPr>
              <a:t> Raipur</a:t>
            </a:r>
            <a:r>
              <a:rPr lang="en-IN" sz="1200" dirty="0">
                <a:latin typeface="+mn-lt"/>
              </a:rPr>
              <a:t>.</a:t>
            </a:r>
          </a:p>
          <a:p>
            <a:pPr marL="171450" indent="-171450">
              <a:spcBef>
                <a:spcPts val="600"/>
              </a:spcBef>
              <a:spcAft>
                <a:spcPts val="1200"/>
              </a:spcAft>
              <a:buFont typeface="Arial" pitchFamily="34" charset="0"/>
              <a:buChar char="•"/>
            </a:pPr>
            <a:r>
              <a:rPr lang="en-US" sz="1200" dirty="0">
                <a:latin typeface="+mn-lt"/>
              </a:rPr>
              <a:t>The </a:t>
            </a:r>
            <a:r>
              <a:rPr lang="en-US" sz="1200" b="1" dirty="0">
                <a:solidFill>
                  <a:srgbClr val="FF0000"/>
                </a:solidFill>
                <a:latin typeface="+mn-lt"/>
              </a:rPr>
              <a:t>central park in </a:t>
            </a:r>
            <a:r>
              <a:rPr lang="en-US" sz="1200" dirty="0">
                <a:latin typeface="+mn-lt"/>
              </a:rPr>
              <a:t>front of the Capitol complex area is being developed as more of modern, intense activity oriented having rejuvenating features</a:t>
            </a:r>
            <a:r>
              <a:rPr lang="en-US" sz="1200" dirty="0" smtClean="0">
                <a:latin typeface="+mn-lt"/>
              </a:rPr>
              <a:t>.</a:t>
            </a:r>
          </a:p>
          <a:p>
            <a:pPr marL="171450" indent="-171450">
              <a:buFont typeface="Arial" pitchFamily="34" charset="0"/>
              <a:buChar char="•"/>
            </a:pPr>
            <a:r>
              <a:rPr lang="en-IN" sz="1200" b="1" dirty="0" smtClean="0">
                <a:solidFill>
                  <a:srgbClr val="FF0000"/>
                </a:solidFill>
                <a:latin typeface="+mn-lt"/>
              </a:rPr>
              <a:t>Jungle safari </a:t>
            </a:r>
            <a:r>
              <a:rPr lang="en-IN" sz="1200" b="1" dirty="0">
                <a:solidFill>
                  <a:srgbClr val="FF0000"/>
                </a:solidFill>
                <a:latin typeface="+mn-lt"/>
              </a:rPr>
              <a:t>is being developed in the area of ​​203 hectares</a:t>
            </a:r>
            <a:r>
              <a:rPr lang="en-IN" sz="1200" dirty="0" smtClean="0">
                <a:latin typeface="+mn-lt"/>
              </a:rPr>
              <a:t>.</a:t>
            </a:r>
          </a:p>
          <a:p>
            <a:endParaRPr lang="en-IN" sz="1200" dirty="0">
              <a:latin typeface="+mn-lt"/>
            </a:endParaRPr>
          </a:p>
          <a:p>
            <a:pPr marL="171450" indent="-171450">
              <a:buFont typeface="Arial" pitchFamily="34" charset="0"/>
              <a:buChar char="•"/>
            </a:pPr>
            <a:r>
              <a:rPr lang="en-IN" sz="1200" dirty="0" smtClean="0">
                <a:latin typeface="+mn-lt"/>
              </a:rPr>
              <a:t>Based </a:t>
            </a:r>
            <a:r>
              <a:rPr lang="en-IN" sz="1200" dirty="0">
                <a:latin typeface="+mn-lt"/>
              </a:rPr>
              <a:t>on Geographic  zone of India bio-art recreation facilities will also be available with a zoo</a:t>
            </a:r>
            <a:r>
              <a:rPr lang="en-IN" sz="1200" dirty="0" smtClean="0">
                <a:latin typeface="+mn-lt"/>
              </a:rPr>
              <a:t>.</a:t>
            </a:r>
          </a:p>
          <a:p>
            <a:endParaRPr lang="en-IN" sz="1200" dirty="0">
              <a:latin typeface="+mn-lt"/>
            </a:endParaRPr>
          </a:p>
          <a:p>
            <a:pPr marL="171450" indent="-171450">
              <a:buFont typeface="Arial" pitchFamily="34" charset="0"/>
              <a:buChar char="•"/>
            </a:pPr>
            <a:r>
              <a:rPr lang="en-IN" sz="1200" b="1" dirty="0">
                <a:solidFill>
                  <a:srgbClr val="FF0000"/>
                </a:solidFill>
                <a:latin typeface="+mn-lt"/>
              </a:rPr>
              <a:t>An aquatic bird sanctuary in 18 hectares is being created in the Safari. </a:t>
            </a:r>
            <a:endParaRPr lang="en-IN" sz="1200" b="1" dirty="0" smtClean="0">
              <a:solidFill>
                <a:srgbClr val="FF0000"/>
              </a:solidFill>
              <a:latin typeface="+mn-lt"/>
            </a:endParaRPr>
          </a:p>
          <a:p>
            <a:endParaRPr lang="en-IN" sz="1200" dirty="0">
              <a:latin typeface="+mn-lt"/>
            </a:endParaRPr>
          </a:p>
          <a:p>
            <a:pPr marL="171450" indent="-171450">
              <a:buFont typeface="Arial" pitchFamily="34" charset="0"/>
              <a:buChar char="•"/>
            </a:pPr>
            <a:r>
              <a:rPr lang="en-IN" sz="1200" dirty="0" err="1">
                <a:latin typeface="+mn-lt"/>
              </a:rPr>
              <a:t>Khandwa</a:t>
            </a:r>
            <a:r>
              <a:rPr lang="en-IN" sz="1200" dirty="0">
                <a:latin typeface="+mn-lt"/>
              </a:rPr>
              <a:t> Garden as  floating garden  in the reservoir is also being developed</a:t>
            </a:r>
            <a:r>
              <a:rPr lang="en-IN" sz="1200" dirty="0" smtClean="0">
                <a:latin typeface="+mn-lt"/>
              </a:rPr>
              <a:t>.</a:t>
            </a:r>
          </a:p>
          <a:p>
            <a:pPr marL="171450" indent="-171450">
              <a:buFont typeface="Arial" pitchFamily="34" charset="0"/>
              <a:buChar char="•"/>
            </a:pPr>
            <a:r>
              <a:rPr lang="en-US" sz="1200" b="1" dirty="0" smtClean="0">
                <a:solidFill>
                  <a:srgbClr val="FF0000"/>
                </a:solidFill>
                <a:latin typeface="+mn-lt"/>
              </a:rPr>
              <a:t>Golf Corse, Nature park, </a:t>
            </a:r>
            <a:r>
              <a:rPr lang="en-US" sz="1200" b="1" dirty="0" err="1" smtClean="0">
                <a:solidFill>
                  <a:srgbClr val="FF0000"/>
                </a:solidFill>
                <a:latin typeface="+mn-lt"/>
              </a:rPr>
              <a:t>amd</a:t>
            </a:r>
            <a:r>
              <a:rPr lang="en-US" sz="1200" b="1" dirty="0" smtClean="0">
                <a:solidFill>
                  <a:srgbClr val="FF0000"/>
                </a:solidFill>
                <a:latin typeface="+mn-lt"/>
              </a:rPr>
              <a:t> Snow Park  through  PPP mode </a:t>
            </a:r>
            <a:endParaRPr lang="en-IN" sz="1200" b="1" dirty="0">
              <a:solidFill>
                <a:srgbClr val="FF0000"/>
              </a:solidFill>
              <a:latin typeface="+mn-lt"/>
            </a:endParaRPr>
          </a:p>
          <a:p>
            <a:pPr algn="just">
              <a:spcBef>
                <a:spcPts val="600"/>
              </a:spcBef>
              <a:spcAft>
                <a:spcPts val="1200"/>
              </a:spcAft>
              <a:buFont typeface="Arial" charset="0"/>
              <a:buChar char="•"/>
            </a:pPr>
            <a:endParaRPr lang="en-IN" sz="1400" dirty="0">
              <a:latin typeface="+mn-lt"/>
            </a:endParaRPr>
          </a:p>
        </p:txBody>
      </p:sp>
      <p:pic>
        <p:nvPicPr>
          <p:cNvPr id="19458" name="Picture 2" descr="E:\matter\naya raipur photo and brief 2014- press content\naya raipur footages\Chherikhedi.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4496519" y="624696"/>
            <a:ext cx="3771900" cy="2514600"/>
          </a:xfrm>
          <a:prstGeom prst="rect">
            <a:avLst/>
          </a:prstGeom>
          <a:noFill/>
          <a:extLst>
            <a:ext uri="{909E8E84-426E-40DD-AFC4-6F175D3DCCD1}">
              <a14:hiddenFill xmlns:a14="http://schemas.microsoft.com/office/drawing/2010/main" xmlns="">
                <a:solidFill>
                  <a:srgbClr val="FFFFFF"/>
                </a:solidFill>
              </a14:hiddenFill>
            </a:ext>
          </a:extLst>
        </p:spPr>
      </p:pic>
      <p:pic>
        <p:nvPicPr>
          <p:cNvPr id="19459" name="Picture 3" descr="E:\matter\naya raipur photo and brief 2014- press content\naya raipur footages\Jungle safari + substation.jpg"/>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4515209" y="3338182"/>
            <a:ext cx="3753210" cy="242546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6512511" cy="1143000"/>
          </a:xfrm>
        </p:spPr>
        <p:txBody>
          <a:bodyPr/>
          <a:lstStyle/>
          <a:p>
            <a:r>
              <a:rPr lang="en-US" sz="2400" dirty="0" smtClean="0"/>
              <a:t>Phase I PLAN of Smart City in </a:t>
            </a:r>
            <a:r>
              <a:rPr lang="en-US" sz="2400" dirty="0" err="1" smtClean="0"/>
              <a:t>Naya</a:t>
            </a:r>
            <a:r>
              <a:rPr lang="en-US" sz="2400" dirty="0" smtClean="0"/>
              <a:t> Raipur</a:t>
            </a:r>
            <a:endParaRPr lang="en-IN" sz="2400" dirty="0"/>
          </a:p>
        </p:txBody>
      </p:sp>
      <p:sp>
        <p:nvSpPr>
          <p:cNvPr id="3" name="Content Placeholder 2"/>
          <p:cNvSpPr>
            <a:spLocks noGrp="1"/>
          </p:cNvSpPr>
          <p:nvPr>
            <p:ph idx="4294967295"/>
          </p:nvPr>
        </p:nvSpPr>
        <p:spPr>
          <a:xfrm>
            <a:off x="609600" y="914400"/>
            <a:ext cx="8288594" cy="5181600"/>
          </a:xfrm>
          <a:prstGeom prst="rect">
            <a:avLst/>
          </a:prstGeom>
        </p:spPr>
        <p:txBody>
          <a:bodyPr>
            <a:normAutofit lnSpcReduction="10000"/>
          </a:bodyPr>
          <a:lstStyle/>
          <a:p>
            <a:r>
              <a:rPr lang="en-IN" b="1" dirty="0" smtClean="0"/>
              <a:t>Surveillance. </a:t>
            </a:r>
            <a:endParaRPr lang="en-IN" dirty="0" smtClean="0"/>
          </a:p>
          <a:p>
            <a:pPr>
              <a:buNone/>
            </a:pPr>
            <a:endParaRPr lang="en-IN" dirty="0" smtClean="0"/>
          </a:p>
          <a:p>
            <a:r>
              <a:rPr lang="en-IN" b="1" dirty="0" smtClean="0"/>
              <a:t>Utility Management System. </a:t>
            </a:r>
          </a:p>
          <a:p>
            <a:pPr>
              <a:buNone/>
            </a:pPr>
            <a:endParaRPr lang="en-IN" b="1" dirty="0" smtClean="0"/>
          </a:p>
          <a:p>
            <a:r>
              <a:rPr lang="en-US" b="1" dirty="0" smtClean="0"/>
              <a:t>  </a:t>
            </a:r>
            <a:r>
              <a:rPr lang="en-IN" b="1" dirty="0" smtClean="0"/>
              <a:t>Intelligent Transport System </a:t>
            </a:r>
          </a:p>
          <a:p>
            <a:endParaRPr lang="en-US" b="1" dirty="0" smtClean="0"/>
          </a:p>
          <a:p>
            <a:r>
              <a:rPr lang="en-US" b="1" dirty="0" smtClean="0"/>
              <a:t> Estate Management System</a:t>
            </a:r>
            <a:endParaRPr lang="en-IN" b="1" dirty="0" smtClean="0"/>
          </a:p>
          <a:p>
            <a:pPr>
              <a:buNone/>
            </a:pPr>
            <a:endParaRPr lang="en-IN" dirty="0" smtClean="0"/>
          </a:p>
          <a:p>
            <a:r>
              <a:rPr lang="en-IN" b="1" dirty="0" smtClean="0"/>
              <a:t> Command &amp; Control Centre </a:t>
            </a:r>
          </a:p>
          <a:p>
            <a:endParaRPr lang="en-US" b="1" dirty="0" smtClean="0"/>
          </a:p>
          <a:p>
            <a:r>
              <a:rPr lang="en-US" b="1" dirty="0" smtClean="0"/>
              <a:t>Legal Framework to make the Smart City OUTPUT enforceable by law</a:t>
            </a:r>
            <a:endParaRPr lang="en-IN" dirty="0" smtClean="0"/>
          </a:p>
          <a:p>
            <a:endParaRPr lang="en-IN" dirty="0" smtClean="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838200"/>
          </a:xfrm>
        </p:spPr>
        <p:txBody>
          <a:bodyPr anchor="ctr">
            <a:normAutofit fontScale="90000"/>
          </a:bodyPr>
          <a:lstStyle/>
          <a:p>
            <a:pPr algn="ctr"/>
            <a:r>
              <a:rPr lang="en-US" dirty="0" smtClean="0"/>
              <a:t/>
            </a:r>
            <a:br>
              <a:rPr lang="en-US" dirty="0" smtClean="0"/>
            </a:br>
            <a:r>
              <a:rPr lang="en-US" dirty="0" smtClean="0"/>
              <a:t/>
            </a:r>
            <a:br>
              <a:rPr lang="en-US" dirty="0" smtClean="0"/>
            </a:br>
            <a:r>
              <a:rPr lang="en-US" dirty="0" smtClean="0"/>
              <a:t>Broad Scope of the PHASE –I Smart City Project</a:t>
            </a:r>
            <a:r>
              <a:rPr lang="en-IN" dirty="0" smtClean="0"/>
              <a:t/>
            </a:r>
            <a:br>
              <a:rPr lang="en-IN" dirty="0" smtClean="0"/>
            </a:br>
            <a:endParaRPr lang="en-IN" dirty="0"/>
          </a:p>
        </p:txBody>
      </p:sp>
      <p:sp>
        <p:nvSpPr>
          <p:cNvPr id="3" name="Content Placeholder 2"/>
          <p:cNvSpPr>
            <a:spLocks noGrp="1"/>
          </p:cNvSpPr>
          <p:nvPr>
            <p:ph idx="4294967295"/>
          </p:nvPr>
        </p:nvSpPr>
        <p:spPr>
          <a:xfrm>
            <a:off x="398206" y="1219200"/>
            <a:ext cx="8288594" cy="5029200"/>
          </a:xfrm>
          <a:prstGeom prst="rect">
            <a:avLst/>
          </a:prstGeom>
        </p:spPr>
        <p:txBody>
          <a:bodyPr/>
          <a:lstStyle/>
          <a:p>
            <a:r>
              <a:rPr lang="en-IN" b="1" dirty="0" smtClean="0"/>
              <a:t>Track 1 - Surveillance </a:t>
            </a:r>
          </a:p>
          <a:p>
            <a:pPr>
              <a:buNone/>
            </a:pPr>
            <a:r>
              <a:rPr lang="en-IN" dirty="0" smtClean="0"/>
              <a:t>           A. City surveillance system </a:t>
            </a:r>
          </a:p>
          <a:p>
            <a:r>
              <a:rPr lang="en-IN" b="1" dirty="0" smtClean="0"/>
              <a:t>Track 2 – Utility Management System (ICT-OP &amp; MTNCE.) </a:t>
            </a:r>
          </a:p>
          <a:p>
            <a:pPr>
              <a:buNone/>
            </a:pPr>
            <a:r>
              <a:rPr lang="en-IN" dirty="0" smtClean="0"/>
              <a:t>          A. Water Supply System- Intake to WTP &amp;</a:t>
            </a:r>
          </a:p>
          <a:p>
            <a:pPr>
              <a:buNone/>
            </a:pPr>
            <a:r>
              <a:rPr lang="en-IN" dirty="0" smtClean="0"/>
              <a:t>               Distribution Network</a:t>
            </a:r>
          </a:p>
          <a:p>
            <a:pPr>
              <a:buNone/>
            </a:pPr>
            <a:r>
              <a:rPr lang="en-US" dirty="0" smtClean="0"/>
              <a:t>          B. Power Distribution Network- UG with Ring-main.</a:t>
            </a:r>
          </a:p>
          <a:p>
            <a:pPr>
              <a:buNone/>
            </a:pPr>
            <a:r>
              <a:rPr lang="en-US" dirty="0" smtClean="0"/>
              <a:t>	     C. Sewerage collection Network- STP &amp; Recycle Water.</a:t>
            </a:r>
            <a:endParaRPr lang="en-IN" dirty="0" smtClean="0"/>
          </a:p>
          <a:p>
            <a:pPr>
              <a:buNone/>
            </a:pPr>
            <a:r>
              <a:rPr lang="en-IN" dirty="0" smtClean="0"/>
              <a:t>          D. Intelligent street lighting systems -LED</a:t>
            </a:r>
          </a:p>
          <a:p>
            <a:pPr>
              <a:buNone/>
            </a:pPr>
            <a:r>
              <a:rPr lang="en-IN" dirty="0" smtClean="0"/>
              <a:t>          E. Electrical charging stations. </a:t>
            </a:r>
          </a:p>
          <a:p>
            <a:pPr>
              <a:buNone/>
            </a:pPr>
            <a:r>
              <a:rPr lang="en-IN" dirty="0" smtClean="0"/>
              <a:t>          F. Storm Water Drainage system.</a:t>
            </a:r>
          </a:p>
          <a:p>
            <a:pPr>
              <a:buNone/>
            </a:pPr>
            <a:r>
              <a:rPr lang="en-IN" dirty="0" smtClean="0"/>
              <a:t>          G. Solid Waste management System.</a:t>
            </a:r>
          </a:p>
          <a:p>
            <a:endParaRPr lang="en-IN"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6806" y="609600"/>
            <a:ext cx="8517194" cy="5867400"/>
          </a:xfrm>
          <a:prstGeom prst="rect">
            <a:avLst/>
          </a:prstGeom>
        </p:spPr>
        <p:txBody>
          <a:bodyPr>
            <a:normAutofit fontScale="92500" lnSpcReduction="10000"/>
          </a:bodyPr>
          <a:lstStyle/>
          <a:p>
            <a:pPr>
              <a:buFont typeface="Wingdings" pitchFamily="2" charset="2"/>
              <a:buChar char="§"/>
            </a:pPr>
            <a:r>
              <a:rPr lang="en-IN" b="1" dirty="0" smtClean="0"/>
              <a:t>Track 3 – Intelligent Transport Management System</a:t>
            </a:r>
          </a:p>
          <a:p>
            <a:pPr>
              <a:buNone/>
            </a:pPr>
            <a:r>
              <a:rPr lang="en-IN" dirty="0" smtClean="0"/>
              <a:t>	A. Intelligent Transport System </a:t>
            </a:r>
          </a:p>
          <a:p>
            <a:pPr>
              <a:buNone/>
            </a:pPr>
            <a:r>
              <a:rPr lang="en-IN" dirty="0" smtClean="0"/>
              <a:t>     B. Intelligent Parking Systems</a:t>
            </a:r>
          </a:p>
          <a:p>
            <a:pPr>
              <a:buNone/>
            </a:pPr>
            <a:r>
              <a:rPr lang="en-IN" dirty="0" smtClean="0"/>
              <a:t>     C. Displaying real time information @ Traffic &amp; Mass Transport. D. Intelligent Signalling System </a:t>
            </a:r>
          </a:p>
          <a:p>
            <a:r>
              <a:rPr lang="en-IN" b="1" dirty="0" smtClean="0"/>
              <a:t>Track 4 – Land &amp; Estate Management System</a:t>
            </a:r>
          </a:p>
          <a:p>
            <a:pPr>
              <a:buNone/>
            </a:pPr>
            <a:r>
              <a:rPr lang="en-US" dirty="0" smtClean="0"/>
              <a:t>      A. Real Time information @ Land Ownership, property Tax,          	user Charges for each parcel.</a:t>
            </a:r>
          </a:p>
          <a:p>
            <a:pPr>
              <a:buNone/>
            </a:pPr>
            <a:r>
              <a:rPr lang="en-US" dirty="0" smtClean="0"/>
              <a:t>      B. Citizen Interface- online</a:t>
            </a:r>
            <a:endParaRPr lang="en-IN" dirty="0" smtClean="0"/>
          </a:p>
          <a:p>
            <a:r>
              <a:rPr lang="en-US" b="1" dirty="0" smtClean="0"/>
              <a:t>Track5-  Command &amp; Control Center </a:t>
            </a:r>
          </a:p>
          <a:p>
            <a:pPr>
              <a:buNone/>
            </a:pPr>
            <a:r>
              <a:rPr lang="en-US" b="1" dirty="0" smtClean="0"/>
              <a:t>      A</a:t>
            </a:r>
            <a:r>
              <a:rPr lang="en-US" dirty="0" smtClean="0"/>
              <a:t>. Single Command and Control Center for the 	Smart  City.</a:t>
            </a:r>
          </a:p>
          <a:p>
            <a:pPr>
              <a:buNone/>
            </a:pPr>
            <a:r>
              <a:rPr lang="en-US" dirty="0" smtClean="0"/>
              <a:t>      B. Emergency Response Mechanism</a:t>
            </a:r>
          </a:p>
          <a:p>
            <a:r>
              <a:rPr lang="en-US" b="1" dirty="0" smtClean="0"/>
              <a:t>   Track5 Regulation to make the Smart City OUTPUT enforceable by law</a:t>
            </a:r>
            <a:endParaRPr lang="en-IN" dirty="0" smtClean="0"/>
          </a:p>
          <a:p>
            <a:pPr>
              <a:buNone/>
            </a:pPr>
            <a:endParaRPr lang="en-US" dirty="0" smtClean="0"/>
          </a:p>
          <a:p>
            <a:pPr>
              <a:buNone/>
            </a:pPr>
            <a:r>
              <a:rPr lang="en-US" dirty="0" smtClean="0"/>
              <a:t>  </a:t>
            </a:r>
          </a:p>
          <a:p>
            <a:pPr>
              <a:buNone/>
            </a:pPr>
            <a:endParaRPr lang="en-IN"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bwMode="auto">
          <a:xfrm>
            <a:off x="0" y="327"/>
            <a:ext cx="9144000" cy="523220"/>
          </a:xfrm>
          <a:prstGeom prst="rect">
            <a:avLst/>
          </a:prstGeom>
          <a:solidFill>
            <a:srgbClr val="92D050"/>
          </a:solidFill>
          <a:ln>
            <a:noFill/>
          </a:ln>
          <a:extLst>
            <a:ext uri="{91240B29-F687-4F45-9708-019B960494DF}"/>
          </a:extLst>
        </p:spPr>
        <p:txBody>
          <a:bodyPr anchor="ctr">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IN" sz="2800" b="1" dirty="0" smtClean="0"/>
              <a:t>Intelligent Transport Management </a:t>
            </a:r>
            <a:r>
              <a:rPr lang="en-IN" sz="2800" b="1" dirty="0" smtClean="0"/>
              <a:t>System</a:t>
            </a:r>
            <a:r>
              <a:rPr lang="en-IN" sz="2800" b="1" dirty="0" smtClean="0">
                <a:solidFill>
                  <a:srgbClr val="002060"/>
                </a:solidFill>
                <a:latin typeface="Helvitica"/>
              </a:rPr>
              <a:t> </a:t>
            </a:r>
            <a:r>
              <a:rPr lang="en-IN" sz="2800" b="1" dirty="0" smtClean="0">
                <a:solidFill>
                  <a:srgbClr val="002060"/>
                </a:solidFill>
                <a:latin typeface="Helvitica"/>
              </a:rPr>
              <a:t>for BRTS </a:t>
            </a:r>
            <a:endParaRPr lang="en-US" sz="2800" b="1" dirty="0" smtClean="0">
              <a:solidFill>
                <a:srgbClr val="002060"/>
              </a:solidFill>
              <a:latin typeface="Helvitica"/>
              <a:ea typeface="+mn-ea"/>
              <a:cs typeface="+mn-cs"/>
            </a:endParaRPr>
          </a:p>
        </p:txBody>
      </p:sp>
      <p:pic>
        <p:nvPicPr>
          <p:cNvPr id="8195" name="Picture 2"/>
          <p:cNvPicPr>
            <a:picLocks noChangeAspect="1" noChangeArrowheads="1"/>
          </p:cNvPicPr>
          <p:nvPr/>
        </p:nvPicPr>
        <p:blipFill>
          <a:blip r:embed="rId3" cstate="print"/>
          <a:srcRect/>
          <a:stretch>
            <a:fillRect/>
          </a:stretch>
        </p:blipFill>
        <p:spPr bwMode="auto">
          <a:xfrm>
            <a:off x="350838" y="685800"/>
            <a:ext cx="810736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txBox="1">
            <a:spLocks/>
          </p:cNvSpPr>
          <p:nvPr/>
        </p:nvSpPr>
        <p:spPr bwMode="auto">
          <a:xfrm>
            <a:off x="0" y="-77788"/>
            <a:ext cx="9144000" cy="461963"/>
          </a:xfrm>
          <a:prstGeom prst="rect">
            <a:avLst/>
          </a:prstGeom>
          <a:solidFill>
            <a:srgbClr val="92D050"/>
          </a:solidFill>
          <a:ln w="9525">
            <a:noFill/>
            <a:miter lim="800000"/>
            <a:headEnd/>
            <a:tailEnd/>
          </a:ln>
        </p:spPr>
        <p:txBody>
          <a:bodyPr anchor="ctr">
            <a:spAutoFit/>
          </a:bodyPr>
          <a:lstStyle/>
          <a:p>
            <a:r>
              <a:rPr lang="en-IN" b="1">
                <a:solidFill>
                  <a:srgbClr val="002060"/>
                </a:solidFill>
                <a:latin typeface="Helvitica"/>
              </a:rPr>
              <a:t>NAYA RAIPUR ITS CONCEPT</a:t>
            </a:r>
            <a:r>
              <a:rPr lang="en-IN" sz="2400" b="1">
                <a:solidFill>
                  <a:srgbClr val="002060"/>
                </a:solidFill>
                <a:latin typeface="Helvitica"/>
              </a:rPr>
              <a:t>: Track &amp; Trace Communication  System</a:t>
            </a:r>
            <a:endParaRPr lang="en-US" sz="2400" b="1">
              <a:solidFill>
                <a:srgbClr val="002060"/>
              </a:solidFill>
              <a:latin typeface="Helvitica"/>
            </a:endParaRPr>
          </a:p>
        </p:txBody>
      </p:sp>
      <p:pic>
        <p:nvPicPr>
          <p:cNvPr id="9219" name="Picture 5" descr="Wor2F81"/>
          <p:cNvPicPr>
            <a:picLocks noChangeAspect="1" noChangeArrowheads="1"/>
          </p:cNvPicPr>
          <p:nvPr/>
        </p:nvPicPr>
        <p:blipFill>
          <a:blip r:embed="rId3" cstate="print"/>
          <a:srcRect/>
          <a:stretch>
            <a:fillRect/>
          </a:stretch>
        </p:blipFill>
        <p:spPr bwMode="auto">
          <a:xfrm>
            <a:off x="3949700" y="685800"/>
            <a:ext cx="5114925" cy="3308350"/>
          </a:xfrm>
          <a:prstGeom prst="rect">
            <a:avLst/>
          </a:prstGeom>
          <a:noFill/>
          <a:ln w="9525">
            <a:noFill/>
            <a:miter lim="800000"/>
            <a:headEnd/>
            <a:tailEnd/>
          </a:ln>
        </p:spPr>
      </p:pic>
      <p:sp>
        <p:nvSpPr>
          <p:cNvPr id="8" name="Rectangle 7"/>
          <p:cNvSpPr/>
          <p:nvPr/>
        </p:nvSpPr>
        <p:spPr>
          <a:xfrm>
            <a:off x="76200" y="609600"/>
            <a:ext cx="3810000" cy="4616450"/>
          </a:xfrm>
          <a:prstGeom prst="rect">
            <a:avLst/>
          </a:prstGeom>
        </p:spPr>
        <p:txBody>
          <a:bodyPr>
            <a:spAutoFit/>
          </a:bodyPr>
          <a:lstStyle/>
          <a:p>
            <a:pPr marL="228600" lvl="2" algn="just" eaLnBrk="1" hangingPunct="1">
              <a:spcBef>
                <a:spcPts val="0"/>
              </a:spcBef>
              <a:spcAft>
                <a:spcPts val="0"/>
              </a:spcAft>
              <a:defRPr/>
            </a:pPr>
            <a:r>
              <a:rPr lang="en-IN" sz="1400" b="1" cap="all" dirty="0">
                <a:solidFill>
                  <a:srgbClr val="C00000"/>
                </a:solidFill>
                <a:latin typeface="Helvetica" panose="020B0604020202020204" pitchFamily="34" charset="0"/>
                <a:cs typeface="Helvetica" panose="020B0604020202020204" pitchFamily="34" charset="0"/>
              </a:rPr>
              <a:t>Vehicle Location System</a:t>
            </a:r>
          </a:p>
          <a:p>
            <a:pPr marL="228600" lvl="2" algn="just" eaLnBrk="1" hangingPunct="1">
              <a:spcBef>
                <a:spcPts val="0"/>
              </a:spcBef>
              <a:spcAft>
                <a:spcPts val="0"/>
              </a:spcAft>
              <a:buFont typeface="Arial" pitchFamily="34" charset="0"/>
              <a:buChar char="•"/>
              <a:defRPr/>
            </a:pPr>
            <a:r>
              <a:rPr lang="en-IN" sz="2000" b="1" dirty="0">
                <a:solidFill>
                  <a:srgbClr val="FF0000"/>
                </a:solidFill>
                <a:cs typeface="Arial" pitchFamily="34" charset="0"/>
              </a:rPr>
              <a:t>The Vehicle Location System will use GPS based VTU mounted on the vehicle </a:t>
            </a:r>
            <a:r>
              <a:rPr lang="en-IN" sz="2000" b="1" dirty="0">
                <a:cs typeface="Arial" pitchFamily="34" charset="0"/>
              </a:rPr>
              <a:t>for monitoring &amp; tracking purposes. </a:t>
            </a:r>
          </a:p>
          <a:p>
            <a:pPr marL="228600" lvl="2" algn="just" eaLnBrk="1" hangingPunct="1">
              <a:spcBef>
                <a:spcPts val="0"/>
              </a:spcBef>
              <a:spcAft>
                <a:spcPts val="0"/>
              </a:spcAft>
              <a:defRPr/>
            </a:pPr>
            <a:endParaRPr lang="en-IN" sz="2000" b="1" dirty="0">
              <a:cs typeface="Arial" pitchFamily="34" charset="0"/>
            </a:endParaRPr>
          </a:p>
          <a:p>
            <a:pPr marL="228600" lvl="2" algn="just" eaLnBrk="1" hangingPunct="1">
              <a:spcBef>
                <a:spcPts val="0"/>
              </a:spcBef>
              <a:spcAft>
                <a:spcPts val="0"/>
              </a:spcAft>
              <a:buFont typeface="Arial" pitchFamily="34" charset="0"/>
              <a:buChar char="•"/>
              <a:defRPr/>
            </a:pPr>
            <a:r>
              <a:rPr lang="en-IN" sz="2000" b="1" dirty="0">
                <a:cs typeface="Arial" pitchFamily="34" charset="0"/>
              </a:rPr>
              <a:t>The GPS based AVL System will facilitate public information system to act as a source of information to be displayed on the public display screens and voice based information. It will - </a:t>
            </a:r>
          </a:p>
        </p:txBody>
      </p:sp>
      <p:sp>
        <p:nvSpPr>
          <p:cNvPr id="9221" name="Rectangle 4"/>
          <p:cNvSpPr>
            <a:spLocks noChangeArrowheads="1"/>
          </p:cNvSpPr>
          <p:nvPr/>
        </p:nvSpPr>
        <p:spPr bwMode="auto">
          <a:xfrm>
            <a:off x="1219200" y="4921250"/>
            <a:ext cx="7543800" cy="1631950"/>
          </a:xfrm>
          <a:prstGeom prst="rect">
            <a:avLst/>
          </a:prstGeom>
          <a:noFill/>
          <a:ln w="9525">
            <a:noFill/>
            <a:miter lim="800000"/>
            <a:headEnd/>
            <a:tailEnd/>
          </a:ln>
        </p:spPr>
        <p:txBody>
          <a:bodyPr>
            <a:spAutoFit/>
          </a:bodyPr>
          <a:lstStyle/>
          <a:p>
            <a:pPr marL="285750" indent="-285750" eaLnBrk="1" hangingPunct="1">
              <a:buFont typeface="Wingdings" pitchFamily="2" charset="2"/>
              <a:buChar char="v"/>
            </a:pPr>
            <a:r>
              <a:rPr lang="en-IN" sz="2000" b="1">
                <a:solidFill>
                  <a:srgbClr val="990000"/>
                </a:solidFill>
                <a:cs typeface="Arial" pitchFamily="34" charset="0"/>
              </a:rPr>
              <a:t>Improve bus on-time performance and service efficiency</a:t>
            </a:r>
          </a:p>
          <a:p>
            <a:pPr marL="285750" indent="-285750" eaLnBrk="1" hangingPunct="1">
              <a:buFont typeface="Wingdings" pitchFamily="2" charset="2"/>
              <a:buChar char="v"/>
            </a:pPr>
            <a:r>
              <a:rPr lang="en-IN" sz="2000" b="1">
                <a:solidFill>
                  <a:srgbClr val="990000"/>
                </a:solidFill>
                <a:cs typeface="Arial" pitchFamily="34" charset="0"/>
              </a:rPr>
              <a:t>Reduce passenger waiting time </a:t>
            </a:r>
          </a:p>
          <a:p>
            <a:pPr marL="285750" indent="-285750" eaLnBrk="1" hangingPunct="1">
              <a:buFont typeface="Wingdings" pitchFamily="2" charset="2"/>
              <a:buChar char="v"/>
            </a:pPr>
            <a:r>
              <a:rPr lang="en-IN" sz="2000" b="1">
                <a:solidFill>
                  <a:srgbClr val="990000"/>
                </a:solidFill>
                <a:cs typeface="Arial" pitchFamily="34" charset="0"/>
              </a:rPr>
              <a:t>Provide customers with real-time service information.</a:t>
            </a:r>
          </a:p>
          <a:p>
            <a:pPr marL="285750" indent="-285750" eaLnBrk="1" hangingPunct="1">
              <a:buFont typeface="Wingdings" pitchFamily="2" charset="2"/>
              <a:buChar char="v"/>
            </a:pPr>
            <a:r>
              <a:rPr lang="en-IN" sz="2000" b="1">
                <a:solidFill>
                  <a:srgbClr val="990000"/>
                </a:solidFill>
                <a:cs typeface="Arial" pitchFamily="34" charset="0"/>
              </a:rPr>
              <a:t>Improve safety on buses and </a:t>
            </a:r>
          </a:p>
          <a:p>
            <a:pPr marL="285750" indent="-285750" eaLnBrk="1" hangingPunct="1">
              <a:buFont typeface="Wingdings" pitchFamily="2" charset="2"/>
              <a:buChar char="v"/>
            </a:pPr>
            <a:r>
              <a:rPr lang="en-IN" sz="2000" b="1">
                <a:solidFill>
                  <a:srgbClr val="990000"/>
                </a:solidFill>
                <a:cs typeface="Arial" pitchFamily="34" charset="0"/>
              </a:rPr>
              <a:t>Improve response times to incidents and emergencies.</a:t>
            </a:r>
            <a:endParaRPr lang="en-IN" sz="2000" b="1">
              <a:solidFill>
                <a:srgbClr val="990000"/>
              </a:solidFill>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txBox="1">
            <a:spLocks/>
          </p:cNvSpPr>
          <p:nvPr/>
        </p:nvSpPr>
        <p:spPr bwMode="auto">
          <a:xfrm>
            <a:off x="0" y="0"/>
            <a:ext cx="9144000" cy="461963"/>
          </a:xfrm>
          <a:prstGeom prst="rect">
            <a:avLst/>
          </a:prstGeom>
          <a:solidFill>
            <a:srgbClr val="92D050"/>
          </a:solidFill>
          <a:ln w="9525">
            <a:noFill/>
            <a:miter lim="800000"/>
            <a:headEnd/>
            <a:tailEnd/>
          </a:ln>
        </p:spPr>
        <p:txBody>
          <a:bodyPr anchor="ctr">
            <a:spAutoFit/>
          </a:bodyPr>
          <a:lstStyle/>
          <a:p>
            <a:pPr algn="ctr"/>
            <a:r>
              <a:rPr lang="en-IN" sz="2400" b="1">
                <a:solidFill>
                  <a:srgbClr val="002060"/>
                </a:solidFill>
                <a:latin typeface="Helvitica"/>
              </a:rPr>
              <a:t>TRACK &amp; TRACE COMUNICATION SYSTEM </a:t>
            </a:r>
            <a:endParaRPr lang="en-US" sz="2400" b="1">
              <a:solidFill>
                <a:srgbClr val="002060"/>
              </a:solidFill>
              <a:latin typeface="Helvitica"/>
            </a:endParaRPr>
          </a:p>
        </p:txBody>
      </p:sp>
      <p:sp>
        <p:nvSpPr>
          <p:cNvPr id="6" name="Rectangle 5"/>
          <p:cNvSpPr/>
          <p:nvPr/>
        </p:nvSpPr>
        <p:spPr>
          <a:xfrm>
            <a:off x="228600" y="522288"/>
            <a:ext cx="3810000" cy="4840287"/>
          </a:xfrm>
          <a:prstGeom prst="rect">
            <a:avLst/>
          </a:prstGeom>
        </p:spPr>
        <p:txBody>
          <a:bodyPr>
            <a:spAutoFit/>
          </a:bodyPr>
          <a:lstStyle/>
          <a:p>
            <a:pPr marL="0" lvl="2" algn="just" eaLnBrk="1" hangingPunct="1">
              <a:spcBef>
                <a:spcPts val="0"/>
              </a:spcBef>
              <a:spcAft>
                <a:spcPts val="0"/>
              </a:spcAft>
              <a:defRPr/>
            </a:pPr>
            <a:r>
              <a:rPr lang="en-IN" sz="1600" b="1" cap="all" dirty="0">
                <a:solidFill>
                  <a:srgbClr val="C00000"/>
                </a:solidFill>
                <a:latin typeface="Helvetica" panose="020B0604020202020204" pitchFamily="34" charset="0"/>
                <a:cs typeface="Helvetica" panose="020B0604020202020204" pitchFamily="34" charset="0"/>
              </a:rPr>
              <a:t>PASSENGER INFORMATION SYSTEM</a:t>
            </a:r>
          </a:p>
          <a:p>
            <a:pPr algn="just" eaLnBrk="1" hangingPunct="1">
              <a:spcBef>
                <a:spcPts val="0"/>
              </a:spcBef>
              <a:spcAft>
                <a:spcPts val="0"/>
              </a:spcAft>
              <a:defRPr/>
            </a:pPr>
            <a:r>
              <a:rPr lang="en-IN" sz="2000" b="1" dirty="0">
                <a:solidFill>
                  <a:srgbClr val="FF0000"/>
                </a:solidFill>
                <a:latin typeface="Helvetica" panose="020B0604020202020204" pitchFamily="34" charset="0"/>
                <a:cs typeface="Helvetica" panose="020B0604020202020204" pitchFamily="34" charset="0"/>
              </a:rPr>
              <a:t>Passenger Information System will consist of display system for bus stations/terminals</a:t>
            </a:r>
            <a:r>
              <a:rPr lang="en-IN" sz="2000" b="1" dirty="0">
                <a:latin typeface="Helvetica" panose="020B0604020202020204" pitchFamily="34" charset="0"/>
                <a:cs typeface="Helvetica" panose="020B0604020202020204" pitchFamily="34" charset="0"/>
              </a:rPr>
              <a:t>. The system will offer –</a:t>
            </a:r>
          </a:p>
          <a:p>
            <a:pPr algn="just" eaLnBrk="1" hangingPunct="1">
              <a:spcBef>
                <a:spcPts val="0"/>
              </a:spcBef>
              <a:spcAft>
                <a:spcPts val="0"/>
              </a:spcAft>
              <a:defRPr/>
            </a:pPr>
            <a:endParaRPr lang="en-IN" sz="1050" b="1" dirty="0">
              <a:latin typeface="Helvetica" panose="020B0604020202020204" pitchFamily="34" charset="0"/>
              <a:cs typeface="Helvetica" panose="020B0604020202020204" pitchFamily="34" charset="0"/>
            </a:endParaRPr>
          </a:p>
          <a:p>
            <a:pPr marL="361950" indent="-361950" algn="just" eaLnBrk="1" hangingPunct="1">
              <a:spcBef>
                <a:spcPts val="0"/>
              </a:spcBef>
              <a:spcAft>
                <a:spcPts val="0"/>
              </a:spcAft>
              <a:buFont typeface="Arial" pitchFamily="34" charset="0"/>
              <a:buChar char="•"/>
              <a:defRPr/>
            </a:pPr>
            <a:r>
              <a:rPr lang="en-IN" sz="2000" b="1" dirty="0">
                <a:latin typeface="Helvetica" panose="020B0604020202020204" pitchFamily="34" charset="0"/>
                <a:cs typeface="Helvetica" panose="020B0604020202020204" pitchFamily="34" charset="0"/>
              </a:rPr>
              <a:t>Commuter schedule and real-time information regarding operations of bus service and </a:t>
            </a:r>
          </a:p>
          <a:p>
            <a:pPr marL="361950" indent="-361950" algn="just" eaLnBrk="1" hangingPunct="1">
              <a:spcBef>
                <a:spcPts val="0"/>
              </a:spcBef>
              <a:spcAft>
                <a:spcPts val="0"/>
              </a:spcAft>
              <a:defRPr/>
            </a:pPr>
            <a:endParaRPr lang="en-IN" sz="600" b="1" dirty="0">
              <a:latin typeface="Helvetica" panose="020B0604020202020204" pitchFamily="34" charset="0"/>
              <a:cs typeface="Helvetica" panose="020B0604020202020204" pitchFamily="34" charset="0"/>
            </a:endParaRPr>
          </a:p>
          <a:p>
            <a:pPr marL="361950" indent="-361950" algn="just" eaLnBrk="1" hangingPunct="1">
              <a:spcBef>
                <a:spcPts val="0"/>
              </a:spcBef>
              <a:spcAft>
                <a:spcPts val="0"/>
              </a:spcAft>
              <a:buFont typeface="Arial" pitchFamily="34" charset="0"/>
              <a:buChar char="•"/>
              <a:defRPr/>
            </a:pPr>
            <a:r>
              <a:rPr lang="en-IN" sz="2000" b="1" dirty="0">
                <a:latin typeface="Helvetica" panose="020B0604020202020204" pitchFamily="34" charset="0"/>
                <a:cs typeface="Helvetica" panose="020B0604020202020204" pitchFamily="34" charset="0"/>
              </a:rPr>
              <a:t>Extend ease of information delivery related to travel display screen on BRTS stations:</a:t>
            </a:r>
          </a:p>
          <a:p>
            <a:pPr eaLnBrk="1" hangingPunct="1">
              <a:defRPr/>
            </a:pPr>
            <a:r>
              <a:rPr lang="en-IN" sz="1600" dirty="0">
                <a:latin typeface="Helvetica" panose="020B0604020202020204" pitchFamily="34" charset="0"/>
                <a:cs typeface="Helvetica" panose="020B0604020202020204" pitchFamily="34" charset="0"/>
              </a:rPr>
              <a:t> </a:t>
            </a:r>
          </a:p>
        </p:txBody>
      </p:sp>
      <p:pic>
        <p:nvPicPr>
          <p:cNvPr id="10244" name="Picture 4" descr="WorC25A"/>
          <p:cNvPicPr>
            <a:picLocks noChangeAspect="1" noChangeArrowheads="1"/>
          </p:cNvPicPr>
          <p:nvPr/>
        </p:nvPicPr>
        <p:blipFill>
          <a:blip r:embed="rId3" cstate="print"/>
          <a:srcRect/>
          <a:stretch>
            <a:fillRect/>
          </a:stretch>
        </p:blipFill>
        <p:spPr bwMode="auto">
          <a:xfrm>
            <a:off x="4052888" y="533400"/>
            <a:ext cx="5018087" cy="3124200"/>
          </a:xfrm>
          <a:prstGeom prst="rect">
            <a:avLst/>
          </a:prstGeom>
          <a:noFill/>
          <a:ln w="9525">
            <a:noFill/>
            <a:miter lim="800000"/>
            <a:headEnd/>
            <a:tailEnd/>
          </a:ln>
        </p:spPr>
      </p:pic>
      <p:sp>
        <p:nvSpPr>
          <p:cNvPr id="10245" name="Rectangle 6"/>
          <p:cNvSpPr>
            <a:spLocks noChangeArrowheads="1"/>
          </p:cNvSpPr>
          <p:nvPr/>
        </p:nvSpPr>
        <p:spPr bwMode="auto">
          <a:xfrm>
            <a:off x="1828800" y="4860925"/>
            <a:ext cx="6934200" cy="1938992"/>
          </a:xfrm>
          <a:prstGeom prst="rect">
            <a:avLst/>
          </a:prstGeom>
          <a:noFill/>
          <a:ln w="9525">
            <a:noFill/>
            <a:miter lim="800000"/>
            <a:headEnd/>
            <a:tailEnd/>
          </a:ln>
        </p:spPr>
        <p:txBody>
          <a:bodyPr>
            <a:spAutoFit/>
          </a:bodyPr>
          <a:lstStyle/>
          <a:p>
            <a:pPr marL="285750" indent="-285750" eaLnBrk="1" hangingPunct="1">
              <a:buFont typeface="Wingdings" pitchFamily="2" charset="2"/>
              <a:buChar char="v"/>
            </a:pPr>
            <a:r>
              <a:rPr lang="en-IN" sz="2000" b="1" dirty="0">
                <a:solidFill>
                  <a:srgbClr val="990000"/>
                </a:solidFill>
                <a:cs typeface="Arial" pitchFamily="34" charset="0"/>
              </a:rPr>
              <a:t>Display screen on buses/stations/terminals</a:t>
            </a:r>
          </a:p>
          <a:p>
            <a:pPr marL="285750" indent="-285750" eaLnBrk="1" hangingPunct="1">
              <a:buFont typeface="Wingdings" pitchFamily="2" charset="2"/>
              <a:buChar char="v"/>
            </a:pPr>
            <a:r>
              <a:rPr lang="en-IN" sz="2000" b="1" dirty="0">
                <a:solidFill>
                  <a:srgbClr val="990000"/>
                </a:solidFill>
                <a:cs typeface="Arial" pitchFamily="34" charset="0"/>
              </a:rPr>
              <a:t>Voice announcement system on buses</a:t>
            </a:r>
          </a:p>
          <a:p>
            <a:pPr marL="285750" indent="-285750" eaLnBrk="1" hangingPunct="1">
              <a:buFont typeface="Wingdings" pitchFamily="2" charset="2"/>
              <a:buChar char="v"/>
            </a:pPr>
            <a:r>
              <a:rPr lang="en-IN" sz="2000" b="1" dirty="0">
                <a:solidFill>
                  <a:srgbClr val="990000"/>
                </a:solidFill>
                <a:cs typeface="Arial" pitchFamily="34" charset="0"/>
              </a:rPr>
              <a:t>Web portal for bus schedule &amp; </a:t>
            </a:r>
            <a:r>
              <a:rPr lang="en-IN" sz="2000" b="1" dirty="0" smtClean="0">
                <a:solidFill>
                  <a:srgbClr val="990000"/>
                </a:solidFill>
                <a:cs typeface="Arial" pitchFamily="34" charset="0"/>
              </a:rPr>
              <a:t>ETA (expected Time of arrival)</a:t>
            </a:r>
            <a:endParaRPr lang="en-IN" sz="2000" b="1" dirty="0">
              <a:solidFill>
                <a:srgbClr val="990000"/>
              </a:solidFill>
              <a:cs typeface="Arial" pitchFamily="34" charset="0"/>
            </a:endParaRPr>
          </a:p>
          <a:p>
            <a:pPr marL="285750" indent="-285750" eaLnBrk="1" hangingPunct="1">
              <a:buFont typeface="Wingdings" pitchFamily="2" charset="2"/>
              <a:buChar char="v"/>
            </a:pPr>
            <a:r>
              <a:rPr lang="en-IN" sz="2000" b="1" dirty="0">
                <a:solidFill>
                  <a:srgbClr val="990000"/>
                </a:solidFill>
                <a:cs typeface="Arial" pitchFamily="34" charset="0"/>
              </a:rPr>
              <a:t>SMS based traveller Information</a:t>
            </a:r>
          </a:p>
          <a:p>
            <a:pPr marL="285750" indent="-285750" eaLnBrk="1" hangingPunct="1">
              <a:buFont typeface="Wingdings" pitchFamily="2" charset="2"/>
              <a:buChar char="v"/>
            </a:pPr>
            <a:r>
              <a:rPr lang="en-IN" sz="2000" b="1" dirty="0">
                <a:solidFill>
                  <a:srgbClr val="990000"/>
                </a:solidFill>
                <a:cs typeface="Arial" pitchFamily="34" charset="0"/>
              </a:rPr>
              <a:t>Mobile apps based traveller information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txBox="1">
            <a:spLocks/>
          </p:cNvSpPr>
          <p:nvPr/>
        </p:nvSpPr>
        <p:spPr bwMode="auto">
          <a:xfrm>
            <a:off x="0" y="0"/>
            <a:ext cx="9144000" cy="460375"/>
          </a:xfrm>
          <a:prstGeom prst="rect">
            <a:avLst/>
          </a:prstGeom>
          <a:solidFill>
            <a:srgbClr val="92D050"/>
          </a:solidFill>
          <a:ln w="9525">
            <a:noFill/>
            <a:miter lim="800000"/>
            <a:headEnd/>
            <a:tailEnd/>
          </a:ln>
        </p:spPr>
        <p:txBody>
          <a:bodyPr anchor="ctr">
            <a:spAutoFit/>
          </a:bodyPr>
          <a:lstStyle/>
          <a:p>
            <a:pPr algn="ctr"/>
            <a:r>
              <a:rPr lang="en-IN" sz="2400" b="1">
                <a:solidFill>
                  <a:srgbClr val="002060"/>
                </a:solidFill>
                <a:latin typeface="Helvitica"/>
              </a:rPr>
              <a:t>GPS BASED VTU &amp; DISPLAY BOARD</a:t>
            </a:r>
            <a:endParaRPr lang="en-US" sz="2400" b="1">
              <a:solidFill>
                <a:srgbClr val="002060"/>
              </a:solidFill>
              <a:latin typeface="Helvitica"/>
            </a:endParaRPr>
          </a:p>
        </p:txBody>
      </p:sp>
      <p:sp>
        <p:nvSpPr>
          <p:cNvPr id="13315" name="Rectangle 4"/>
          <p:cNvSpPr>
            <a:spLocks noChangeArrowheads="1"/>
          </p:cNvSpPr>
          <p:nvPr/>
        </p:nvSpPr>
        <p:spPr bwMode="auto">
          <a:xfrm>
            <a:off x="0" y="554038"/>
            <a:ext cx="4191000" cy="4094162"/>
          </a:xfrm>
          <a:prstGeom prst="rect">
            <a:avLst/>
          </a:prstGeom>
          <a:noFill/>
          <a:ln w="9525">
            <a:noFill/>
            <a:miter lim="800000"/>
            <a:headEnd/>
            <a:tailEnd/>
          </a:ln>
        </p:spPr>
        <p:txBody>
          <a:bodyPr>
            <a:spAutoFit/>
          </a:bodyPr>
          <a:lstStyle/>
          <a:p>
            <a:pPr marL="342900" indent="-342900" algn="just" eaLnBrk="1" hangingPunct="1">
              <a:buFont typeface="Calibri" pitchFamily="34" charset="0"/>
              <a:buAutoNum type="alphaUcPeriod"/>
            </a:pPr>
            <a:r>
              <a:rPr lang="en-IN" sz="2000" b="1" dirty="0">
                <a:solidFill>
                  <a:srgbClr val="FF0000"/>
                </a:solidFill>
                <a:latin typeface="Helvetica" charset="0"/>
                <a:ea typeface="Helvetica" charset="0"/>
                <a:cs typeface="Helvetica" charset="0"/>
              </a:rPr>
              <a:t>The GPS/GPRS based VTU is an integrated control unit which will control the in bus display boards as well as the announcement system</a:t>
            </a:r>
            <a:r>
              <a:rPr lang="en-IN" sz="2000" b="1" dirty="0">
                <a:latin typeface="Helvetica" charset="0"/>
                <a:ea typeface="Helvetica" charset="0"/>
                <a:cs typeface="Helvetica" charset="0"/>
              </a:rPr>
              <a:t>. </a:t>
            </a:r>
          </a:p>
          <a:p>
            <a:pPr marL="342900" indent="-342900" algn="just" eaLnBrk="1" hangingPunct="1">
              <a:buFont typeface="Calibri" pitchFamily="34" charset="0"/>
              <a:buAutoNum type="alphaUcPeriod"/>
            </a:pPr>
            <a:endParaRPr lang="en-IN" sz="2000" b="1" dirty="0">
              <a:latin typeface="Helvetica" charset="0"/>
              <a:ea typeface="Helvetica" charset="0"/>
              <a:cs typeface="Helvetica" charset="0"/>
            </a:endParaRPr>
          </a:p>
          <a:p>
            <a:pPr marL="342900" indent="-342900" algn="just" eaLnBrk="1" hangingPunct="1">
              <a:buFont typeface="Calibri" pitchFamily="34" charset="0"/>
              <a:buAutoNum type="alphaUcPeriod"/>
            </a:pPr>
            <a:r>
              <a:rPr lang="en-IN" sz="2000" b="1" dirty="0">
                <a:latin typeface="Helvetica" charset="0"/>
                <a:ea typeface="Helvetica" charset="0"/>
                <a:cs typeface="Helvetica" charset="0"/>
              </a:rPr>
              <a:t>A bus may have up to four display boards (LED/LCD) mounted inside to display the upcoming Bus Stop &amp; other relevant information. The components inside bus shall be as follows:</a:t>
            </a:r>
          </a:p>
        </p:txBody>
      </p:sp>
      <p:pic>
        <p:nvPicPr>
          <p:cNvPr id="13316" name="Picture 2"/>
          <p:cNvPicPr>
            <a:picLocks noChangeAspect="1" noChangeArrowheads="1"/>
          </p:cNvPicPr>
          <p:nvPr/>
        </p:nvPicPr>
        <p:blipFill>
          <a:blip r:embed="rId3" cstate="print"/>
          <a:srcRect/>
          <a:stretch>
            <a:fillRect/>
          </a:stretch>
        </p:blipFill>
        <p:spPr bwMode="auto">
          <a:xfrm>
            <a:off x="4262438" y="774700"/>
            <a:ext cx="4876800" cy="3111500"/>
          </a:xfrm>
          <a:prstGeom prst="rect">
            <a:avLst/>
          </a:prstGeom>
          <a:noFill/>
          <a:ln w="9525">
            <a:noFill/>
            <a:miter lim="800000"/>
            <a:headEnd/>
            <a:tailEnd/>
          </a:ln>
        </p:spPr>
      </p:pic>
      <p:sp>
        <p:nvSpPr>
          <p:cNvPr id="13317" name="Rectangle 5"/>
          <p:cNvSpPr>
            <a:spLocks noChangeArrowheads="1"/>
          </p:cNvSpPr>
          <p:nvPr/>
        </p:nvSpPr>
        <p:spPr bwMode="auto">
          <a:xfrm>
            <a:off x="2743200" y="4419600"/>
            <a:ext cx="6248400" cy="1784350"/>
          </a:xfrm>
          <a:prstGeom prst="rect">
            <a:avLst/>
          </a:prstGeom>
          <a:noFill/>
          <a:ln w="9525">
            <a:noFill/>
            <a:miter lim="800000"/>
            <a:headEnd/>
            <a:tailEnd/>
          </a:ln>
        </p:spPr>
        <p:txBody>
          <a:bodyPr>
            <a:spAutoFit/>
          </a:bodyPr>
          <a:lstStyle/>
          <a:p>
            <a:pPr marL="285750" indent="-285750" eaLnBrk="1" hangingPunct="1">
              <a:buFont typeface="Wingdings" pitchFamily="2" charset="2"/>
              <a:buChar char="v"/>
            </a:pPr>
            <a:r>
              <a:rPr lang="en-IN" sz="2200" b="1" dirty="0">
                <a:solidFill>
                  <a:srgbClr val="990000"/>
                </a:solidFill>
                <a:latin typeface="Helvetica" charset="0"/>
                <a:ea typeface="Helvetica" charset="0"/>
                <a:cs typeface="Helvetica" charset="0"/>
              </a:rPr>
              <a:t>GPS based VTU and PIS controller device</a:t>
            </a:r>
          </a:p>
          <a:p>
            <a:pPr marL="285750" indent="-285750" eaLnBrk="1" hangingPunct="1">
              <a:buFont typeface="Wingdings" pitchFamily="2" charset="2"/>
              <a:buChar char="v"/>
            </a:pPr>
            <a:r>
              <a:rPr lang="en-IN" sz="2200" b="1" dirty="0">
                <a:solidFill>
                  <a:srgbClr val="990000"/>
                </a:solidFill>
                <a:latin typeface="Helvetica" charset="0"/>
                <a:ea typeface="Helvetica" charset="0"/>
                <a:cs typeface="Helvetica" charset="0"/>
              </a:rPr>
              <a:t>Front Display Board </a:t>
            </a:r>
          </a:p>
          <a:p>
            <a:pPr marL="285750" indent="-285750" eaLnBrk="1" hangingPunct="1">
              <a:buFont typeface="Wingdings" pitchFamily="2" charset="2"/>
              <a:buChar char="v"/>
            </a:pPr>
            <a:r>
              <a:rPr lang="en-IN" sz="2200" b="1" dirty="0">
                <a:solidFill>
                  <a:srgbClr val="990000"/>
                </a:solidFill>
                <a:latin typeface="Helvetica" charset="0"/>
                <a:ea typeface="Helvetica" charset="0"/>
                <a:cs typeface="Helvetica" charset="0"/>
              </a:rPr>
              <a:t>Rear Display Board </a:t>
            </a:r>
          </a:p>
          <a:p>
            <a:pPr marL="285750" indent="-285750" eaLnBrk="1" hangingPunct="1">
              <a:buFont typeface="Wingdings" pitchFamily="2" charset="2"/>
              <a:buChar char="v"/>
            </a:pPr>
            <a:r>
              <a:rPr lang="en-IN" sz="2200" b="1" dirty="0">
                <a:solidFill>
                  <a:srgbClr val="990000"/>
                </a:solidFill>
                <a:latin typeface="Helvetica" charset="0"/>
                <a:ea typeface="Helvetica" charset="0"/>
                <a:cs typeface="Helvetica" charset="0"/>
              </a:rPr>
              <a:t>Side Display Board and </a:t>
            </a:r>
          </a:p>
          <a:p>
            <a:pPr marL="285750" indent="-285750" eaLnBrk="1" hangingPunct="1">
              <a:buFont typeface="Wingdings" pitchFamily="2" charset="2"/>
              <a:buChar char="v"/>
            </a:pPr>
            <a:r>
              <a:rPr lang="en-IN" sz="2200" b="1" dirty="0">
                <a:solidFill>
                  <a:srgbClr val="990000"/>
                </a:solidFill>
                <a:latin typeface="Helvetica" charset="0"/>
                <a:ea typeface="Helvetica" charset="0"/>
                <a:cs typeface="Helvetica" charset="0"/>
              </a:rPr>
              <a:t>Internal Display Board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txBox="1">
            <a:spLocks/>
          </p:cNvSpPr>
          <p:nvPr/>
        </p:nvSpPr>
        <p:spPr bwMode="auto">
          <a:xfrm>
            <a:off x="0" y="0"/>
            <a:ext cx="9144000" cy="460375"/>
          </a:xfrm>
          <a:prstGeom prst="rect">
            <a:avLst/>
          </a:prstGeom>
          <a:solidFill>
            <a:srgbClr val="92D050"/>
          </a:solidFill>
          <a:ln w="9525">
            <a:noFill/>
            <a:miter lim="800000"/>
            <a:headEnd/>
            <a:tailEnd/>
          </a:ln>
        </p:spPr>
        <p:txBody>
          <a:bodyPr anchor="ctr">
            <a:spAutoFit/>
          </a:bodyPr>
          <a:lstStyle/>
          <a:p>
            <a:pPr algn="ctr"/>
            <a:r>
              <a:rPr lang="en-IN" sz="2400" b="1">
                <a:solidFill>
                  <a:srgbClr val="002060"/>
                </a:solidFill>
                <a:latin typeface="Helvitica"/>
              </a:rPr>
              <a:t>VIDEO SURVEILLANCE SYSTEM</a:t>
            </a:r>
            <a:endParaRPr lang="en-US" sz="2400" b="1">
              <a:solidFill>
                <a:srgbClr val="002060"/>
              </a:solidFill>
              <a:latin typeface="Helvitica"/>
            </a:endParaRPr>
          </a:p>
        </p:txBody>
      </p:sp>
      <p:sp>
        <p:nvSpPr>
          <p:cNvPr id="15363" name="Rectangle 6"/>
          <p:cNvSpPr>
            <a:spLocks noChangeArrowheads="1"/>
          </p:cNvSpPr>
          <p:nvPr/>
        </p:nvSpPr>
        <p:spPr bwMode="auto">
          <a:xfrm>
            <a:off x="381000" y="609600"/>
            <a:ext cx="8610600" cy="6078538"/>
          </a:xfrm>
          <a:prstGeom prst="rect">
            <a:avLst/>
          </a:prstGeom>
          <a:noFill/>
          <a:ln w="9525">
            <a:noFill/>
            <a:miter lim="800000"/>
            <a:headEnd/>
            <a:tailEnd/>
          </a:ln>
        </p:spPr>
        <p:txBody>
          <a:bodyPr>
            <a:spAutoFit/>
          </a:bodyPr>
          <a:lstStyle/>
          <a:p>
            <a:pPr marL="285750" indent="-285750" algn="just" eaLnBrk="1" hangingPunct="1">
              <a:buFont typeface="Wingdings" pitchFamily="2" charset="2"/>
              <a:buChar char="v"/>
            </a:pPr>
            <a:r>
              <a:rPr lang="en-IN" sz="2200" dirty="0">
                <a:solidFill>
                  <a:srgbClr val="FF0000"/>
                </a:solidFill>
                <a:ea typeface="Times New Roman" pitchFamily="18" charset="0"/>
                <a:cs typeface="Arial" pitchFamily="34" charset="0"/>
              </a:rPr>
              <a:t>Video surveillance system shall provide  transportation security by cameras on buses and bus stations</a:t>
            </a:r>
            <a:r>
              <a:rPr lang="en-IN" sz="2200" b="1" dirty="0">
                <a:ea typeface="Times New Roman" pitchFamily="18" charset="0"/>
                <a:cs typeface="Arial" pitchFamily="34" charset="0"/>
              </a:rPr>
              <a:t>.</a:t>
            </a:r>
          </a:p>
          <a:p>
            <a:pPr marL="285750" indent="-285750" algn="just" eaLnBrk="1" hangingPunct="1"/>
            <a:endParaRPr lang="en-IN" sz="1100" b="1" dirty="0">
              <a:ea typeface="Times New Roman" pitchFamily="18" charset="0"/>
              <a:cs typeface="Arial" pitchFamily="34" charset="0"/>
            </a:endParaRPr>
          </a:p>
          <a:p>
            <a:pPr marL="285750" indent="-285750" algn="just" eaLnBrk="1" hangingPunct="1">
              <a:buFont typeface="Wingdings" pitchFamily="2" charset="2"/>
              <a:buChar char="v"/>
            </a:pPr>
            <a:r>
              <a:rPr lang="en-IN" sz="2200" dirty="0">
                <a:solidFill>
                  <a:srgbClr val="FF0000"/>
                </a:solidFill>
                <a:ea typeface="Times New Roman" pitchFamily="18" charset="0"/>
                <a:cs typeface="Arial" pitchFamily="34" charset="0"/>
              </a:rPr>
              <a:t>IP based cameras </a:t>
            </a:r>
            <a:r>
              <a:rPr lang="en-IN" sz="2200" b="1" dirty="0">
                <a:ea typeface="Times New Roman" pitchFamily="18" charset="0"/>
                <a:cs typeface="Arial" pitchFamily="34" charset="0"/>
              </a:rPr>
              <a:t>will be installed at the bus stations and buses to extend capability of video surveillance to BRTS system. The buses will be installed with minimum of 2 cameras and could be extended to 4 depending on the requirements identified by the operations team. </a:t>
            </a:r>
          </a:p>
          <a:p>
            <a:pPr marL="285750" indent="-285750" algn="just" eaLnBrk="1" hangingPunct="1"/>
            <a:endParaRPr lang="en-IN" sz="1200" b="1" dirty="0">
              <a:ea typeface="Times New Roman" pitchFamily="18" charset="0"/>
              <a:cs typeface="Arial" pitchFamily="34" charset="0"/>
            </a:endParaRPr>
          </a:p>
          <a:p>
            <a:pPr marL="285750" indent="-285750" algn="just" eaLnBrk="1" hangingPunct="1">
              <a:buFont typeface="Wingdings" pitchFamily="2" charset="2"/>
              <a:buChar char="v"/>
            </a:pPr>
            <a:r>
              <a:rPr lang="en-IN" sz="2200" b="1" dirty="0">
                <a:ea typeface="Times New Roman" pitchFamily="18" charset="0"/>
                <a:cs typeface="Arial" pitchFamily="34" charset="0"/>
              </a:rPr>
              <a:t>The bus stations will be installed with 2 cameras in standard size BRTS station and in bigger formats the number of camera requirement will be determined based on the operations requirement. </a:t>
            </a:r>
          </a:p>
          <a:p>
            <a:pPr marL="285750" indent="-285750" algn="just" eaLnBrk="1" hangingPunct="1"/>
            <a:endParaRPr lang="en-IN" sz="1400" b="1" dirty="0">
              <a:ea typeface="Times New Roman" pitchFamily="18" charset="0"/>
              <a:cs typeface="Arial" pitchFamily="34" charset="0"/>
            </a:endParaRPr>
          </a:p>
          <a:p>
            <a:pPr marL="285750" indent="-285750" algn="just" eaLnBrk="1" hangingPunct="1">
              <a:buFont typeface="Wingdings" pitchFamily="2" charset="2"/>
              <a:buChar char="v"/>
            </a:pPr>
            <a:r>
              <a:rPr lang="en-IN" sz="2200" b="1" dirty="0">
                <a:solidFill>
                  <a:srgbClr val="FF0000"/>
                </a:solidFill>
                <a:ea typeface="Times New Roman" pitchFamily="18" charset="0"/>
                <a:cs typeface="Arial" pitchFamily="34" charset="0"/>
              </a:rPr>
              <a:t>The station and buses will be equipped with local DVR system to store video</a:t>
            </a:r>
            <a:r>
              <a:rPr lang="en-IN" sz="2200" b="1" dirty="0">
                <a:ea typeface="Times New Roman" pitchFamily="18" charset="0"/>
                <a:cs typeface="Arial" pitchFamily="34" charset="0"/>
              </a:rPr>
              <a:t> and the same will be available to central control centre based on the requirement identified by the operations team. The DVRs will have capability to store minimum one month of video records for audit purposes.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86767"/>
            <a:ext cx="9144000" cy="821953"/>
          </a:xfrm>
          <a:prstGeom prst="rect">
            <a:avLst/>
          </a:prstGeom>
          <a:ln>
            <a:noFill/>
          </a:ln>
        </p:spPr>
        <p:txBody>
          <a:bodyPr vert="horz" anchor="ct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sz="3600" b="1" dirty="0" smtClean="0">
                <a:solidFill>
                  <a:srgbClr val="FF0000"/>
                </a:solidFill>
                <a:latin typeface="Perpetua Titling MT" panose="02020502060505020804" pitchFamily="18" charset="0"/>
                <a:ea typeface="Verdana" panose="020B0604030504040204" pitchFamily="34" charset="0"/>
                <a:cs typeface="Verdana" panose="020B0604030504040204" pitchFamily="34" charset="0"/>
              </a:rPr>
              <a:t>Chhattisgarh Snapshot </a:t>
            </a:r>
            <a:endParaRPr lang="en-IN" sz="3600" b="1" dirty="0">
              <a:solidFill>
                <a:srgbClr val="FF0000"/>
              </a:solidFill>
              <a:latin typeface="Perpetua Titling MT" panose="02020502060505020804" pitchFamily="18" charset="0"/>
              <a:ea typeface="Verdana" panose="020B0604030504040204" pitchFamily="34" charset="0"/>
              <a:cs typeface="Verdana" panose="020B0604030504040204" pitchFamily="34" charset="0"/>
            </a:endParaRPr>
          </a:p>
        </p:txBody>
      </p:sp>
      <p:grpSp>
        <p:nvGrpSpPr>
          <p:cNvPr id="2" name="Group 15"/>
          <p:cNvGrpSpPr/>
          <p:nvPr/>
        </p:nvGrpSpPr>
        <p:grpSpPr>
          <a:xfrm>
            <a:off x="89992" y="1006786"/>
            <a:ext cx="5472608" cy="5629865"/>
            <a:chOff x="-36512" y="1006786"/>
            <a:chExt cx="5472608" cy="5629865"/>
          </a:xfrm>
        </p:grpSpPr>
        <p:sp>
          <p:nvSpPr>
            <p:cNvPr id="7" name="Trapezoid 6"/>
            <p:cNvSpPr/>
            <p:nvPr/>
          </p:nvSpPr>
          <p:spPr>
            <a:xfrm rot="18417815">
              <a:off x="959162" y="2250178"/>
              <a:ext cx="2876072" cy="3454813"/>
            </a:xfrm>
            <a:prstGeom prst="trapezoid">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 name="Picture 2" descr="C:\Users\sujay.shetty\Desktop\take.png"/>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backgroundRemoval t="11528" b="70556" l="11771" r="87917">
                          <a14:foregroundMark x1="31771" y1="42639" x2="30521" y2="55833"/>
                          <a14:foregroundMark x1="81042" y1="25278" x2="68542" y2="66944"/>
                        </a14:backgroundRemoval>
                      </a14:imgEffect>
                    </a14:imgLayer>
                  </a14:imgProps>
                </a:ext>
                <a:ext uri="{28A0092B-C50C-407E-A947-70E740481C1C}">
                  <a14:useLocalDpi xmlns="" xmlns:a14="http://schemas.microsoft.com/office/drawing/2010/main" val="0"/>
                </a:ext>
              </a:extLst>
            </a:blip>
            <a:srcRect l="12876" t="11667" r="47875" b="29000"/>
            <a:stretch/>
          </p:blipFill>
          <p:spPr bwMode="auto">
            <a:xfrm>
              <a:off x="-36512" y="1006786"/>
              <a:ext cx="3066822" cy="3546117"/>
            </a:xfrm>
            <a:prstGeom prst="rect">
              <a:avLst/>
            </a:prstGeom>
            <a:noFill/>
            <a:ln>
              <a:solidFill>
                <a:schemeClr val="tx2">
                  <a:lumMod val="50000"/>
                </a:schemeClr>
              </a:solidFill>
            </a:ln>
            <a:extLst>
              <a:ext uri="{909E8E84-426E-40DD-AFC4-6F175D3DCCD1}">
                <a14:hiddenFill xmlns="" xmlns:a14="http://schemas.microsoft.com/office/drawing/2010/main">
                  <a:solidFill>
                    <a:srgbClr val="FFFFFF"/>
                  </a:solidFill>
                </a14:hiddenFill>
              </a:ext>
            </a:extLst>
          </p:spPr>
        </p:pic>
        <p:pic>
          <p:nvPicPr>
            <p:cNvPr id="9" name="Picture 2" descr="C:\Users\sujay.shetty\Desktop\take.png"/>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backgroundRemoval t="11528" b="70556" l="11771" r="87917">
                          <a14:foregroundMark x1="31771" y1="42639" x2="30521" y2="55833"/>
                          <a14:foregroundMark x1="81042" y1="25278" x2="68542" y2="66944"/>
                        </a14:backgroundRemoval>
                      </a14:imgEffect>
                    </a14:imgLayer>
                  </a14:imgProps>
                </a:ext>
                <a:ext uri="{28A0092B-C50C-407E-A947-70E740481C1C}">
                  <a14:useLocalDpi xmlns="" xmlns:a14="http://schemas.microsoft.com/office/drawing/2010/main" val="0"/>
                </a:ext>
              </a:extLst>
            </a:blip>
            <a:srcRect l="65125" t="23166" r="12250" b="29001"/>
            <a:stretch/>
          </p:blipFill>
          <p:spPr bwMode="auto">
            <a:xfrm>
              <a:off x="2767871" y="2321760"/>
              <a:ext cx="2668225" cy="4314891"/>
            </a:xfrm>
            <a:prstGeom prst="rect">
              <a:avLst/>
            </a:prstGeom>
            <a:noFill/>
            <a:ln>
              <a:solidFill>
                <a:schemeClr val="tx2">
                  <a:lumMod val="50000"/>
                </a:schemeClr>
              </a:solidFill>
            </a:ln>
            <a:extLst>
              <a:ext uri="{909E8E84-426E-40DD-AFC4-6F175D3DCCD1}">
                <a14:hiddenFill xmlns="" xmlns:a14="http://schemas.microsoft.com/office/drawing/2010/main">
                  <a:solidFill>
                    <a:srgbClr val="FFFFFF"/>
                  </a:solidFill>
                </a14:hiddenFill>
              </a:ext>
            </a:extLst>
          </p:spPr>
        </p:pic>
      </p:grpSp>
      <p:sp>
        <p:nvSpPr>
          <p:cNvPr id="12" name="Rounded Rectangle 11"/>
          <p:cNvSpPr/>
          <p:nvPr/>
        </p:nvSpPr>
        <p:spPr>
          <a:xfrm>
            <a:off x="5076056" y="2061932"/>
            <a:ext cx="3562431" cy="71899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25 million people </a:t>
            </a:r>
            <a:endParaRPr lang="en-IN"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5436096" y="3168109"/>
            <a:ext cx="3202391" cy="170105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Capital area agglomeration of 2 million plus</a:t>
            </a:r>
            <a:endParaRPr lang="en-IN"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p:cNvSpPr/>
          <p:nvPr/>
        </p:nvSpPr>
        <p:spPr>
          <a:xfrm>
            <a:off x="5030150" y="5301208"/>
            <a:ext cx="3608337" cy="10978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Growing rapidly</a:t>
            </a:r>
            <a:endParaRPr lang="en-IN"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3972305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txBox="1">
            <a:spLocks/>
          </p:cNvSpPr>
          <p:nvPr/>
        </p:nvSpPr>
        <p:spPr bwMode="auto">
          <a:xfrm>
            <a:off x="0" y="0"/>
            <a:ext cx="9144000" cy="460375"/>
          </a:xfrm>
          <a:prstGeom prst="rect">
            <a:avLst/>
          </a:prstGeom>
          <a:solidFill>
            <a:srgbClr val="92D050"/>
          </a:solidFill>
          <a:ln w="9525">
            <a:noFill/>
            <a:miter lim="800000"/>
            <a:headEnd/>
            <a:tailEnd/>
          </a:ln>
        </p:spPr>
        <p:txBody>
          <a:bodyPr anchor="ctr">
            <a:spAutoFit/>
          </a:bodyPr>
          <a:lstStyle/>
          <a:p>
            <a:pPr algn="ctr"/>
            <a:r>
              <a:rPr lang="en-IN" sz="2400" b="1">
                <a:solidFill>
                  <a:srgbClr val="002060"/>
                </a:solidFill>
                <a:latin typeface="Helvitica"/>
              </a:rPr>
              <a:t>INTEGRATED DEPOT MANAGEMENT SYSTEM</a:t>
            </a:r>
            <a:endParaRPr lang="en-US" sz="2400" b="1">
              <a:solidFill>
                <a:srgbClr val="002060"/>
              </a:solidFill>
              <a:latin typeface="Helvitica"/>
            </a:endParaRPr>
          </a:p>
        </p:txBody>
      </p:sp>
      <p:sp>
        <p:nvSpPr>
          <p:cNvPr id="16387" name="Rectangle 2"/>
          <p:cNvSpPr>
            <a:spLocks noChangeArrowheads="1"/>
          </p:cNvSpPr>
          <p:nvPr/>
        </p:nvSpPr>
        <p:spPr bwMode="auto">
          <a:xfrm>
            <a:off x="152400" y="844550"/>
            <a:ext cx="8763000" cy="5016500"/>
          </a:xfrm>
          <a:prstGeom prst="rect">
            <a:avLst/>
          </a:prstGeom>
          <a:noFill/>
          <a:ln w="9525">
            <a:noFill/>
            <a:miter lim="800000"/>
            <a:headEnd/>
            <a:tailEnd/>
          </a:ln>
        </p:spPr>
        <p:txBody>
          <a:bodyPr>
            <a:spAutoFit/>
          </a:bodyPr>
          <a:lstStyle/>
          <a:p>
            <a:pPr marL="742950" indent="-468313" algn="just" eaLnBrk="1" hangingPunct="1">
              <a:buFont typeface="Wingdings" pitchFamily="2" charset="2"/>
              <a:buChar char="v"/>
            </a:pPr>
            <a:r>
              <a:rPr lang="en-IN" altLang="en-US" sz="2000" dirty="0">
                <a:solidFill>
                  <a:srgbClr val="FF0000"/>
                </a:solidFill>
                <a:cs typeface="Arial" pitchFamily="34" charset="0"/>
              </a:rPr>
              <a:t>The Integrated Depot Management System (IDMS) shall enable automation of depot Operations.</a:t>
            </a:r>
          </a:p>
          <a:p>
            <a:pPr marL="742950" indent="-468313" algn="just" eaLnBrk="1" hangingPunct="1"/>
            <a:endParaRPr lang="en-IN" altLang="en-US" sz="2000" b="1" dirty="0">
              <a:solidFill>
                <a:srgbClr val="000000"/>
              </a:solidFill>
              <a:cs typeface="Arial" pitchFamily="34" charset="0"/>
            </a:endParaRPr>
          </a:p>
          <a:p>
            <a:pPr marL="742950" indent="-468313" algn="just" eaLnBrk="1" hangingPunct="1">
              <a:buFont typeface="Wingdings" pitchFamily="2" charset="2"/>
              <a:buChar char="v"/>
            </a:pPr>
            <a:r>
              <a:rPr lang="en-IN" altLang="en-US" sz="2000" b="1" dirty="0">
                <a:solidFill>
                  <a:srgbClr val="000000"/>
                </a:solidFill>
                <a:cs typeface="Arial" pitchFamily="34" charset="0"/>
              </a:rPr>
              <a:t>It shall include </a:t>
            </a:r>
            <a:r>
              <a:rPr lang="en-IN" altLang="en-US" sz="2000" b="1" dirty="0">
                <a:solidFill>
                  <a:srgbClr val="FF0000"/>
                </a:solidFill>
                <a:cs typeface="Arial" pitchFamily="34" charset="0"/>
              </a:rPr>
              <a:t>workshop management</a:t>
            </a:r>
            <a:r>
              <a:rPr lang="en-IN" altLang="en-US" sz="2000" b="1" dirty="0">
                <a:solidFill>
                  <a:srgbClr val="000000"/>
                </a:solidFill>
                <a:cs typeface="Arial" pitchFamily="34" charset="0"/>
              </a:rPr>
              <a:t>, </a:t>
            </a:r>
            <a:r>
              <a:rPr lang="en-IN" altLang="en-US" sz="2000" b="1" dirty="0">
                <a:solidFill>
                  <a:srgbClr val="FF0000"/>
                </a:solidFill>
                <a:cs typeface="Arial" pitchFamily="34" charset="0"/>
              </a:rPr>
              <a:t>fuel management, traffic management, vehicle management, workforce management. </a:t>
            </a:r>
          </a:p>
          <a:p>
            <a:pPr marL="742950" indent="-468313" algn="just" eaLnBrk="1" hangingPunct="1"/>
            <a:endParaRPr lang="en-IN" altLang="en-US" sz="2000" b="1" dirty="0">
              <a:solidFill>
                <a:srgbClr val="000000"/>
              </a:solidFill>
              <a:cs typeface="Arial" pitchFamily="34" charset="0"/>
            </a:endParaRPr>
          </a:p>
          <a:p>
            <a:pPr marL="742950" indent="-468313" algn="just" eaLnBrk="1" hangingPunct="1">
              <a:buFont typeface="Wingdings" pitchFamily="2" charset="2"/>
              <a:buChar char="v"/>
            </a:pPr>
            <a:r>
              <a:rPr lang="en-IN" altLang="en-US" sz="2000" b="1" dirty="0">
                <a:solidFill>
                  <a:srgbClr val="000000"/>
                </a:solidFill>
                <a:cs typeface="Arial" pitchFamily="34" charset="0"/>
              </a:rPr>
              <a:t>The IDMS will have a module for fleet management and maintenance. The maintenance module will ensure that the vehicles are in operable conditions and the availability of the rolling stock is always high. </a:t>
            </a:r>
          </a:p>
          <a:p>
            <a:pPr marL="742950" indent="-468313" algn="just" eaLnBrk="1" hangingPunct="1"/>
            <a:endParaRPr lang="en-IN" altLang="en-US" sz="2000" b="1" dirty="0">
              <a:solidFill>
                <a:srgbClr val="000000"/>
              </a:solidFill>
              <a:cs typeface="Arial" pitchFamily="34" charset="0"/>
            </a:endParaRPr>
          </a:p>
          <a:p>
            <a:pPr marL="742950" indent="-468313" algn="just" eaLnBrk="1" hangingPunct="1">
              <a:buFont typeface="Wingdings" pitchFamily="2" charset="2"/>
              <a:buChar char="v"/>
            </a:pPr>
            <a:r>
              <a:rPr lang="en-IN" altLang="en-US" sz="2000" b="1" dirty="0">
                <a:solidFill>
                  <a:srgbClr val="000000"/>
                </a:solidFill>
                <a:cs typeface="Arial" pitchFamily="34" charset="0"/>
              </a:rPr>
              <a:t>The IDMS system will have modules which integrate and deliver critical functions related to maintenance of the buses, management of human resources like driver, time keepers/traffic controllers and ticket inspectors, who are critical for timely operations of public transport fleet. </a:t>
            </a:r>
            <a:endParaRPr lang="en-IN" altLang="en-US" sz="2000" b="1" dirty="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txBox="1">
            <a:spLocks/>
          </p:cNvSpPr>
          <p:nvPr/>
        </p:nvSpPr>
        <p:spPr bwMode="auto">
          <a:xfrm>
            <a:off x="0" y="0"/>
            <a:ext cx="9144000" cy="460375"/>
          </a:xfrm>
          <a:prstGeom prst="rect">
            <a:avLst/>
          </a:prstGeom>
          <a:solidFill>
            <a:srgbClr val="92D050"/>
          </a:solidFill>
          <a:ln w="9525">
            <a:noFill/>
            <a:miter lim="800000"/>
            <a:headEnd/>
            <a:tailEnd/>
          </a:ln>
        </p:spPr>
        <p:txBody>
          <a:bodyPr anchor="ctr">
            <a:spAutoFit/>
          </a:bodyPr>
          <a:lstStyle/>
          <a:p>
            <a:pPr algn="ctr"/>
            <a:r>
              <a:rPr lang="en-IN" sz="2400" b="1">
                <a:solidFill>
                  <a:srgbClr val="002060"/>
                </a:solidFill>
                <a:latin typeface="Helvitica"/>
              </a:rPr>
              <a:t>PASSENGER INFORMATION DISPLAY</a:t>
            </a:r>
            <a:endParaRPr lang="en-US" sz="2400" b="1">
              <a:solidFill>
                <a:srgbClr val="002060"/>
              </a:solidFill>
              <a:latin typeface="Helvitica"/>
            </a:endParaRPr>
          </a:p>
        </p:txBody>
      </p:sp>
      <p:sp>
        <p:nvSpPr>
          <p:cNvPr id="18435" name="Rectangle 1"/>
          <p:cNvSpPr>
            <a:spLocks noChangeArrowheads="1"/>
          </p:cNvSpPr>
          <p:nvPr/>
        </p:nvSpPr>
        <p:spPr bwMode="auto">
          <a:xfrm>
            <a:off x="228600" y="533400"/>
            <a:ext cx="4800600" cy="2554288"/>
          </a:xfrm>
          <a:prstGeom prst="rect">
            <a:avLst/>
          </a:prstGeom>
          <a:noFill/>
          <a:ln w="9525">
            <a:noFill/>
            <a:miter lim="800000"/>
            <a:headEnd/>
            <a:tailEnd/>
          </a:ln>
        </p:spPr>
        <p:txBody>
          <a:bodyPr>
            <a:spAutoFit/>
          </a:bodyPr>
          <a:lstStyle/>
          <a:p>
            <a:pPr marL="285750" indent="-285750" algn="just" eaLnBrk="1" hangingPunct="1">
              <a:buFont typeface="Wingdings" pitchFamily="2" charset="2"/>
              <a:buChar char="v"/>
            </a:pPr>
            <a:r>
              <a:rPr lang="en-IN" altLang="en-US" sz="2000" b="1" dirty="0">
                <a:solidFill>
                  <a:srgbClr val="FF0000"/>
                </a:solidFill>
                <a:cs typeface="Arial" pitchFamily="34" charset="0"/>
              </a:rPr>
              <a:t>The PIS display terminals will be installed at various locations for the purpose of displaying ETA/D of BRT buses</a:t>
            </a:r>
            <a:r>
              <a:rPr lang="en-IN" altLang="en-US" sz="2000" b="1" dirty="0">
                <a:cs typeface="Arial" pitchFamily="34" charset="0"/>
              </a:rPr>
              <a:t>.</a:t>
            </a:r>
          </a:p>
          <a:p>
            <a:pPr marL="285750" indent="-285750" algn="just" eaLnBrk="1" hangingPunct="1"/>
            <a:r>
              <a:rPr lang="en-IN" altLang="en-US" sz="2000" b="1" dirty="0">
                <a:cs typeface="Arial" pitchFamily="34" charset="0"/>
              </a:rPr>
              <a:t> </a:t>
            </a:r>
          </a:p>
          <a:p>
            <a:pPr marL="285750" indent="-285750" algn="just" eaLnBrk="1" hangingPunct="1">
              <a:buFont typeface="Wingdings" pitchFamily="2" charset="2"/>
              <a:buChar char="v"/>
            </a:pPr>
            <a:r>
              <a:rPr lang="en-IN" altLang="en-US" sz="2000" b="1" dirty="0">
                <a:cs typeface="Arial" pitchFamily="34" charset="0"/>
              </a:rPr>
              <a:t>The stations will have 2 number of LED based display terminals at the either end of the bus station.</a:t>
            </a:r>
          </a:p>
        </p:txBody>
      </p:sp>
      <p:pic>
        <p:nvPicPr>
          <p:cNvPr id="18436" name="Picture 4" descr="WorCC85"/>
          <p:cNvPicPr>
            <a:picLocks noChangeAspect="1" noChangeArrowheads="1"/>
          </p:cNvPicPr>
          <p:nvPr/>
        </p:nvPicPr>
        <p:blipFill>
          <a:blip r:embed="rId3" cstate="print"/>
          <a:srcRect/>
          <a:stretch>
            <a:fillRect/>
          </a:stretch>
        </p:blipFill>
        <p:spPr bwMode="auto">
          <a:xfrm>
            <a:off x="5211763" y="622300"/>
            <a:ext cx="3932237" cy="2806700"/>
          </a:xfrm>
          <a:prstGeom prst="rect">
            <a:avLst/>
          </a:prstGeom>
          <a:noFill/>
          <a:ln w="9525">
            <a:noFill/>
            <a:miter lim="800000"/>
            <a:headEnd/>
            <a:tailEnd/>
          </a:ln>
        </p:spPr>
      </p:pic>
      <p:sp>
        <p:nvSpPr>
          <p:cNvPr id="18437" name="Rectangle 1"/>
          <p:cNvSpPr>
            <a:spLocks noChangeArrowheads="1"/>
          </p:cNvSpPr>
          <p:nvPr/>
        </p:nvSpPr>
        <p:spPr bwMode="auto">
          <a:xfrm>
            <a:off x="228600" y="3810000"/>
            <a:ext cx="8839200" cy="1938992"/>
          </a:xfrm>
          <a:prstGeom prst="rect">
            <a:avLst/>
          </a:prstGeom>
          <a:noFill/>
          <a:ln w="9525">
            <a:noFill/>
            <a:miter lim="800000"/>
            <a:headEnd/>
            <a:tailEnd/>
          </a:ln>
        </p:spPr>
        <p:txBody>
          <a:bodyPr>
            <a:spAutoFit/>
          </a:bodyPr>
          <a:lstStyle/>
          <a:p>
            <a:pPr marL="269875" indent="-269875" algn="just" eaLnBrk="1" hangingPunct="1">
              <a:buFont typeface="Wingdings" pitchFamily="2" charset="2"/>
              <a:buChar char="v"/>
            </a:pPr>
            <a:r>
              <a:rPr lang="en-IN" altLang="en-US" sz="2000" b="1" dirty="0"/>
              <a:t>The display devices installed on the stations will primarily deliver ETA for the buses and also important information for public consumption. </a:t>
            </a:r>
          </a:p>
          <a:p>
            <a:pPr marL="269875" indent="-269875" algn="just" eaLnBrk="1" hangingPunct="1"/>
            <a:endParaRPr lang="en-IN" altLang="en-US" sz="2000" b="1" dirty="0"/>
          </a:p>
          <a:p>
            <a:pPr marL="269875" indent="-269875" algn="just" eaLnBrk="1" hangingPunct="1">
              <a:buFont typeface="Wingdings" pitchFamily="2" charset="2"/>
              <a:buChar char="v"/>
            </a:pPr>
            <a:r>
              <a:rPr lang="en-IN" altLang="en-US" sz="2000" dirty="0">
                <a:solidFill>
                  <a:srgbClr val="FF0000"/>
                </a:solidFill>
              </a:rPr>
              <a:t>The mobile and web system will allow the commuters to query based on origin-destination </a:t>
            </a:r>
            <a:r>
              <a:rPr lang="en-IN" altLang="en-US" sz="2000" b="1" dirty="0"/>
              <a:t>and the system will deliver real-time information.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txBox="1">
            <a:spLocks/>
          </p:cNvSpPr>
          <p:nvPr/>
        </p:nvSpPr>
        <p:spPr bwMode="auto">
          <a:xfrm>
            <a:off x="0" y="0"/>
            <a:ext cx="9144000" cy="460375"/>
          </a:xfrm>
          <a:prstGeom prst="rect">
            <a:avLst/>
          </a:prstGeom>
          <a:solidFill>
            <a:srgbClr val="92D050"/>
          </a:solidFill>
          <a:ln w="9525">
            <a:noFill/>
            <a:miter lim="800000"/>
            <a:headEnd/>
            <a:tailEnd/>
          </a:ln>
        </p:spPr>
        <p:txBody>
          <a:bodyPr anchor="ctr">
            <a:spAutoFit/>
          </a:bodyPr>
          <a:lstStyle/>
          <a:p>
            <a:pPr algn="ctr"/>
            <a:r>
              <a:rPr lang="en-IN" sz="2400" b="1">
                <a:solidFill>
                  <a:srgbClr val="002060"/>
                </a:solidFill>
                <a:latin typeface="Helvitica"/>
              </a:rPr>
              <a:t>BUS STATIONS: RFID CONTROLLED PLATFORM GATES</a:t>
            </a:r>
            <a:endParaRPr lang="en-US" sz="2400" b="1">
              <a:solidFill>
                <a:srgbClr val="002060"/>
              </a:solidFill>
              <a:latin typeface="Helvitica"/>
            </a:endParaRPr>
          </a:p>
        </p:txBody>
      </p:sp>
      <p:sp>
        <p:nvSpPr>
          <p:cNvPr id="19459" name="Rectangle 1"/>
          <p:cNvSpPr>
            <a:spLocks noChangeArrowheads="1"/>
          </p:cNvSpPr>
          <p:nvPr/>
        </p:nvSpPr>
        <p:spPr bwMode="auto">
          <a:xfrm>
            <a:off x="152400" y="533400"/>
            <a:ext cx="8915400" cy="6186488"/>
          </a:xfrm>
          <a:prstGeom prst="rect">
            <a:avLst/>
          </a:prstGeom>
          <a:noFill/>
          <a:ln w="9525">
            <a:noFill/>
            <a:miter lim="800000"/>
            <a:headEnd/>
            <a:tailEnd/>
          </a:ln>
        </p:spPr>
        <p:txBody>
          <a:bodyPr>
            <a:spAutoFit/>
          </a:bodyPr>
          <a:lstStyle/>
          <a:p>
            <a:pPr marL="285750" indent="-285750" algn="just" eaLnBrk="1" hangingPunct="1">
              <a:buFont typeface="Wingdings" pitchFamily="2" charset="2"/>
              <a:buChar char="v"/>
            </a:pPr>
            <a:r>
              <a:rPr lang="en-IN" altLang="en-US" sz="2300" b="1" dirty="0">
                <a:solidFill>
                  <a:srgbClr val="FF0000"/>
                </a:solidFill>
                <a:ea typeface="Helvetica" charset="0"/>
                <a:cs typeface="Arial" pitchFamily="34" charset="0"/>
              </a:rPr>
              <a:t>Automated Boarding Gates and Electronic Docking System shall ensure safe boarding and alighting services at the BRTS bus stations. </a:t>
            </a:r>
          </a:p>
          <a:p>
            <a:pPr marL="285750" indent="-285750" algn="just" eaLnBrk="1" hangingPunct="1">
              <a:buFont typeface="Wingdings" pitchFamily="2" charset="2"/>
              <a:buChar char="v"/>
            </a:pPr>
            <a:endParaRPr lang="en-IN" altLang="en-US" sz="1200" b="1" dirty="0">
              <a:ea typeface="Helvetica" charset="0"/>
              <a:cs typeface="Arial" pitchFamily="34" charset="0"/>
            </a:endParaRPr>
          </a:p>
          <a:p>
            <a:pPr marL="285750" indent="-285750" algn="just" eaLnBrk="1" hangingPunct="1">
              <a:buFont typeface="Wingdings" pitchFamily="2" charset="2"/>
              <a:buChar char="v"/>
            </a:pPr>
            <a:r>
              <a:rPr lang="en-IN" altLang="en-US" sz="2300" b="1" dirty="0">
                <a:ea typeface="Helvetica" charset="0"/>
                <a:cs typeface="Arial" pitchFamily="34" charset="0"/>
              </a:rPr>
              <a:t>The system is designed to work only in safe operating conditions and shall be operated by the driver using wireless control switch. </a:t>
            </a:r>
          </a:p>
          <a:p>
            <a:pPr marL="285750" indent="-285750" algn="just" eaLnBrk="1" hangingPunct="1"/>
            <a:endParaRPr lang="en-IN" altLang="en-US" sz="1200" b="1" dirty="0">
              <a:ea typeface="Helvetica" charset="0"/>
              <a:cs typeface="Arial" pitchFamily="34" charset="0"/>
            </a:endParaRPr>
          </a:p>
          <a:p>
            <a:pPr marL="285750" indent="-285750" algn="just" eaLnBrk="1" hangingPunct="1">
              <a:buFont typeface="Wingdings" pitchFamily="2" charset="2"/>
              <a:buChar char="v"/>
            </a:pPr>
            <a:r>
              <a:rPr lang="en-IN" altLang="en-US" sz="2300" b="1" dirty="0">
                <a:solidFill>
                  <a:srgbClr val="FF0000"/>
                </a:solidFill>
                <a:ea typeface="Helvetica" charset="0"/>
                <a:cs typeface="Arial" pitchFamily="34" charset="0"/>
              </a:rPr>
              <a:t>The Automatic Sliding Doors in the platform shall operate only when bus door aligns completely with the bus station door with the help of RFID Docking reader </a:t>
            </a:r>
            <a:r>
              <a:rPr lang="en-IN" altLang="en-US" sz="2300" b="1" dirty="0">
                <a:ea typeface="Helvetica" charset="0"/>
                <a:cs typeface="Arial" pitchFamily="34" charset="0"/>
              </a:rPr>
              <a:t>in the bus station and RFID Tag inside the bus and when Driver presses the RF switch.</a:t>
            </a:r>
          </a:p>
          <a:p>
            <a:pPr marL="285750" indent="-285750" algn="just" eaLnBrk="1" hangingPunct="1"/>
            <a:endParaRPr lang="en-IN" altLang="en-US" sz="1200" b="1" dirty="0">
              <a:ea typeface="Helvetica" charset="0"/>
              <a:cs typeface="Arial" pitchFamily="34" charset="0"/>
            </a:endParaRPr>
          </a:p>
          <a:p>
            <a:pPr marL="285750" indent="-285750" algn="just" eaLnBrk="1" hangingPunct="1">
              <a:buFont typeface="Wingdings" pitchFamily="2" charset="2"/>
              <a:buChar char="v"/>
            </a:pPr>
            <a:r>
              <a:rPr lang="en-IN" altLang="en-US" sz="2300" b="1" dirty="0">
                <a:ea typeface="Helvetica" charset="0"/>
                <a:cs typeface="Arial" pitchFamily="34" charset="0"/>
              </a:rPr>
              <a:t>RFID docking reader will be installed at suitable height and distance ahead of the automatic sliding door in the bus station so that RFID tag inside the bus is in the close range when the bus door and bus station doors are aligned.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304800"/>
            <a:ext cx="6781800" cy="533400"/>
          </a:xfrm>
          <a:prstGeom prst="rect">
            <a:avLst/>
          </a:prstGeom>
        </p:spPr>
        <p:txBody>
          <a:bodyPr anchor="ctr">
            <a:normAutofit fontScale="85000" lnSpcReduction="20000"/>
          </a:bodyPr>
          <a:lstStyle/>
          <a:p>
            <a:pPr fontAlgn="auto">
              <a:spcAft>
                <a:spcPts val="0"/>
              </a:spcAft>
              <a:defRPr/>
            </a:pPr>
            <a:r>
              <a:rPr lang="en-US" sz="4000" b="1" dirty="0" smtClean="0">
                <a:solidFill>
                  <a:srgbClr val="FF0000"/>
                </a:solidFill>
                <a:latin typeface="+mj-lt"/>
                <a:ea typeface="+mj-ea"/>
                <a:cs typeface="+mj-cs"/>
              </a:rPr>
              <a:t>Snap Shots -------AERIAL </a:t>
            </a:r>
            <a:r>
              <a:rPr lang="en-US" sz="4000" b="1" dirty="0">
                <a:solidFill>
                  <a:srgbClr val="FF0000"/>
                </a:solidFill>
                <a:latin typeface="+mj-lt"/>
                <a:ea typeface="+mj-ea"/>
                <a:cs typeface="+mj-cs"/>
              </a:rPr>
              <a:t>VIEW</a:t>
            </a:r>
          </a:p>
        </p:txBody>
      </p:sp>
      <p:pic>
        <p:nvPicPr>
          <p:cNvPr id="4" name="Picture 3"/>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533400" y="1066800"/>
            <a:ext cx="7543800" cy="499654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533400"/>
            <a:ext cx="2814297" cy="461665"/>
          </a:xfrm>
          <a:prstGeom prst="rect">
            <a:avLst/>
          </a:prstGeom>
        </p:spPr>
        <p:txBody>
          <a:bodyPr wrap="none">
            <a:spAutoFit/>
          </a:bodyPr>
          <a:lstStyle/>
          <a:p>
            <a:pPr fontAlgn="auto">
              <a:spcBef>
                <a:spcPts val="0"/>
              </a:spcBef>
              <a:spcAft>
                <a:spcPts val="0"/>
              </a:spcAft>
              <a:defRPr/>
            </a:pPr>
            <a:r>
              <a:rPr lang="en-GB" sz="2400" b="1" dirty="0">
                <a:solidFill>
                  <a:srgbClr val="FF0000"/>
                </a:solidFill>
                <a:latin typeface="+mj-lt"/>
                <a:cs typeface="+mn-cs"/>
              </a:rPr>
              <a:t>CAPITOL COMPLEX</a:t>
            </a:r>
          </a:p>
        </p:txBody>
      </p:sp>
      <p:pic>
        <p:nvPicPr>
          <p:cNvPr id="17410" name="Picture 2" descr="E:\matter\NRDA final Pic\High Resolution\NAYA RAIPUR ALL\Mantralya\mantralay view sep 13  (20).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283234" y="1051138"/>
            <a:ext cx="3962399" cy="2634738"/>
          </a:xfrm>
          <a:prstGeom prst="rect">
            <a:avLst/>
          </a:prstGeom>
          <a:noFill/>
          <a:extLst>
            <a:ext uri="{909E8E84-426E-40DD-AFC4-6F175D3DCCD1}">
              <a14:hiddenFill xmlns:a14="http://schemas.microsoft.com/office/drawing/2010/main" xmlns="">
                <a:solidFill>
                  <a:srgbClr val="FFFFFF"/>
                </a:solidFill>
              </a14:hiddenFill>
            </a:ext>
          </a:extLst>
        </p:spPr>
      </p:pic>
      <p:pic>
        <p:nvPicPr>
          <p:cNvPr id="17411" name="Picture 3" descr="E:\matter\NRDA final Pic\High Resolution\NAYA RAIPUR ALL\Mantralya\mantralay naya raipur (1).jpg"/>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283233" y="3886200"/>
            <a:ext cx="7793967" cy="2023434"/>
          </a:xfrm>
          <a:prstGeom prst="rect">
            <a:avLst/>
          </a:prstGeom>
          <a:noFill/>
          <a:extLst>
            <a:ext uri="{909E8E84-426E-40DD-AFC4-6F175D3DCCD1}">
              <a14:hiddenFill xmlns:a14="http://schemas.microsoft.com/office/drawing/2010/main" xmlns="">
                <a:solidFill>
                  <a:srgbClr val="FFFFFF"/>
                </a:solidFill>
              </a14:hiddenFill>
            </a:ext>
          </a:extLst>
        </p:spPr>
      </p:pic>
      <p:pic>
        <p:nvPicPr>
          <p:cNvPr id="17412" name="Picture 4" descr="E:\matter\NRDA final Pic\High Resolution\NAYA RAIPUR ALL\Mantralya\mantralay dec 12 (8).jpg"/>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648200" y="1037567"/>
            <a:ext cx="3972464" cy="264830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384518"/>
            <a:ext cx="4267200" cy="523220"/>
          </a:xfrm>
          <a:prstGeom prst="rect">
            <a:avLst/>
          </a:prstGeom>
        </p:spPr>
        <p:txBody>
          <a:bodyPr wrap="square">
            <a:spAutoFit/>
          </a:bodyPr>
          <a:lstStyle/>
          <a:p>
            <a:pPr fontAlgn="auto">
              <a:spcBef>
                <a:spcPts val="0"/>
              </a:spcBef>
              <a:spcAft>
                <a:spcPts val="0"/>
              </a:spcAft>
              <a:defRPr/>
            </a:pPr>
            <a:r>
              <a:rPr lang="en-GB" sz="2800" b="1" dirty="0">
                <a:solidFill>
                  <a:srgbClr val="FF0000"/>
                </a:solidFill>
                <a:latin typeface="+mj-lt"/>
                <a:cs typeface="+mn-cs"/>
              </a:rPr>
              <a:t>CAPITOL COMPLEX</a:t>
            </a:r>
          </a:p>
        </p:txBody>
      </p:sp>
      <p:pic>
        <p:nvPicPr>
          <p:cNvPr id="16386" name="Picture 2" descr="E:\matter\NRDA final Pic\High Resolution\NAYA RAIPUR ALL\Mantralya\ARL (112).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457200" y="1143000"/>
            <a:ext cx="7454140" cy="493712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384518"/>
            <a:ext cx="3881575" cy="461665"/>
          </a:xfrm>
          <a:prstGeom prst="rect">
            <a:avLst/>
          </a:prstGeom>
        </p:spPr>
        <p:txBody>
          <a:bodyPr wrap="none">
            <a:spAutoFit/>
          </a:bodyPr>
          <a:lstStyle/>
          <a:p>
            <a:pPr fontAlgn="auto">
              <a:spcBef>
                <a:spcPts val="0"/>
              </a:spcBef>
              <a:spcAft>
                <a:spcPts val="0"/>
              </a:spcAft>
              <a:defRPr/>
            </a:pPr>
            <a:r>
              <a:rPr lang="en-GB" sz="2400" b="1" dirty="0">
                <a:solidFill>
                  <a:srgbClr val="FF0000"/>
                </a:solidFill>
                <a:latin typeface="+mj-lt"/>
                <a:cs typeface="+mn-cs"/>
              </a:rPr>
              <a:t>AIRPORT – NEW TERMINAL</a:t>
            </a:r>
          </a:p>
        </p:txBody>
      </p:sp>
      <p:pic>
        <p:nvPicPr>
          <p:cNvPr id="15362" name="Picture 2" descr="E:\matter\NRDA final Pic\High Resolution\NAYA RAIPUR ALL\Airport\Airport.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457200" y="1219200"/>
            <a:ext cx="7401380" cy="4800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5859" y="457200"/>
            <a:ext cx="1138453" cy="461665"/>
          </a:xfrm>
          <a:prstGeom prst="rect">
            <a:avLst/>
          </a:prstGeom>
        </p:spPr>
        <p:txBody>
          <a:bodyPr wrap="none">
            <a:spAutoFit/>
          </a:bodyPr>
          <a:lstStyle/>
          <a:p>
            <a:pPr fontAlgn="auto">
              <a:spcBef>
                <a:spcPts val="0"/>
              </a:spcBef>
              <a:spcAft>
                <a:spcPts val="0"/>
              </a:spcAft>
              <a:defRPr/>
            </a:pPr>
            <a:r>
              <a:rPr lang="en-GB" sz="2400" b="1" dirty="0" smtClean="0">
                <a:solidFill>
                  <a:srgbClr val="FF0000"/>
                </a:solidFill>
                <a:latin typeface="+mj-lt"/>
                <a:cs typeface="+mn-cs"/>
              </a:rPr>
              <a:t>ROADS</a:t>
            </a:r>
            <a:endParaRPr lang="en-GB" sz="2400" b="1" dirty="0">
              <a:solidFill>
                <a:srgbClr val="FF0000"/>
              </a:solidFill>
              <a:latin typeface="+mj-lt"/>
              <a:cs typeface="+mn-cs"/>
            </a:endParaRPr>
          </a:p>
        </p:txBody>
      </p:sp>
      <p:pic>
        <p:nvPicPr>
          <p:cNvPr id="14338" name="Picture 2" descr="E:\matter\naya raipur photo and brief 2014- press content\naya raipur footages\Road.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304800" y="990600"/>
            <a:ext cx="4267200" cy="284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4340" name="Picture 4" descr="E:\matter\NRDA final Pic\High Resolution\NAYA RAIPUR ALL\Roads &amp; Map\ARL (163).jpg"/>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3276601" y="4038600"/>
            <a:ext cx="4419598" cy="2593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304800"/>
            <a:ext cx="4038600" cy="838200"/>
          </a:xfrm>
          <a:prstGeom prst="rect">
            <a:avLst/>
          </a:prstGeom>
        </p:spPr>
        <p:txBody>
          <a:bodyPr anchor="ctr">
            <a:normAutofit/>
          </a:bodyPr>
          <a:lstStyle/>
          <a:p>
            <a:pPr fontAlgn="auto">
              <a:spcAft>
                <a:spcPts val="0"/>
              </a:spcAft>
              <a:defRPr/>
            </a:pPr>
            <a:r>
              <a:rPr lang="en-US" sz="4000" b="1" dirty="0" smtClean="0">
                <a:solidFill>
                  <a:srgbClr val="FF0000"/>
                </a:solidFill>
                <a:latin typeface="+mj-lt"/>
                <a:ea typeface="+mj-ea"/>
                <a:cs typeface="+mj-cs"/>
              </a:rPr>
              <a:t>NIGHT VIEW</a:t>
            </a:r>
            <a:endParaRPr lang="en-US" sz="4000" b="1" dirty="0">
              <a:solidFill>
                <a:srgbClr val="FF0000"/>
              </a:solidFill>
              <a:latin typeface="+mj-lt"/>
              <a:ea typeface="+mj-ea"/>
              <a:cs typeface="+mj-cs"/>
            </a:endParaRPr>
          </a:p>
        </p:txBody>
      </p:sp>
      <p:pic>
        <p:nvPicPr>
          <p:cNvPr id="3074" name="Picture 2" descr="E:\matter\NRDA final Pic\High Resolution\NAYA RAIPUR ALL\Mantralya\ARL (94).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533400" y="1295400"/>
            <a:ext cx="7141234" cy="467873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3000" y="304800"/>
            <a:ext cx="3962400" cy="533400"/>
          </a:xfrm>
          <a:prstGeom prst="rect">
            <a:avLst/>
          </a:prstGeom>
        </p:spPr>
        <p:txBody>
          <a:bodyPr anchor="ctr">
            <a:normAutofit fontScale="85000" lnSpcReduction="20000"/>
          </a:bodyPr>
          <a:lstStyle/>
          <a:p>
            <a:pPr fontAlgn="auto">
              <a:spcAft>
                <a:spcPts val="0"/>
              </a:spcAft>
              <a:defRPr/>
            </a:pPr>
            <a:r>
              <a:rPr lang="en-US" sz="4000" b="1" dirty="0" smtClean="0">
                <a:solidFill>
                  <a:srgbClr val="FF0000"/>
                </a:solidFill>
                <a:latin typeface="+mj-lt"/>
                <a:ea typeface="+mj-ea"/>
                <a:cs typeface="+mj-cs"/>
              </a:rPr>
              <a:t>AERIAL </a:t>
            </a:r>
            <a:r>
              <a:rPr lang="en-US" sz="4000" b="1" dirty="0">
                <a:solidFill>
                  <a:srgbClr val="FF0000"/>
                </a:solidFill>
                <a:latin typeface="+mj-lt"/>
                <a:ea typeface="+mj-ea"/>
                <a:cs typeface="+mj-cs"/>
              </a:rPr>
              <a:t>VIEW</a:t>
            </a:r>
          </a:p>
        </p:txBody>
      </p:sp>
      <p:pic>
        <p:nvPicPr>
          <p:cNvPr id="4098" name="Picture 2" descr="E:\matter\NRDA final Pic\High Resolution\NAYA RAIPUR ALL\Sector &amp; Structure\DSC_2169.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457200" y="914400"/>
            <a:ext cx="7726493" cy="4953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81087"/>
            <a:ext cx="9144000" cy="821953"/>
          </a:xfrm>
          <a:prstGeom prst="rect">
            <a:avLst/>
          </a:prstGeom>
        </p:spPr>
        <p:txBody>
          <a:bodyPr vert="horz" anchor="ctr">
            <a:normAutofit/>
          </a:bodyPr>
          <a:lstStyle>
            <a:defPPr>
              <a:defRPr lang="en-US"/>
            </a:defPPr>
            <a:lvl1pPr algn="ctr">
              <a:spcBef>
                <a:spcPct val="0"/>
              </a:spcBef>
              <a:buNone/>
              <a:defRPr kumimoji="0" sz="3600" b="1" cap="small" baseline="0">
                <a:solidFill>
                  <a:schemeClr val="bg1"/>
                </a:solidFill>
                <a:latin typeface="Perpetua Titling MT" panose="02020502060505020804" pitchFamily="18" charset="0"/>
                <a:ea typeface="Verdana" panose="020B0604030504040204" pitchFamily="34" charset="0"/>
                <a:cs typeface="Verdana" panose="020B0604030504040204" pitchFamily="34" charset="0"/>
              </a:defRPr>
            </a:lvl1pPr>
          </a:lstStyle>
          <a:p>
            <a:r>
              <a:rPr lang="en-US" dirty="0">
                <a:solidFill>
                  <a:srgbClr val="FF0000"/>
                </a:solidFill>
              </a:rPr>
              <a:t>Mineral Rich </a:t>
            </a:r>
            <a:endParaRPr lang="en-IN" dirty="0">
              <a:solidFill>
                <a:srgbClr val="FF0000"/>
              </a:solidFill>
            </a:endParaRPr>
          </a:p>
        </p:txBody>
      </p:sp>
      <p:sp>
        <p:nvSpPr>
          <p:cNvPr id="4" name="Rounded Rectangle 3"/>
          <p:cNvSpPr/>
          <p:nvPr/>
        </p:nvSpPr>
        <p:spPr>
          <a:xfrm>
            <a:off x="251520" y="980728"/>
            <a:ext cx="3809831" cy="115212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Annual mineral produce worth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$ 2.7 </a:t>
            </a:r>
            <a:r>
              <a:rPr lang="en-US" sz="2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billion − </a:t>
            </a:r>
          </a:p>
          <a:p>
            <a:pPr algn="ctr"/>
            <a:r>
              <a:rPr lang="en-US" sz="2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one-eight of India’s</a:t>
            </a:r>
            <a:endParaRPr lang="en-IN"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noChangeArrowheads="1"/>
          </p:cNvPicPr>
          <p:nvPr/>
        </p:nvPicPr>
        <p:blipFill rotWithShape="1">
          <a:blip r:embed="rId2" cstate="print">
            <a:duotone>
              <a:prstClr val="black"/>
              <a:schemeClr val="accent4">
                <a:tint val="45000"/>
                <a:satMod val="400000"/>
              </a:schemeClr>
            </a:duotone>
          </a:blip>
          <a:srcRect r="17064"/>
          <a:stretch/>
        </p:blipFill>
        <p:spPr bwMode="auto">
          <a:xfrm>
            <a:off x="4283968" y="980728"/>
            <a:ext cx="3664456" cy="5544616"/>
          </a:xfrm>
          <a:prstGeom prst="rect">
            <a:avLst/>
          </a:prstGeom>
          <a:noFill/>
          <a:ln w="12700">
            <a:solidFill>
              <a:schemeClr val="bg1"/>
            </a:solidFill>
            <a:miter lim="800000"/>
            <a:headEnd/>
            <a:tailEnd/>
          </a:ln>
        </p:spPr>
      </p:pic>
      <p:sp>
        <p:nvSpPr>
          <p:cNvPr id="16" name="Rectangle 15"/>
          <p:cNvSpPr/>
          <p:nvPr/>
        </p:nvSpPr>
        <p:spPr>
          <a:xfrm>
            <a:off x="336421" y="2633424"/>
            <a:ext cx="4086731" cy="2911823"/>
          </a:xfrm>
          <a:prstGeom prst="rect">
            <a:avLst/>
          </a:prstGeom>
        </p:spPr>
        <p:txBody>
          <a:bodyPr wrap="square">
            <a:spAutoFit/>
          </a:bodyPr>
          <a:lstStyle/>
          <a:p>
            <a:pPr marL="285750" indent="-285750">
              <a:lnSpc>
                <a:spcPct val="130000"/>
              </a:lnSpc>
              <a:spcAft>
                <a:spcPts val="600"/>
              </a:spcAft>
              <a:buFont typeface="Wingdings" panose="05000000000000000000" pitchFamily="2" charset="2"/>
              <a:buChar char="§"/>
            </a:pPr>
            <a:r>
              <a:rPr lang="en-IN" sz="2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Topmost coal producer</a:t>
            </a:r>
          </a:p>
          <a:p>
            <a:pPr marL="285750" indent="-285750">
              <a:lnSpc>
                <a:spcPct val="130000"/>
              </a:lnSpc>
              <a:spcAft>
                <a:spcPts val="600"/>
              </a:spcAft>
              <a:buFont typeface="Wingdings" panose="05000000000000000000" pitchFamily="2" charset="2"/>
              <a:buChar char="§"/>
            </a:pPr>
            <a:r>
              <a:rPr lang="en-IN" sz="2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Third in iron ore</a:t>
            </a:r>
          </a:p>
          <a:p>
            <a:pPr marL="285750" indent="-285750">
              <a:lnSpc>
                <a:spcPct val="130000"/>
              </a:lnSpc>
              <a:spcAft>
                <a:spcPts val="600"/>
              </a:spcAft>
              <a:buFont typeface="Wingdings" panose="05000000000000000000" pitchFamily="2" charset="2"/>
              <a:buChar char="§"/>
            </a:pPr>
            <a:r>
              <a:rPr lang="en-IN" sz="2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Only tin ore producer</a:t>
            </a:r>
          </a:p>
          <a:p>
            <a:pPr marL="285750" indent="-285750">
              <a:lnSpc>
                <a:spcPct val="130000"/>
              </a:lnSpc>
              <a:spcAft>
                <a:spcPts val="600"/>
              </a:spcAft>
              <a:buFont typeface="Wingdings" panose="05000000000000000000" pitchFamily="2" charset="2"/>
              <a:buChar char="§"/>
            </a:pPr>
            <a:r>
              <a:rPr lang="en-IN" sz="2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Major limestone, dolomite and bauxite producer</a:t>
            </a:r>
          </a:p>
        </p:txBody>
      </p:sp>
    </p:spTree>
    <p:extLst>
      <p:ext uri="{BB962C8B-B14F-4D97-AF65-F5344CB8AC3E}">
        <p14:creationId xmlns="" xmlns:p14="http://schemas.microsoft.com/office/powerpoint/2010/main" val="181240611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3200" y="609600"/>
            <a:ext cx="2082621" cy="461665"/>
          </a:xfrm>
          <a:prstGeom prst="rect">
            <a:avLst/>
          </a:prstGeom>
        </p:spPr>
        <p:txBody>
          <a:bodyPr wrap="none">
            <a:spAutoFit/>
          </a:bodyPr>
          <a:lstStyle/>
          <a:p>
            <a:pPr fontAlgn="auto">
              <a:spcBef>
                <a:spcPts val="0"/>
              </a:spcBef>
              <a:spcAft>
                <a:spcPts val="0"/>
              </a:spcAft>
              <a:defRPr/>
            </a:pPr>
            <a:r>
              <a:rPr lang="en-GB" sz="2400" b="1" dirty="0">
                <a:solidFill>
                  <a:srgbClr val="FF0000"/>
                </a:solidFill>
                <a:latin typeface="+mj-lt"/>
                <a:cs typeface="+mn-cs"/>
              </a:rPr>
              <a:t>UNIVERSITIES</a:t>
            </a:r>
          </a:p>
        </p:txBody>
      </p:sp>
      <p:pic>
        <p:nvPicPr>
          <p:cNvPr id="7171" name="Picture 3" descr="E:\matter\naya raipur photo and brief 2014- press content\naya raipur footages\hnlu.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762000" y="1219200"/>
            <a:ext cx="7348507" cy="470184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24200" y="609599"/>
            <a:ext cx="1715213" cy="461665"/>
          </a:xfrm>
          <a:prstGeom prst="rect">
            <a:avLst/>
          </a:prstGeom>
        </p:spPr>
        <p:txBody>
          <a:bodyPr wrap="none">
            <a:spAutoFit/>
          </a:bodyPr>
          <a:lstStyle/>
          <a:p>
            <a:pPr fontAlgn="auto">
              <a:spcBef>
                <a:spcPts val="0"/>
              </a:spcBef>
              <a:spcAft>
                <a:spcPts val="0"/>
              </a:spcAft>
              <a:defRPr/>
            </a:pPr>
            <a:r>
              <a:rPr lang="en-GB" sz="2400" b="1" dirty="0">
                <a:solidFill>
                  <a:srgbClr val="FF0000"/>
                </a:solidFill>
                <a:latin typeface="+mj-lt"/>
                <a:cs typeface="+mn-cs"/>
              </a:rPr>
              <a:t>HOSPITALS</a:t>
            </a:r>
          </a:p>
        </p:txBody>
      </p:sp>
      <p:pic>
        <p:nvPicPr>
          <p:cNvPr id="8194" name="Picture 2" descr="E:\matter\naya raipur photo and brief 2014- press content\naya raipur footages\HEART HOSPITAL.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272814" y="1295400"/>
            <a:ext cx="7871955" cy="510986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43802" y="333250"/>
            <a:ext cx="2703497" cy="461665"/>
          </a:xfrm>
          <a:prstGeom prst="rect">
            <a:avLst/>
          </a:prstGeom>
        </p:spPr>
        <p:txBody>
          <a:bodyPr wrap="none">
            <a:spAutoFit/>
          </a:bodyPr>
          <a:lstStyle/>
          <a:p>
            <a:pPr fontAlgn="auto">
              <a:spcBef>
                <a:spcPts val="0"/>
              </a:spcBef>
              <a:spcAft>
                <a:spcPts val="0"/>
              </a:spcAft>
              <a:defRPr/>
            </a:pPr>
            <a:r>
              <a:rPr lang="en-GB" sz="2400" b="1" dirty="0">
                <a:solidFill>
                  <a:srgbClr val="FF0000"/>
                </a:solidFill>
                <a:latin typeface="+mj-lt"/>
                <a:cs typeface="+mn-cs"/>
              </a:rPr>
              <a:t>CRICKET STADIUM</a:t>
            </a:r>
          </a:p>
        </p:txBody>
      </p:sp>
      <p:pic>
        <p:nvPicPr>
          <p:cNvPr id="10242" name="Picture 2" descr="E:\matter\naya raipur photo and brief 2014- press content\naya raipur footages\Stadium.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471577" y="1066800"/>
            <a:ext cx="7543800" cy="468235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304800"/>
            <a:ext cx="2175596" cy="461665"/>
          </a:xfrm>
          <a:prstGeom prst="rect">
            <a:avLst/>
          </a:prstGeom>
        </p:spPr>
        <p:txBody>
          <a:bodyPr wrap="none">
            <a:spAutoFit/>
          </a:bodyPr>
          <a:lstStyle/>
          <a:p>
            <a:pPr fontAlgn="auto">
              <a:spcBef>
                <a:spcPts val="0"/>
              </a:spcBef>
              <a:spcAft>
                <a:spcPts val="0"/>
              </a:spcAft>
              <a:defRPr/>
            </a:pPr>
            <a:r>
              <a:rPr lang="en-GB" sz="2400" b="1" dirty="0" smtClean="0">
                <a:solidFill>
                  <a:srgbClr val="FF0000"/>
                </a:solidFill>
                <a:latin typeface="+mj-lt"/>
                <a:cs typeface="+mn-cs"/>
              </a:rPr>
              <a:t>LED LIGHTING</a:t>
            </a:r>
            <a:endParaRPr lang="en-GB" sz="2400" b="1" dirty="0">
              <a:solidFill>
                <a:srgbClr val="FF0000"/>
              </a:solidFill>
              <a:latin typeface="+mj-lt"/>
              <a:cs typeface="+mn-cs"/>
            </a:endParaRPr>
          </a:p>
        </p:txBody>
      </p:sp>
      <p:pic>
        <p:nvPicPr>
          <p:cNvPr id="13314" name="Picture 2" descr="E:\matter\naya raipur photo and brief 2014- press content\naya raipur footages\street lighting.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533400" y="914400"/>
            <a:ext cx="7536996" cy="485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9871714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ya Raipur 1 min Spot.mp4">
            <a:hlinkClick r:id="" action="ppaction://media"/>
          </p:cNvPr>
          <p:cNvPicPr>
            <a:picLocks noRot="1" noChangeAspect="1"/>
          </p:cNvPicPr>
          <p:nvPr>
            <a:videoFile r:link="rId1"/>
          </p:nvPr>
        </p:nvPicPr>
        <p:blipFill>
          <a:blip r:embed="rId3" cstate="print"/>
          <a:stretch>
            <a:fillRect/>
          </a:stretch>
        </p:blipFill>
        <p:spPr>
          <a:xfrm>
            <a:off x="-279400" y="0"/>
            <a:ext cx="9423400" cy="70675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9540"/>
            <a:ext cx="7620000" cy="1143000"/>
          </a:xfrm>
        </p:spPr>
        <p:txBody>
          <a:bodyPr/>
          <a:lstStyle/>
          <a:p>
            <a:pPr algn="ctr"/>
            <a:r>
              <a:rPr lang="en-US" dirty="0" smtClean="0"/>
              <a:t>THANK YOU</a:t>
            </a:r>
            <a:endParaRPr lang="en-US" dirty="0"/>
          </a:p>
        </p:txBody>
      </p:sp>
      <p:sp>
        <p:nvSpPr>
          <p:cNvPr id="3" name="TextBox 2"/>
          <p:cNvSpPr txBox="1"/>
          <p:nvPr/>
        </p:nvSpPr>
        <p:spPr>
          <a:xfrm>
            <a:off x="5715000" y="5257800"/>
            <a:ext cx="2693943" cy="646331"/>
          </a:xfrm>
          <a:prstGeom prst="rect">
            <a:avLst/>
          </a:prstGeom>
          <a:noFill/>
        </p:spPr>
        <p:txBody>
          <a:bodyPr wrap="none" rtlCol="0">
            <a:spAutoFit/>
          </a:bodyPr>
          <a:lstStyle/>
          <a:p>
            <a:r>
              <a:rPr lang="en-US" b="1" dirty="0" smtClean="0">
                <a:solidFill>
                  <a:srgbClr val="FF0000"/>
                </a:solidFill>
              </a:rPr>
              <a:t>For Details Visit</a:t>
            </a:r>
          </a:p>
          <a:p>
            <a:r>
              <a:rPr lang="en-US" b="1" dirty="0" err="1" smtClean="0">
                <a:solidFill>
                  <a:srgbClr val="FF0000"/>
                </a:solidFill>
              </a:rPr>
              <a:t>www:nayaraipur.gov.in</a:t>
            </a:r>
            <a:endParaRPr lang="en-IN" b="1" dirty="0">
              <a:solidFill>
                <a:srgbClr val="FF0000"/>
              </a:solidFill>
            </a:endParaRPr>
          </a:p>
        </p:txBody>
      </p:sp>
    </p:spTree>
    <p:extLst>
      <p:ext uri="{BB962C8B-B14F-4D97-AF65-F5344CB8AC3E}">
        <p14:creationId xmlns:p14="http://schemas.microsoft.com/office/powerpoint/2010/main" xmlns="" val="26150078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85800"/>
            <a:ext cx="5638800" cy="5924550"/>
          </a:xfrm>
          <a:prstGeom prst="rect">
            <a:avLst/>
          </a:prstGeom>
        </p:spPr>
        <p:txBody>
          <a:bodyPr>
            <a:spAutoFit/>
          </a:bodyPr>
          <a:lstStyle/>
          <a:p>
            <a:pPr algn="just" eaLnBrk="1" hangingPunct="1">
              <a:spcBef>
                <a:spcPts val="0"/>
              </a:spcBef>
              <a:spcAft>
                <a:spcPts val="0"/>
              </a:spcAft>
              <a:defRPr/>
            </a:pPr>
            <a:r>
              <a:rPr lang="en-IN" sz="2400" b="1" dirty="0">
                <a:solidFill>
                  <a:srgbClr val="002060"/>
                </a:solidFill>
                <a:latin typeface="Helvitica"/>
              </a:rPr>
              <a:t>AVL System &amp; PIS Components</a:t>
            </a:r>
          </a:p>
          <a:p>
            <a:pPr algn="just" eaLnBrk="1" hangingPunct="1">
              <a:spcBef>
                <a:spcPts val="0"/>
              </a:spcBef>
              <a:spcAft>
                <a:spcPts val="0"/>
              </a:spcAft>
              <a:defRPr/>
            </a:pPr>
            <a:endParaRPr lang="en-IN" sz="700" b="1" dirty="0">
              <a:solidFill>
                <a:srgbClr val="002060"/>
              </a:solidFill>
              <a:latin typeface="Helvetica" panose="020B0604020202020204" pitchFamily="34" charset="0"/>
              <a:ea typeface="Times New Roman" panose="02020603050405020304" pitchFamily="18" charset="0"/>
              <a:cs typeface="Helvetica" panose="020B0604020202020204" pitchFamily="34" charset="0"/>
            </a:endParaRPr>
          </a:p>
          <a:p>
            <a:pPr marL="441325" indent="-441325" algn="just" eaLnBrk="1" hangingPunct="1">
              <a:spcBef>
                <a:spcPts val="0"/>
              </a:spcBef>
              <a:spcAft>
                <a:spcPts val="0"/>
              </a:spcAft>
              <a:buFont typeface="+mj-lt"/>
              <a:buAutoNum type="alphaUcPeriod"/>
              <a:defRPr/>
            </a:pPr>
            <a:r>
              <a:rPr lang="en-IN" sz="2400" b="1" dirty="0">
                <a:solidFill>
                  <a:srgbClr val="C00000"/>
                </a:solidFill>
                <a:ea typeface="Times New Roman" panose="02020603050405020304" pitchFamily="18" charset="0"/>
                <a:cs typeface="Arial" pitchFamily="34" charset="0"/>
              </a:rPr>
              <a:t>The AVL system comprises of following important components:</a:t>
            </a:r>
          </a:p>
          <a:p>
            <a:pPr marL="712788" indent="-285750" algn="just" eaLnBrk="1" hangingPunct="1">
              <a:spcBef>
                <a:spcPts val="0"/>
              </a:spcBef>
              <a:spcAft>
                <a:spcPts val="0"/>
              </a:spcAft>
              <a:buFont typeface="Wingdings" panose="05000000000000000000" pitchFamily="2" charset="2"/>
              <a:buChar char="v"/>
              <a:defRPr/>
            </a:pPr>
            <a:r>
              <a:rPr lang="en-IN" sz="2400" dirty="0">
                <a:cs typeface="Arial" pitchFamily="34" charset="0"/>
              </a:rPr>
              <a:t>GPS/GPRS based Vehicle Tracking Unit(VTU)</a:t>
            </a:r>
          </a:p>
          <a:p>
            <a:pPr marL="712788" indent="-285750" algn="just" eaLnBrk="1" hangingPunct="1">
              <a:spcBef>
                <a:spcPts val="0"/>
              </a:spcBef>
              <a:spcAft>
                <a:spcPts val="0"/>
              </a:spcAft>
              <a:defRPr/>
            </a:pPr>
            <a:endParaRPr lang="en-IN" sz="600" dirty="0">
              <a:cs typeface="Arial" pitchFamily="34" charset="0"/>
            </a:endParaRPr>
          </a:p>
          <a:p>
            <a:pPr marL="712788" indent="-285750" algn="just" eaLnBrk="1" hangingPunct="1">
              <a:spcBef>
                <a:spcPts val="0"/>
              </a:spcBef>
              <a:spcAft>
                <a:spcPts val="0"/>
              </a:spcAft>
              <a:buFont typeface="Wingdings" panose="05000000000000000000" pitchFamily="2" charset="2"/>
              <a:buChar char="v"/>
              <a:defRPr/>
            </a:pPr>
            <a:r>
              <a:rPr lang="en-IN" sz="2400" dirty="0">
                <a:cs typeface="Arial" pitchFamily="34" charset="0"/>
              </a:rPr>
              <a:t>Backend Control System (Including application software, maps and IT hardware)</a:t>
            </a:r>
          </a:p>
          <a:p>
            <a:pPr marL="228600" algn="just" eaLnBrk="1" hangingPunct="1">
              <a:spcBef>
                <a:spcPts val="0"/>
              </a:spcBef>
              <a:spcAft>
                <a:spcPts val="0"/>
              </a:spcAft>
              <a:defRPr/>
            </a:pPr>
            <a:endParaRPr lang="en-IN" sz="1600" b="1" dirty="0">
              <a:solidFill>
                <a:srgbClr val="C00000"/>
              </a:solidFill>
              <a:ea typeface="Times New Roman" panose="02020603050405020304" pitchFamily="18" charset="0"/>
              <a:cs typeface="Arial" pitchFamily="34" charset="0"/>
            </a:endParaRPr>
          </a:p>
          <a:p>
            <a:pPr marL="441325" indent="-441325" algn="just" eaLnBrk="1" hangingPunct="1">
              <a:spcBef>
                <a:spcPts val="0"/>
              </a:spcBef>
              <a:spcAft>
                <a:spcPts val="0"/>
              </a:spcAft>
              <a:defRPr/>
            </a:pPr>
            <a:r>
              <a:rPr lang="en-IN" sz="2400" b="1" dirty="0">
                <a:solidFill>
                  <a:srgbClr val="C00000"/>
                </a:solidFill>
                <a:ea typeface="Times New Roman" panose="02020603050405020304" pitchFamily="18" charset="0"/>
                <a:cs typeface="Arial" pitchFamily="34" charset="0"/>
              </a:rPr>
              <a:t>B. The PIS comprises of following important components:</a:t>
            </a:r>
          </a:p>
          <a:p>
            <a:pPr marL="804863" indent="-285750" algn="just" eaLnBrk="1" hangingPunct="1">
              <a:spcBef>
                <a:spcPts val="0"/>
              </a:spcBef>
              <a:spcAft>
                <a:spcPts val="0"/>
              </a:spcAft>
              <a:buFont typeface="Wingdings" panose="05000000000000000000" pitchFamily="2" charset="2"/>
              <a:buChar char="v"/>
              <a:defRPr/>
            </a:pPr>
            <a:r>
              <a:rPr lang="en-IN" sz="2400" dirty="0">
                <a:cs typeface="Arial" pitchFamily="34" charset="0"/>
              </a:rPr>
              <a:t>On-board Vehicle Passenger Information System</a:t>
            </a:r>
          </a:p>
          <a:p>
            <a:pPr marL="804863" indent="-285750" algn="just" eaLnBrk="1" hangingPunct="1">
              <a:spcBef>
                <a:spcPts val="0"/>
              </a:spcBef>
              <a:spcAft>
                <a:spcPts val="0"/>
              </a:spcAft>
              <a:buFont typeface="Wingdings" panose="05000000000000000000" pitchFamily="2" charset="2"/>
              <a:buChar char="v"/>
              <a:defRPr/>
            </a:pPr>
            <a:endParaRPr lang="en-IN" sz="1200" dirty="0">
              <a:cs typeface="Arial" pitchFamily="34" charset="0"/>
            </a:endParaRPr>
          </a:p>
          <a:p>
            <a:pPr marL="804863" indent="-285750" algn="just" eaLnBrk="1" hangingPunct="1">
              <a:spcBef>
                <a:spcPts val="0"/>
              </a:spcBef>
              <a:spcAft>
                <a:spcPts val="0"/>
              </a:spcAft>
              <a:buFont typeface="Wingdings" panose="05000000000000000000" pitchFamily="2" charset="2"/>
              <a:buChar char="v"/>
              <a:defRPr/>
            </a:pPr>
            <a:r>
              <a:rPr lang="en-IN" sz="2400" dirty="0">
                <a:cs typeface="Arial" pitchFamily="34" charset="0"/>
              </a:rPr>
              <a:t>Off-board Passenger Information System at stations/ terminals</a:t>
            </a:r>
            <a:endParaRPr lang="en-IN" sz="2400" dirty="0">
              <a:ea typeface="Times New Roman" panose="02020603050405020304" pitchFamily="18" charset="0"/>
              <a:cs typeface="Arial" pitchFamily="34" charset="0"/>
            </a:endParaRPr>
          </a:p>
        </p:txBody>
      </p:sp>
      <p:pic>
        <p:nvPicPr>
          <p:cNvPr id="11267" name="Picture 3" descr="pic5.png"/>
          <p:cNvPicPr>
            <a:picLocks noChangeAspect="1" noChangeArrowheads="1"/>
          </p:cNvPicPr>
          <p:nvPr/>
        </p:nvPicPr>
        <p:blipFill>
          <a:blip r:embed="rId3" cstate="print"/>
          <a:srcRect/>
          <a:stretch>
            <a:fillRect/>
          </a:stretch>
        </p:blipFill>
        <p:spPr bwMode="auto">
          <a:xfrm>
            <a:off x="5791200" y="727075"/>
            <a:ext cx="3352800" cy="2168525"/>
          </a:xfrm>
          <a:prstGeom prst="rect">
            <a:avLst/>
          </a:prstGeom>
          <a:noFill/>
          <a:ln w="9525">
            <a:noFill/>
            <a:miter lim="800000"/>
            <a:headEnd/>
            <a:tailEnd/>
          </a:ln>
        </p:spPr>
      </p:pic>
      <p:pic>
        <p:nvPicPr>
          <p:cNvPr id="11268" name="Picture 2" descr="D:\Road Transport\Picture Gallery\Pics\DSC_0114.jpg"/>
          <p:cNvPicPr>
            <a:picLocks noChangeAspect="1" noChangeArrowheads="1"/>
          </p:cNvPicPr>
          <p:nvPr/>
        </p:nvPicPr>
        <p:blipFill>
          <a:blip r:embed="rId4" cstate="print"/>
          <a:srcRect/>
          <a:stretch>
            <a:fillRect/>
          </a:stretch>
        </p:blipFill>
        <p:spPr bwMode="auto">
          <a:xfrm>
            <a:off x="6629400" y="3352800"/>
            <a:ext cx="2408238" cy="1560513"/>
          </a:xfrm>
          <a:prstGeom prst="rect">
            <a:avLst/>
          </a:prstGeom>
          <a:noFill/>
          <a:ln w="9525">
            <a:noFill/>
            <a:miter lim="800000"/>
            <a:headEnd/>
            <a:tailEnd/>
          </a:ln>
        </p:spPr>
      </p:pic>
      <p:sp>
        <p:nvSpPr>
          <p:cNvPr id="11269" name="Title 2"/>
          <p:cNvSpPr txBox="1">
            <a:spLocks/>
          </p:cNvSpPr>
          <p:nvPr/>
        </p:nvSpPr>
        <p:spPr bwMode="auto">
          <a:xfrm>
            <a:off x="0" y="0"/>
            <a:ext cx="9144000" cy="461963"/>
          </a:xfrm>
          <a:prstGeom prst="rect">
            <a:avLst/>
          </a:prstGeom>
          <a:solidFill>
            <a:srgbClr val="92D050"/>
          </a:solidFill>
          <a:ln w="9525">
            <a:noFill/>
            <a:miter lim="800000"/>
            <a:headEnd/>
            <a:tailEnd/>
          </a:ln>
        </p:spPr>
        <p:txBody>
          <a:bodyPr anchor="ctr">
            <a:spAutoFit/>
          </a:bodyPr>
          <a:lstStyle/>
          <a:p>
            <a:pPr algn="ctr"/>
            <a:r>
              <a:rPr lang="en-IN" sz="2400" b="1">
                <a:solidFill>
                  <a:srgbClr val="002060"/>
                </a:solidFill>
                <a:latin typeface="Helvitica"/>
              </a:rPr>
              <a:t>TRACK &amp; TRACE COMUNICATION SYSTEM </a:t>
            </a:r>
            <a:endParaRPr lang="en-US" sz="2400" b="1">
              <a:solidFill>
                <a:srgbClr val="002060"/>
              </a:solidFill>
              <a:latin typeface="Helvitic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0" y="0"/>
            <a:ext cx="9144000" cy="460375"/>
          </a:xfrm>
          <a:prstGeom prst="rect">
            <a:avLst/>
          </a:prstGeom>
          <a:solidFill>
            <a:srgbClr val="92D050"/>
          </a:solidFill>
          <a:ln>
            <a:noFill/>
          </a:ln>
          <a:extLst>
            <a:ext uri="{91240B29-F687-4F45-9708-019B960494DF}"/>
          </a:extLst>
        </p:spPr>
        <p:txBody>
          <a:bodyPr anchor="ctr">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IN" sz="2400" b="1" dirty="0" smtClean="0">
                <a:solidFill>
                  <a:srgbClr val="002060"/>
                </a:solidFill>
                <a:latin typeface="Helvitica"/>
              </a:rPr>
              <a:t>BUS STATIONS</a:t>
            </a:r>
            <a:endParaRPr lang="en-US" sz="2400" b="1" dirty="0" smtClean="0">
              <a:solidFill>
                <a:schemeClr val="bg1"/>
              </a:solidFill>
              <a:latin typeface="Helvitica"/>
              <a:ea typeface="+mn-ea"/>
              <a:cs typeface="+mn-cs"/>
            </a:endParaRPr>
          </a:p>
        </p:txBody>
      </p:sp>
      <p:sp>
        <p:nvSpPr>
          <p:cNvPr id="17411" name="Rectangle 2"/>
          <p:cNvSpPr>
            <a:spLocks noChangeArrowheads="1"/>
          </p:cNvSpPr>
          <p:nvPr/>
        </p:nvSpPr>
        <p:spPr bwMode="auto">
          <a:xfrm>
            <a:off x="0" y="533400"/>
            <a:ext cx="8915400" cy="2246313"/>
          </a:xfrm>
          <a:prstGeom prst="rect">
            <a:avLst/>
          </a:prstGeom>
          <a:noFill/>
          <a:ln w="9525">
            <a:noFill/>
            <a:miter lim="800000"/>
            <a:headEnd/>
            <a:tailEnd/>
          </a:ln>
        </p:spPr>
        <p:txBody>
          <a:bodyPr>
            <a:spAutoFit/>
          </a:bodyPr>
          <a:lstStyle/>
          <a:p>
            <a:pPr marL="533400" indent="-533400" algn="just" eaLnBrk="1" hangingPunct="1">
              <a:buFont typeface="Wingdings" pitchFamily="2" charset="2"/>
              <a:buChar char="v"/>
            </a:pPr>
            <a:r>
              <a:rPr lang="en-IN" altLang="en-US" sz="2000" b="1" dirty="0">
                <a:solidFill>
                  <a:srgbClr val="FF0000"/>
                </a:solidFill>
              </a:rPr>
              <a:t>At Bus Stations, passengers can easily view bus arrivals and departures schedule as well as schedule changes, service advisories, etc. </a:t>
            </a:r>
          </a:p>
          <a:p>
            <a:pPr marL="533400" indent="-533400" algn="just" eaLnBrk="1" hangingPunct="1"/>
            <a:endParaRPr lang="en-IN" altLang="en-US" sz="2000" b="1" dirty="0"/>
          </a:p>
          <a:p>
            <a:pPr marL="533400" indent="-533400" algn="just" eaLnBrk="1" hangingPunct="1">
              <a:buFont typeface="Wingdings" pitchFamily="2" charset="2"/>
              <a:buChar char="v"/>
            </a:pPr>
            <a:r>
              <a:rPr lang="en-IN" altLang="en-US" sz="2000" b="1" dirty="0"/>
              <a:t>The BRTS station will have hardware, software and communication components to offer services related to fare collection, PIS services and passenger management.</a:t>
            </a:r>
            <a:endParaRPr lang="en-IN" altLang="en-US" sz="2000" b="1" dirty="0">
              <a:latin typeface="Calibri" pitchFamily="34" charset="0"/>
              <a:cs typeface="Times New Roman" pitchFamily="18" charset="0"/>
            </a:endParaRPr>
          </a:p>
        </p:txBody>
      </p:sp>
      <p:pic>
        <p:nvPicPr>
          <p:cNvPr id="17412" name="Picture 2"/>
          <p:cNvPicPr>
            <a:picLocks noChangeAspect="1" noChangeArrowheads="1"/>
          </p:cNvPicPr>
          <p:nvPr/>
        </p:nvPicPr>
        <p:blipFill>
          <a:blip r:embed="rId3" cstate="print"/>
          <a:srcRect/>
          <a:stretch>
            <a:fillRect/>
          </a:stretch>
        </p:blipFill>
        <p:spPr bwMode="auto">
          <a:xfrm>
            <a:off x="1381125" y="2819400"/>
            <a:ext cx="6162675" cy="3757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81087"/>
            <a:ext cx="9144000" cy="821953"/>
          </a:xfrm>
          <a:prstGeom prst="rect">
            <a:avLst/>
          </a:prstGeom>
        </p:spPr>
        <p:txBody>
          <a:bodyPr vert="horz" anchor="ctr">
            <a:normAutofit/>
          </a:bodyPr>
          <a:lstStyle>
            <a:defPPr>
              <a:defRPr lang="en-US"/>
            </a:defPPr>
            <a:lvl1pPr algn="ctr">
              <a:spcBef>
                <a:spcPct val="0"/>
              </a:spcBef>
              <a:buNone/>
              <a:defRPr kumimoji="0" sz="3600" b="1" cap="small" baseline="0">
                <a:solidFill>
                  <a:schemeClr val="bg1"/>
                </a:solidFill>
                <a:latin typeface="Perpetua Titling MT" panose="02020502060505020804" pitchFamily="18" charset="0"/>
                <a:ea typeface="Verdana" panose="020B0604030504040204" pitchFamily="34" charset="0"/>
                <a:cs typeface="Verdana" panose="020B0604030504040204" pitchFamily="34" charset="0"/>
              </a:defRPr>
            </a:lvl1pPr>
          </a:lstStyle>
          <a:p>
            <a:r>
              <a:rPr lang="en-US" dirty="0">
                <a:solidFill>
                  <a:srgbClr val="FF0000"/>
                </a:solidFill>
              </a:rPr>
              <a:t>Energy Rich </a:t>
            </a:r>
            <a:endParaRPr lang="en-IN" dirty="0">
              <a:solidFill>
                <a:srgbClr val="FF0000"/>
              </a:solidFill>
            </a:endParaRPr>
          </a:p>
        </p:txBody>
      </p:sp>
      <p:sp>
        <p:nvSpPr>
          <p:cNvPr id="4" name="Rounded Rectangle 3"/>
          <p:cNvSpPr/>
          <p:nvPr/>
        </p:nvSpPr>
        <p:spPr>
          <a:xfrm>
            <a:off x="330121" y="914400"/>
            <a:ext cx="4241879" cy="3279196"/>
          </a:xfrm>
          <a:prstGeom prst="roundRect">
            <a:avLst/>
          </a:prstGeom>
        </p:spPr>
        <p:txBody>
          <a:bodyPr wrap="square">
            <a:spAutoFit/>
          </a:bodyPr>
          <a:lstStyle/>
          <a:p>
            <a:pPr marL="285750" indent="-285750">
              <a:lnSpc>
                <a:spcPct val="130000"/>
              </a:lnSpc>
              <a:spcAft>
                <a:spcPts val="600"/>
              </a:spcAft>
              <a:buFont typeface="Wingdings" panose="05000000000000000000" pitchFamily="2" charset="2"/>
              <a:buChar char="§"/>
            </a:pPr>
            <a:r>
              <a:rPr lang="en-US" sz="2200" dirty="0" smtClean="0">
                <a:solidFill>
                  <a:srgbClr val="FF0000"/>
                </a:solidFill>
                <a:latin typeface="Tahoma" panose="020B0604030504040204" pitchFamily="34" charset="0"/>
                <a:ea typeface="Tahoma" panose="020B0604030504040204" pitchFamily="34" charset="0"/>
                <a:cs typeface="Tahoma" panose="020B0604030504040204" pitchFamily="34" charset="0"/>
              </a:rPr>
              <a:t>Power-on-demand </a:t>
            </a:r>
          </a:p>
          <a:p>
            <a:pPr marL="285750" indent="-285750">
              <a:lnSpc>
                <a:spcPct val="130000"/>
              </a:lnSpc>
              <a:spcAft>
                <a:spcPts val="600"/>
              </a:spcAft>
            </a:pPr>
            <a:r>
              <a:rPr lang="en-US" sz="2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 </a:t>
            </a:r>
            <a:r>
              <a:rPr lang="en-US" sz="2200" dirty="0">
                <a:solidFill>
                  <a:srgbClr val="FF0000"/>
                </a:solidFill>
                <a:latin typeface="Tahoma" panose="020B0604030504040204" pitchFamily="34" charset="0"/>
                <a:ea typeface="Tahoma" panose="020B0604030504040204" pitchFamily="34" charset="0"/>
                <a:cs typeface="Tahoma" panose="020B0604030504040204" pitchFamily="34" charset="0"/>
              </a:rPr>
              <a:t>one among a handful of states in India</a:t>
            </a:r>
          </a:p>
          <a:p>
            <a:pPr marL="285750" indent="-285750">
              <a:lnSpc>
                <a:spcPct val="130000"/>
              </a:lnSpc>
              <a:spcAft>
                <a:spcPts val="600"/>
              </a:spcAft>
              <a:buFont typeface="Wingdings" panose="05000000000000000000" pitchFamily="2" charset="2"/>
              <a:buChar char="§"/>
            </a:pPr>
            <a:r>
              <a:rPr lang="en-US" sz="2200" dirty="0">
                <a:solidFill>
                  <a:srgbClr val="FF0000"/>
                </a:solidFill>
                <a:latin typeface="Tahoma" panose="020B0604030504040204" pitchFamily="34" charset="0"/>
                <a:ea typeface="Tahoma" panose="020B0604030504040204" pitchFamily="34" charset="0"/>
                <a:cs typeface="Tahoma" panose="020B0604030504040204" pitchFamily="34" charset="0"/>
              </a:rPr>
              <a:t>Cheaper electricity </a:t>
            </a:r>
            <a:endParaRPr lang="en-US" sz="2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30000"/>
              </a:lnSpc>
              <a:spcAft>
                <a:spcPts val="600"/>
              </a:spcAft>
            </a:pPr>
            <a:r>
              <a:rPr lang="en-US" sz="2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 </a:t>
            </a:r>
            <a:r>
              <a:rPr lang="en-US" sz="2200" dirty="0">
                <a:solidFill>
                  <a:srgbClr val="FF0000"/>
                </a:solidFill>
                <a:latin typeface="Tahoma" panose="020B0604030504040204" pitchFamily="34" charset="0"/>
                <a:ea typeface="Tahoma" panose="020B0604030504040204" pitchFamily="34" charset="0"/>
                <a:cs typeface="Tahoma" panose="020B0604030504040204" pitchFamily="34" charset="0"/>
              </a:rPr>
              <a:t>35% cheaper than all India average </a:t>
            </a:r>
            <a:endParaRPr lang="en-IN" sz="2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www.thehindu.com/multimedia/dynamic/01521/TH18_BU_POWER_1521324f.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75856" y="3573016"/>
            <a:ext cx="4510782" cy="301720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4.bp.blogspot.com/-sRSPbeZYTK4/Ul__LXoKF6I/AAAAAAAAAnA/Sl1ISIkEy4Q/s1600/powertran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88024" y="1250090"/>
            <a:ext cx="4058659" cy="27142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604670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8" descr="Map 2.jpg"/>
          <p:cNvPicPr>
            <a:picLocks noChangeAspect="1"/>
          </p:cNvPicPr>
          <p:nvPr/>
        </p:nvPicPr>
        <p:blipFill>
          <a:blip r:embed="rId2" cstate="print"/>
          <a:srcRect/>
          <a:stretch>
            <a:fillRect/>
          </a:stretch>
        </p:blipFill>
        <p:spPr bwMode="auto">
          <a:xfrm>
            <a:off x="5257800" y="3200400"/>
            <a:ext cx="3886200" cy="3076575"/>
          </a:xfrm>
          <a:prstGeom prst="rect">
            <a:avLst/>
          </a:prstGeom>
          <a:noFill/>
          <a:ln w="9525">
            <a:noFill/>
            <a:miter lim="800000"/>
            <a:headEnd/>
            <a:tailEnd/>
          </a:ln>
        </p:spPr>
      </p:pic>
      <p:grpSp>
        <p:nvGrpSpPr>
          <p:cNvPr id="9219" name="Group 14"/>
          <p:cNvGrpSpPr>
            <a:grpSpLocks/>
          </p:cNvGrpSpPr>
          <p:nvPr/>
        </p:nvGrpSpPr>
        <p:grpSpPr bwMode="auto">
          <a:xfrm>
            <a:off x="6553200" y="381000"/>
            <a:ext cx="2971800" cy="2743200"/>
            <a:chOff x="-483" y="498"/>
            <a:chExt cx="3120" cy="2644"/>
          </a:xfrm>
        </p:grpSpPr>
        <p:pic>
          <p:nvPicPr>
            <p:cNvPr id="9228" name="Picture 7" descr="MADH"/>
            <p:cNvPicPr>
              <a:picLocks noChangeAspect="1" noChangeArrowheads="1"/>
            </p:cNvPicPr>
            <p:nvPr/>
          </p:nvPicPr>
          <p:blipFill>
            <a:blip r:embed="rId3" cstate="print">
              <a:clrChange>
                <a:clrFrom>
                  <a:srgbClr val="FFFFFF"/>
                </a:clrFrom>
                <a:clrTo>
                  <a:srgbClr val="FFFFFF">
                    <a:alpha val="0"/>
                  </a:srgbClr>
                </a:clrTo>
              </a:clrChange>
              <a:lum bright="22000"/>
            </a:blip>
            <a:srcRect/>
            <a:stretch>
              <a:fillRect/>
            </a:stretch>
          </p:blipFill>
          <p:spPr bwMode="auto">
            <a:xfrm>
              <a:off x="-483" y="498"/>
              <a:ext cx="3120" cy="2644"/>
            </a:xfrm>
            <a:prstGeom prst="rect">
              <a:avLst/>
            </a:prstGeom>
            <a:noFill/>
            <a:ln w="9525">
              <a:noFill/>
              <a:miter lim="800000"/>
              <a:headEnd/>
              <a:tailEnd/>
            </a:ln>
          </p:spPr>
        </p:pic>
        <p:sp>
          <p:nvSpPr>
            <p:cNvPr id="9229" name="Oval 4"/>
            <p:cNvSpPr>
              <a:spLocks noChangeArrowheads="1"/>
            </p:cNvSpPr>
            <p:nvPr/>
          </p:nvSpPr>
          <p:spPr bwMode="auto">
            <a:xfrm rot="1740581">
              <a:off x="945" y="1614"/>
              <a:ext cx="238" cy="616"/>
            </a:xfrm>
            <a:prstGeom prst="ellipse">
              <a:avLst/>
            </a:prstGeom>
            <a:solidFill>
              <a:srgbClr val="FFFF00">
                <a:alpha val="27843"/>
              </a:srgbClr>
            </a:solidFill>
            <a:ln w="19050">
              <a:solidFill>
                <a:srgbClr val="FF0000"/>
              </a:solidFill>
              <a:round/>
              <a:headEnd/>
              <a:tailEnd/>
            </a:ln>
          </p:spPr>
          <p:txBody>
            <a:bodyPr wrap="none" anchor="ctr"/>
            <a:lstStyle/>
            <a:p>
              <a:endParaRPr lang="en-US">
                <a:latin typeface="Georgia" pitchFamily="18" charset="0"/>
              </a:endParaRPr>
            </a:p>
          </p:txBody>
        </p:sp>
      </p:grpSp>
      <p:pic>
        <p:nvPicPr>
          <p:cNvPr id="9221" name="Picture 9" descr="403px-Map_Chhatisgarh_state_and_districts copy copy.jpg"/>
          <p:cNvPicPr>
            <a:picLocks noChangeAspect="1"/>
          </p:cNvPicPr>
          <p:nvPr/>
        </p:nvPicPr>
        <p:blipFill>
          <a:blip r:embed="rId4" cstate="print">
            <a:clrChange>
              <a:clrFrom>
                <a:srgbClr val="F6D3A9"/>
              </a:clrFrom>
              <a:clrTo>
                <a:srgbClr val="F6D3A9">
                  <a:alpha val="0"/>
                </a:srgbClr>
              </a:clrTo>
            </a:clrChange>
          </a:blip>
          <a:srcRect/>
          <a:stretch>
            <a:fillRect/>
          </a:stretch>
        </p:blipFill>
        <p:spPr bwMode="auto">
          <a:xfrm>
            <a:off x="5791200" y="2030413"/>
            <a:ext cx="1562100" cy="2725737"/>
          </a:xfrm>
          <a:prstGeom prst="rect">
            <a:avLst/>
          </a:prstGeom>
          <a:noFill/>
          <a:ln w="9525">
            <a:noFill/>
            <a:miter lim="800000"/>
            <a:headEnd/>
            <a:tailEnd/>
          </a:ln>
        </p:spPr>
      </p:pic>
      <p:sp>
        <p:nvSpPr>
          <p:cNvPr id="14" name="Oval 13"/>
          <p:cNvSpPr/>
          <p:nvPr/>
        </p:nvSpPr>
        <p:spPr>
          <a:xfrm>
            <a:off x="6172200" y="3048000"/>
            <a:ext cx="481013" cy="520700"/>
          </a:xfrm>
          <a:prstGeom prst="ellipse">
            <a:avLst/>
          </a:prstGeom>
          <a:solidFill>
            <a:srgbClr val="FF0000">
              <a:alpha val="32157"/>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Curved Up Arrow 10"/>
          <p:cNvSpPr/>
          <p:nvPr/>
        </p:nvSpPr>
        <p:spPr>
          <a:xfrm rot="8379994">
            <a:off x="6008688" y="2163763"/>
            <a:ext cx="2014537" cy="436562"/>
          </a:xfrm>
          <a:prstGeom prst="curvedUp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9224" name="TextBox 30"/>
          <p:cNvSpPr txBox="1">
            <a:spLocks noChangeArrowheads="1"/>
          </p:cNvSpPr>
          <p:nvPr/>
        </p:nvSpPr>
        <p:spPr bwMode="auto">
          <a:xfrm>
            <a:off x="7620000" y="5029200"/>
            <a:ext cx="1371600" cy="246063"/>
          </a:xfrm>
          <a:prstGeom prst="rect">
            <a:avLst/>
          </a:prstGeom>
          <a:noFill/>
          <a:ln w="9525">
            <a:noFill/>
            <a:miter lim="800000"/>
            <a:headEnd/>
            <a:tailEnd/>
          </a:ln>
        </p:spPr>
        <p:txBody>
          <a:bodyPr>
            <a:spAutoFit/>
          </a:bodyPr>
          <a:lstStyle/>
          <a:p>
            <a:r>
              <a:rPr lang="en-US" sz="1000" b="1">
                <a:solidFill>
                  <a:srgbClr val="C00000"/>
                </a:solidFill>
                <a:latin typeface="Arial Black" pitchFamily="34" charset="0"/>
              </a:rPr>
              <a:t>NAYA RAIPUR</a:t>
            </a:r>
          </a:p>
        </p:txBody>
      </p:sp>
      <p:grpSp>
        <p:nvGrpSpPr>
          <p:cNvPr id="9225" name="Group 12"/>
          <p:cNvGrpSpPr>
            <a:grpSpLocks/>
          </p:cNvGrpSpPr>
          <p:nvPr/>
        </p:nvGrpSpPr>
        <p:grpSpPr bwMode="auto">
          <a:xfrm>
            <a:off x="76200" y="1828800"/>
            <a:ext cx="5257800" cy="4002087"/>
            <a:chOff x="9601200" y="1981200"/>
            <a:chExt cx="5105400" cy="3886200"/>
          </a:xfrm>
        </p:grpSpPr>
        <p:sp>
          <p:nvSpPr>
            <p:cNvPr id="13" name="Rectangle 12"/>
            <p:cNvSpPr/>
            <p:nvPr/>
          </p:nvSpPr>
          <p:spPr>
            <a:xfrm>
              <a:off x="9601200" y="1981200"/>
              <a:ext cx="5105400" cy="388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27" name="Picture 11"/>
            <p:cNvPicPr>
              <a:picLocks noChangeAspect="1" noChangeArrowheads="1"/>
            </p:cNvPicPr>
            <p:nvPr/>
          </p:nvPicPr>
          <p:blipFill>
            <a:blip r:embed="rId5" cstate="print"/>
            <a:srcRect l="3932" t="3809" r="5725" b="3836"/>
            <a:stretch>
              <a:fillRect/>
            </a:stretch>
          </p:blipFill>
          <p:spPr bwMode="auto">
            <a:xfrm>
              <a:off x="9601200" y="2057400"/>
              <a:ext cx="5105400" cy="3810000"/>
            </a:xfrm>
            <a:prstGeom prst="rect">
              <a:avLst/>
            </a:prstGeom>
            <a:noFill/>
            <a:ln w="9525">
              <a:noFill/>
              <a:miter lim="800000"/>
              <a:headEnd/>
              <a:tailEnd/>
            </a:ln>
          </p:spPr>
        </p:pic>
      </p:grpSp>
      <p:sp>
        <p:nvSpPr>
          <p:cNvPr id="2" name="TextBox 1"/>
          <p:cNvSpPr txBox="1"/>
          <p:nvPr/>
        </p:nvSpPr>
        <p:spPr>
          <a:xfrm>
            <a:off x="381000" y="381000"/>
            <a:ext cx="4953000" cy="830997"/>
          </a:xfrm>
          <a:prstGeom prst="rect">
            <a:avLst/>
          </a:prstGeom>
          <a:noFill/>
        </p:spPr>
        <p:txBody>
          <a:bodyPr wrap="square" rtlCol="0">
            <a:spAutoFit/>
          </a:bodyPr>
          <a:lstStyle/>
          <a:p>
            <a:r>
              <a:rPr lang="en-US" sz="4800" dirty="0" smtClean="0">
                <a:solidFill>
                  <a:srgbClr val="FF0000"/>
                </a:solidFill>
                <a:latin typeface="+mj-lt"/>
              </a:rPr>
              <a:t>Naya Raipur</a:t>
            </a:r>
            <a:endParaRPr lang="en-IN" sz="4800" dirty="0">
              <a:solidFill>
                <a:srgbClr val="FF0000"/>
              </a:solidFill>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sz="quarter" idx="13"/>
          </p:nvPr>
        </p:nvSpPr>
        <p:spPr>
          <a:xfrm>
            <a:off x="0" y="1143000"/>
            <a:ext cx="8686800" cy="762000"/>
          </a:xfrm>
        </p:spPr>
        <p:txBody>
          <a:bodyPr>
            <a:normAutofit lnSpcReduction="10000"/>
          </a:bodyPr>
          <a:lstStyle/>
          <a:p>
            <a:pPr marL="417513" indent="-417513" eaLnBrk="1" fontAlgn="auto" hangingPunct="1">
              <a:lnSpc>
                <a:spcPct val="115000"/>
              </a:lnSpc>
              <a:spcBef>
                <a:spcPts val="275"/>
              </a:spcBef>
              <a:spcAft>
                <a:spcPts val="1000"/>
              </a:spcAft>
              <a:buClr>
                <a:schemeClr val="accent3"/>
              </a:buClr>
              <a:buFont typeface="Georgia"/>
              <a:buNone/>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2000" dirty="0" smtClean="0">
                <a:solidFill>
                  <a:srgbClr val="000000"/>
                </a:solidFill>
              </a:rPr>
              <a:t>      The site selection and suitability analysis for the New City, has been done considering some of following parameter – </a:t>
            </a:r>
            <a:endParaRPr lang="en-US" sz="2000" dirty="0"/>
          </a:p>
        </p:txBody>
      </p:sp>
      <p:sp>
        <p:nvSpPr>
          <p:cNvPr id="16" name="Content Placeholder 2"/>
          <p:cNvSpPr txBox="1">
            <a:spLocks/>
          </p:cNvSpPr>
          <p:nvPr/>
        </p:nvSpPr>
        <p:spPr>
          <a:xfrm>
            <a:off x="457200" y="1905000"/>
            <a:ext cx="3505200" cy="4191000"/>
          </a:xfrm>
          <a:prstGeom prst="rect">
            <a:avLst/>
          </a:prstGeom>
        </p:spPr>
        <p:txBody>
          <a:bodyPr>
            <a:normAutofit fontScale="85000" lnSpcReduction="20000"/>
          </a:bodyPr>
          <a:lstStyle/>
          <a:p>
            <a:pPr marL="417513" lvl="1" indent="-417513" fontAlgn="auto">
              <a:lnSpc>
                <a:spcPct val="115000"/>
              </a:lnSpc>
              <a:spcBef>
                <a:spcPts val="275"/>
              </a:spcBef>
              <a:spcAft>
                <a:spcPts val="1000"/>
              </a:spcAft>
              <a:buClr>
                <a:schemeClr val="accent3"/>
              </a:buClr>
              <a:buSzPct val="125000"/>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1600" dirty="0">
                <a:solidFill>
                  <a:srgbClr val="000000"/>
                </a:solidFill>
                <a:latin typeface="+mn-lt"/>
                <a:cs typeface="+mn-cs"/>
              </a:rPr>
              <a:t>Connected to NH-6 and NH-43,</a:t>
            </a:r>
          </a:p>
          <a:p>
            <a:pPr marL="417513" lvl="1" indent="-417513" fontAlgn="auto">
              <a:lnSpc>
                <a:spcPct val="115000"/>
              </a:lnSpc>
              <a:spcBef>
                <a:spcPts val="275"/>
              </a:spcBef>
              <a:spcAft>
                <a:spcPts val="1000"/>
              </a:spcAft>
              <a:buClr>
                <a:schemeClr val="accent3"/>
              </a:buClr>
              <a:buSzPct val="125000"/>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1600" dirty="0">
                <a:solidFill>
                  <a:srgbClr val="000000"/>
                </a:solidFill>
                <a:latin typeface="+mn-lt"/>
                <a:cs typeface="+mn-cs"/>
              </a:rPr>
              <a:t>Railway link to </a:t>
            </a:r>
            <a:r>
              <a:rPr lang="en-GB" sz="1600" dirty="0" err="1">
                <a:solidFill>
                  <a:srgbClr val="000000"/>
                </a:solidFill>
                <a:latin typeface="+mn-lt"/>
                <a:cs typeface="+mn-cs"/>
              </a:rPr>
              <a:t>Vizag</a:t>
            </a:r>
            <a:r>
              <a:rPr lang="en-GB" sz="1600" dirty="0">
                <a:solidFill>
                  <a:srgbClr val="000000"/>
                </a:solidFill>
                <a:latin typeface="+mn-lt"/>
                <a:cs typeface="+mn-cs"/>
              </a:rPr>
              <a:t>, Mumbai</a:t>
            </a:r>
          </a:p>
          <a:p>
            <a:pPr marL="417513" lvl="1" indent="-417513" fontAlgn="auto">
              <a:lnSpc>
                <a:spcPct val="115000"/>
              </a:lnSpc>
              <a:spcBef>
                <a:spcPts val="275"/>
              </a:spcBef>
              <a:spcAft>
                <a:spcPts val="1000"/>
              </a:spcAft>
              <a:buClr>
                <a:schemeClr val="accent3"/>
              </a:buClr>
              <a:buSzPct val="125000"/>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1600" dirty="0">
                <a:solidFill>
                  <a:srgbClr val="000000"/>
                </a:solidFill>
                <a:latin typeface="+mn-lt"/>
                <a:cs typeface="+mn-cs"/>
              </a:rPr>
              <a:t>Close proximity to Airport and major urban centres</a:t>
            </a:r>
          </a:p>
          <a:p>
            <a:pPr marL="417513" lvl="1" indent="-417513" fontAlgn="auto">
              <a:lnSpc>
                <a:spcPct val="115000"/>
              </a:lnSpc>
              <a:spcBef>
                <a:spcPts val="275"/>
              </a:spcBef>
              <a:spcAft>
                <a:spcPts val="1000"/>
              </a:spcAft>
              <a:buClr>
                <a:schemeClr val="accent3"/>
              </a:buClr>
              <a:buSzPct val="125000"/>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1600" dirty="0">
                <a:solidFill>
                  <a:srgbClr val="000000"/>
                </a:solidFill>
                <a:latin typeface="+mn-lt"/>
                <a:cs typeface="+mn-cs"/>
              </a:rPr>
              <a:t>Maximum Government land</a:t>
            </a:r>
          </a:p>
          <a:p>
            <a:pPr marL="417513" lvl="1" indent="-417513" fontAlgn="auto">
              <a:lnSpc>
                <a:spcPct val="115000"/>
              </a:lnSpc>
              <a:spcBef>
                <a:spcPts val="275"/>
              </a:spcBef>
              <a:spcAft>
                <a:spcPts val="1000"/>
              </a:spcAft>
              <a:buClr>
                <a:schemeClr val="accent3"/>
              </a:buClr>
              <a:buSzPct val="125000"/>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1600" dirty="0">
                <a:solidFill>
                  <a:srgbClr val="000000"/>
                </a:solidFill>
                <a:latin typeface="+mn-lt"/>
                <a:cs typeface="+mn-cs"/>
              </a:rPr>
              <a:t>Land unsuitable for agriculture, mining and quarrying</a:t>
            </a:r>
          </a:p>
          <a:p>
            <a:pPr marL="417513" lvl="1" indent="-417513" fontAlgn="auto">
              <a:lnSpc>
                <a:spcPct val="115000"/>
              </a:lnSpc>
              <a:spcBef>
                <a:spcPts val="275"/>
              </a:spcBef>
              <a:spcAft>
                <a:spcPts val="1000"/>
              </a:spcAft>
              <a:buClr>
                <a:schemeClr val="accent3"/>
              </a:buClr>
              <a:buSzPct val="125000"/>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1600" dirty="0">
                <a:solidFill>
                  <a:srgbClr val="000000"/>
                </a:solidFill>
                <a:latin typeface="+mn-lt"/>
                <a:cs typeface="+mn-cs"/>
              </a:rPr>
              <a:t>Land having least number of existing human settlements</a:t>
            </a:r>
          </a:p>
          <a:p>
            <a:pPr marL="417513" lvl="1" indent="-417513" fontAlgn="auto">
              <a:lnSpc>
                <a:spcPct val="115000"/>
              </a:lnSpc>
              <a:spcBef>
                <a:spcPts val="275"/>
              </a:spcBef>
              <a:spcAft>
                <a:spcPts val="1000"/>
              </a:spcAft>
              <a:buClr>
                <a:schemeClr val="accent3"/>
              </a:buClr>
              <a:buSzPct val="125000"/>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1600" dirty="0">
                <a:solidFill>
                  <a:srgbClr val="000000"/>
                </a:solidFill>
                <a:latin typeface="+mn-lt"/>
                <a:cs typeface="+mn-cs"/>
              </a:rPr>
              <a:t>Minimum forest cover and wild life, </a:t>
            </a:r>
          </a:p>
          <a:p>
            <a:pPr marL="417513" lvl="1" indent="-417513" fontAlgn="auto">
              <a:lnSpc>
                <a:spcPct val="115000"/>
              </a:lnSpc>
              <a:spcBef>
                <a:spcPts val="275"/>
              </a:spcBef>
              <a:spcAft>
                <a:spcPts val="1000"/>
              </a:spcAft>
              <a:buClr>
                <a:schemeClr val="accent3"/>
              </a:buClr>
              <a:buSzPct val="125000"/>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1600" dirty="0">
                <a:solidFill>
                  <a:srgbClr val="000000"/>
                </a:solidFill>
                <a:latin typeface="+mn-lt"/>
                <a:cs typeface="+mn-cs"/>
              </a:rPr>
              <a:t>Water availability and  easy drainage</a:t>
            </a:r>
          </a:p>
          <a:p>
            <a:pPr marL="417513" lvl="1" indent="-417513" fontAlgn="auto">
              <a:lnSpc>
                <a:spcPct val="115000"/>
              </a:lnSpc>
              <a:spcBef>
                <a:spcPts val="275"/>
              </a:spcBef>
              <a:spcAft>
                <a:spcPts val="1000"/>
              </a:spcAft>
              <a:buClr>
                <a:schemeClr val="accent3"/>
              </a:buClr>
              <a:buSzPct val="125000"/>
              <a:buFont typeface="Calibri" pitchFamily="34" charset="0"/>
              <a:buChar char="•"/>
              <a:tabLst>
                <a:tab pos="417513" algn="l"/>
                <a:tab pos="874713" algn="l"/>
                <a:tab pos="1331913" algn="l"/>
                <a:tab pos="1789113" algn="l"/>
                <a:tab pos="2246313" algn="l"/>
                <a:tab pos="2703513" algn="l"/>
                <a:tab pos="3160713" algn="l"/>
                <a:tab pos="3617913" algn="l"/>
                <a:tab pos="4075113" algn="l"/>
                <a:tab pos="4532313" algn="l"/>
                <a:tab pos="4989513" algn="l"/>
                <a:tab pos="5446713" algn="l"/>
                <a:tab pos="5903913" algn="l"/>
                <a:tab pos="6361113" algn="l"/>
                <a:tab pos="6818313" algn="l"/>
                <a:tab pos="7275513" algn="l"/>
                <a:tab pos="7732713" algn="l"/>
                <a:tab pos="8189913" algn="l"/>
                <a:tab pos="8647113" algn="l"/>
                <a:tab pos="9104313" algn="l"/>
                <a:tab pos="9561513" algn="l"/>
              </a:tabLst>
              <a:defRPr/>
            </a:pPr>
            <a:r>
              <a:rPr lang="en-GB" sz="1600" dirty="0">
                <a:solidFill>
                  <a:srgbClr val="000000"/>
                </a:solidFill>
                <a:latin typeface="+mn-lt"/>
                <a:cs typeface="+mn-cs"/>
              </a:rPr>
              <a:t>Soil having good bearing capacity.</a:t>
            </a:r>
          </a:p>
          <a:p>
            <a:pPr marL="365760" indent="-256032" fontAlgn="auto">
              <a:spcBef>
                <a:spcPts val="300"/>
              </a:spcBef>
              <a:spcAft>
                <a:spcPts val="0"/>
              </a:spcAft>
              <a:buClr>
                <a:schemeClr val="accent3"/>
              </a:buClr>
              <a:buFont typeface="Georgia"/>
              <a:buNone/>
              <a:defRPr/>
            </a:pPr>
            <a:endParaRPr lang="en-US" sz="600" dirty="0">
              <a:latin typeface="+mn-lt"/>
              <a:cs typeface="+mn-cs"/>
            </a:endParaRPr>
          </a:p>
        </p:txBody>
      </p:sp>
      <p:sp>
        <p:nvSpPr>
          <p:cNvPr id="29" name="Rectangle 3"/>
          <p:cNvSpPr txBox="1">
            <a:spLocks noChangeArrowheads="1"/>
          </p:cNvSpPr>
          <p:nvPr/>
        </p:nvSpPr>
        <p:spPr>
          <a:xfrm>
            <a:off x="1143000" y="6096000"/>
            <a:ext cx="6324600" cy="533400"/>
          </a:xfrm>
          <a:prstGeom prst="rect">
            <a:avLst/>
          </a:prstGeom>
          <a:noFill/>
        </p:spPr>
        <p:txBody>
          <a:bodyPr>
            <a:normAutofit/>
          </a:bodyPr>
          <a:lstStyle/>
          <a:p>
            <a:pPr algn="ctr" defTabSz="731838" fontAlgn="auto">
              <a:lnSpc>
                <a:spcPct val="80000"/>
              </a:lnSpc>
              <a:spcBef>
                <a:spcPts val="300"/>
              </a:spcBef>
              <a:spcAft>
                <a:spcPts val="0"/>
              </a:spcAft>
              <a:buClr>
                <a:schemeClr val="accent3"/>
              </a:buClr>
              <a:defRPr/>
            </a:pPr>
            <a:r>
              <a:rPr lang="en-US" sz="1600" b="1" dirty="0">
                <a:solidFill>
                  <a:schemeClr val="tx1">
                    <a:lumMod val="95000"/>
                    <a:lumOff val="5000"/>
                  </a:schemeClr>
                </a:solidFill>
                <a:latin typeface="+mn-lt"/>
                <a:cs typeface="+mn-cs"/>
              </a:rPr>
              <a:t>Naya Raipur is at  a distance of </a:t>
            </a:r>
            <a:r>
              <a:rPr lang="en-US" sz="1600" b="1" dirty="0" err="1" smtClean="0">
                <a:solidFill>
                  <a:schemeClr val="tx1">
                    <a:lumMod val="95000"/>
                    <a:lumOff val="5000"/>
                  </a:schemeClr>
                </a:solidFill>
                <a:latin typeface="+mn-lt"/>
                <a:cs typeface="+mn-cs"/>
              </a:rPr>
              <a:t>approx</a:t>
            </a:r>
            <a:r>
              <a:rPr lang="en-US" sz="1600" b="1" dirty="0" smtClean="0">
                <a:solidFill>
                  <a:schemeClr val="tx1">
                    <a:lumMod val="95000"/>
                    <a:lumOff val="5000"/>
                  </a:schemeClr>
                </a:solidFill>
                <a:latin typeface="+mn-lt"/>
                <a:cs typeface="+mn-cs"/>
              </a:rPr>
              <a:t> 20 </a:t>
            </a:r>
            <a:r>
              <a:rPr lang="en-US" sz="1600" b="1" dirty="0" err="1">
                <a:solidFill>
                  <a:schemeClr val="tx1">
                    <a:lumMod val="95000"/>
                    <a:lumOff val="5000"/>
                  </a:schemeClr>
                </a:solidFill>
                <a:latin typeface="+mn-lt"/>
                <a:cs typeface="+mn-cs"/>
              </a:rPr>
              <a:t>kms</a:t>
            </a:r>
            <a:r>
              <a:rPr lang="en-US" sz="1600" b="1" dirty="0">
                <a:solidFill>
                  <a:schemeClr val="tx1">
                    <a:lumMod val="95000"/>
                    <a:lumOff val="5000"/>
                  </a:schemeClr>
                </a:solidFill>
                <a:latin typeface="+mn-lt"/>
                <a:cs typeface="+mn-cs"/>
              </a:rPr>
              <a:t> from Existing Raipur City.</a:t>
            </a:r>
          </a:p>
        </p:txBody>
      </p:sp>
      <p:pic>
        <p:nvPicPr>
          <p:cNvPr id="1026" name="Picture 2"/>
          <p:cNvPicPr>
            <a:picLocks noChangeAspect="1" noChangeArrowheads="1"/>
          </p:cNvPicPr>
          <p:nvPr/>
        </p:nvPicPr>
        <p:blipFill>
          <a:blip r:embed="rId2" cstate="print"/>
          <a:srcRect/>
          <a:stretch>
            <a:fillRect/>
          </a:stretch>
        </p:blipFill>
        <p:spPr bwMode="auto">
          <a:xfrm>
            <a:off x="4004095" y="2209800"/>
            <a:ext cx="4306200" cy="3324225"/>
          </a:xfrm>
          <a:prstGeom prst="rect">
            <a:avLst/>
          </a:prstGeom>
          <a:noFill/>
          <a:ln w="9525">
            <a:noFill/>
            <a:miter lim="800000"/>
            <a:headEnd/>
            <a:tailEnd/>
          </a:ln>
        </p:spPr>
      </p:pic>
      <p:sp>
        <p:nvSpPr>
          <p:cNvPr id="15" name="Oval 14"/>
          <p:cNvSpPr/>
          <p:nvPr/>
        </p:nvSpPr>
        <p:spPr>
          <a:xfrm rot="1617325">
            <a:off x="5843791" y="3667233"/>
            <a:ext cx="762000" cy="1295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609600" y="381000"/>
            <a:ext cx="5410200" cy="584775"/>
          </a:xfrm>
          <a:prstGeom prst="rect">
            <a:avLst/>
          </a:prstGeom>
          <a:noFill/>
        </p:spPr>
        <p:txBody>
          <a:bodyPr wrap="square" rtlCol="0">
            <a:spAutoFit/>
          </a:bodyPr>
          <a:lstStyle/>
          <a:p>
            <a:r>
              <a:rPr lang="en-IN" sz="3200" dirty="0" smtClean="0">
                <a:solidFill>
                  <a:srgbClr val="FF0000"/>
                </a:solidFill>
                <a:latin typeface="+mj-lt"/>
              </a:rPr>
              <a:t>SITE SELECTION</a:t>
            </a:r>
            <a:endParaRPr lang="en-IN" sz="3200" dirty="0">
              <a:solidFill>
                <a:srgbClr val="FF0000"/>
              </a:solidFill>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3601487554"/>
              </p:ext>
            </p:extLst>
          </p:nvPr>
        </p:nvGraphicFramePr>
        <p:xfrm>
          <a:off x="381000" y="914400"/>
          <a:ext cx="8229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685800" y="304800"/>
            <a:ext cx="1600200" cy="523220"/>
          </a:xfrm>
          <a:prstGeom prst="rect">
            <a:avLst/>
          </a:prstGeom>
          <a:noFill/>
        </p:spPr>
        <p:txBody>
          <a:bodyPr wrap="square" rtlCol="0">
            <a:spAutoFit/>
          </a:bodyPr>
          <a:lstStyle/>
          <a:p>
            <a:r>
              <a:rPr lang="en-IN" sz="2800" b="1" dirty="0" smtClean="0">
                <a:solidFill>
                  <a:srgbClr val="FF0000"/>
                </a:solidFill>
                <a:latin typeface="Adobe Ming Std L" pitchFamily="18" charset="-128"/>
                <a:ea typeface="Adobe Ming Std L" pitchFamily="18" charset="-128"/>
              </a:rPr>
              <a:t>VISION</a:t>
            </a:r>
            <a:endParaRPr lang="en-IN" sz="2800" b="1" dirty="0">
              <a:solidFill>
                <a:srgbClr val="FF0000"/>
              </a:solidFill>
              <a:latin typeface="Adobe Ming Std L" pitchFamily="18" charset="-128"/>
              <a:ea typeface="Adobe Ming Std L" pitchFamily="18"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457200" y="457200"/>
            <a:ext cx="8229600" cy="838200"/>
          </a:xfrm>
        </p:spPr>
        <p:txBody>
          <a:bodyPr lIns="0" tIns="0" rIns="0" bIns="0"/>
          <a:lstStyle/>
          <a:p>
            <a:pPr algn="ctr" defTabSz="914400" eaLnBrk="1">
              <a:buNone/>
            </a:pPr>
            <a:r>
              <a:rPr lang="en-US" sz="4000" dirty="0" err="1" smtClean="0">
                <a:solidFill>
                  <a:srgbClr val="424456"/>
                </a:solidFill>
                <a:latin typeface="Trebuchet MS" pitchFamily="34" charset="0"/>
                <a:ea typeface="Trebuchet MS" pitchFamily="34" charset="0"/>
                <a:cs typeface="Trebuchet MS" pitchFamily="34" charset="0"/>
                <a:sym typeface="Trebuchet MS" pitchFamily="34" charset="0"/>
              </a:rPr>
              <a:t>Naya</a:t>
            </a:r>
            <a:r>
              <a:rPr lang="en-US" sz="4000" dirty="0" smtClean="0">
                <a:solidFill>
                  <a:srgbClr val="424456"/>
                </a:solidFill>
                <a:latin typeface="Trebuchet MS" pitchFamily="34" charset="0"/>
                <a:ea typeface="Trebuchet MS" pitchFamily="34" charset="0"/>
                <a:cs typeface="Trebuchet MS" pitchFamily="34" charset="0"/>
                <a:sym typeface="Trebuchet MS" pitchFamily="34" charset="0"/>
              </a:rPr>
              <a:t> Raipur Planning Area</a:t>
            </a:r>
            <a:endParaRPr lang="en-US" dirty="0" smtClean="0"/>
          </a:p>
        </p:txBody>
      </p:sp>
      <p:graphicFrame>
        <p:nvGraphicFramePr>
          <p:cNvPr id="12290" name="Group 2"/>
          <p:cNvGraphicFramePr>
            <a:graphicFrameLocks noGrp="1"/>
          </p:cNvGraphicFramePr>
          <p:nvPr/>
        </p:nvGraphicFramePr>
        <p:xfrm>
          <a:off x="76200" y="2001838"/>
          <a:ext cx="4573588" cy="3562351"/>
        </p:xfrm>
        <a:graphic>
          <a:graphicData uri="http://schemas.openxmlformats.org/drawingml/2006/table">
            <a:tbl>
              <a:tblPr/>
              <a:tblGrid>
                <a:gridCol w="401638"/>
                <a:gridCol w="1604962"/>
                <a:gridCol w="1271588"/>
                <a:gridCol w="1295400"/>
              </a:tblGrid>
              <a:tr h="647700">
                <a:tc>
                  <a:txBody>
                    <a:bodyPr/>
                    <a:lstStyle/>
                    <a:p>
                      <a:pPr marL="0" marR="0" lvl="0" indent="0" algn="ctr" defTabSz="914400" rtl="0" eaLnBrk="1" fontAlgn="base" latinLnBrk="0" hangingPunct="0">
                        <a:lnSpc>
                          <a:spcPct val="120000"/>
                        </a:lnSpc>
                        <a:spcBef>
                          <a:spcPct val="0"/>
                        </a:spcBef>
                        <a:spcAft>
                          <a:spcPct val="0"/>
                        </a:spcAft>
                        <a:buClrTx/>
                        <a:buSzTx/>
                        <a:buFontTx/>
                        <a:buNone/>
                        <a:tabLst/>
                      </a:pPr>
                      <a:r>
                        <a:rPr kumimoji="0" lang="en-US" sz="800" b="0" i="0" u="none" strike="noStrike" cap="none" normalizeH="0" baseline="0" dirty="0" smtClean="0">
                          <a:ln>
                            <a:noFill/>
                          </a:ln>
                          <a:solidFill>
                            <a:srgbClr val="FFFFFF"/>
                          </a:solidFill>
                          <a:effectLst/>
                          <a:latin typeface="Georgia Bold" charset="0"/>
                          <a:ea typeface="Georgia Bold" charset="0"/>
                          <a:cs typeface="Georgia Bold" charset="0"/>
                          <a:sym typeface="Georgia Bold" charset="0"/>
                        </a:rPr>
                        <a:t>Sr. No.</a:t>
                      </a:r>
                      <a:endParaRPr kumimoji="0" lang="en-US" sz="900" b="0" i="0" u="none" strike="noStrike" cap="none" normalizeH="0" baseline="0" dirty="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3548A"/>
                    </a:solidFill>
                  </a:tcPr>
                </a:tc>
                <a:tc>
                  <a:txBody>
                    <a:bodyPr/>
                    <a:lstStyle/>
                    <a:p>
                      <a:pPr marL="168275" marR="0" lvl="0" indent="0" algn="l" defTabSz="914400" rtl="0" eaLnBrk="1" fontAlgn="base" latinLnBrk="0" hangingPunct="0">
                        <a:lnSpc>
                          <a:spcPct val="12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Georgia Bold" charset="0"/>
                          <a:ea typeface="Georgia Bold" charset="0"/>
                          <a:cs typeface="Georgia Bold" charset="0"/>
                          <a:sym typeface="Georgia Bold" charset="0"/>
                        </a:rPr>
                        <a:t>Layer</a:t>
                      </a:r>
                      <a:endParaRPr kumimoji="0" lang="en-US" sz="900" b="0" i="0" u="none" strike="noStrike" cap="none" normalizeH="0" baseline="0" dirty="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3548A"/>
                    </a:solidFill>
                  </a:tcPr>
                </a:tc>
                <a:tc>
                  <a:txBody>
                    <a:bodyPr/>
                    <a:lstStyle/>
                    <a:p>
                      <a:pPr marL="0" marR="0" lvl="0" indent="0" algn="l" defTabSz="914400" rtl="0" eaLnBrk="1" fontAlgn="base" latinLnBrk="0" hangingPunct="0">
                        <a:lnSpc>
                          <a:spcPct val="12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Georgia Bold" charset="0"/>
                          <a:ea typeface="Georgia Bold" charset="0"/>
                          <a:cs typeface="Georgia Bold" charset="0"/>
                          <a:sym typeface="Georgia Bold" charset="0"/>
                        </a:rPr>
                        <a:t>Area Included</a:t>
                      </a:r>
                      <a:endParaRPr kumimoji="0" lang="en-US" sz="9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3548A"/>
                    </a:solidFill>
                  </a:tcPr>
                </a:tc>
                <a:tc>
                  <a:txBody>
                    <a:bodyPr/>
                    <a:lstStyle/>
                    <a:p>
                      <a:pPr marL="0" marR="0" lvl="0" indent="0" algn="l" defTabSz="914400" rtl="0" eaLnBrk="1" fontAlgn="base" latinLnBrk="0" hangingPunct="0">
                        <a:lnSpc>
                          <a:spcPct val="12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Georgia Bold" charset="0"/>
                          <a:ea typeface="Georgia Bold" charset="0"/>
                          <a:cs typeface="Georgia Bold" charset="0"/>
                          <a:sym typeface="Georgia Bold" charset="0"/>
                        </a:rPr>
                        <a:t>Villages included</a:t>
                      </a:r>
                      <a:endParaRPr kumimoji="0" lang="en-US" sz="9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3548A"/>
                    </a:solidFill>
                  </a:tcPr>
                </a:tc>
              </a:tr>
              <a:tr h="896938">
                <a:tc>
                  <a:txBody>
                    <a:bodyPr/>
                    <a:lstStyle/>
                    <a:p>
                      <a:pPr marL="0" marR="0" lvl="0" indent="0" algn="ctr" defTabSz="914400" rtl="0" eaLnBrk="1" fontAlgn="base" latinLnBrk="0" hangingPunct="0">
                        <a:lnSpc>
                          <a:spcPct val="12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Georgia" pitchFamily="18" charset="0"/>
                          <a:ea typeface="Georgia" pitchFamily="18" charset="0"/>
                          <a:cs typeface="Georgia" pitchFamily="18" charset="0"/>
                          <a:sym typeface="Georgia" pitchFamily="18" charset="0"/>
                        </a:rPr>
                        <a:t>1</a:t>
                      </a:r>
                      <a:endParaRPr kumimoji="0" lang="en-US" sz="900" b="0" i="0" u="none" strike="noStrike" cap="none" normalizeH="0" baseline="0" dirty="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CFD9"/>
                    </a:solidFill>
                  </a:tcPr>
                </a:tc>
                <a:tc>
                  <a:txBody>
                    <a:bodyPr/>
                    <a:lstStyle/>
                    <a:p>
                      <a:pPr marL="168275" marR="0" lvl="0" indent="0" algn="l" defTabSz="914400" rtl="0" eaLnBrk="1" fontAlgn="base" latinLnBrk="0" hangingPunct="0">
                        <a:lnSpc>
                          <a:spcPct val="12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Georgia" pitchFamily="18" charset="0"/>
                          <a:ea typeface="Georgia" pitchFamily="18" charset="0"/>
                          <a:cs typeface="Georgia" pitchFamily="18" charset="0"/>
                          <a:sym typeface="Georgia" pitchFamily="18" charset="0"/>
                        </a:rPr>
                        <a:t>Layer-I</a:t>
                      </a:r>
                      <a:endParaRPr kumimoji="0" lang="en-US" sz="900" b="0" i="0" u="none" strike="noStrike" cap="none" normalizeH="0" baseline="0" dirty="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CFD9"/>
                    </a:solidFill>
                  </a:tcPr>
                </a:tc>
                <a:tc>
                  <a:txBody>
                    <a:bodyPr/>
                    <a:lstStyle/>
                    <a:p>
                      <a:pPr marL="0" marR="0" lvl="0" indent="0" algn="l" defTabSz="914400" rtl="0" eaLnBrk="1" fontAlgn="base" latinLnBrk="0" hangingPunct="0">
                        <a:lnSpc>
                          <a:spcPct val="12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Area–80.13 sq.km.</a:t>
                      </a:r>
                      <a:endParaRPr kumimoji="0" lang="en-US" sz="9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CFD9"/>
                    </a:solidFill>
                  </a:tcPr>
                </a:tc>
                <a:tc>
                  <a:txBody>
                    <a:bodyPr/>
                    <a:lstStyle/>
                    <a:p>
                      <a:pPr marL="0" marR="0" lvl="0" indent="0" algn="l" defTabSz="914400" rtl="0" eaLnBrk="1" fontAlgn="base" latinLnBrk="0" hangingPunct="0">
                        <a:lnSpc>
                          <a:spcPct val="12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10 </a:t>
                      </a:r>
                      <a:r>
                        <a:rPr kumimoji="0" lang="en-US" sz="1200" b="0"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fully and </a:t>
                      </a:r>
                      <a:r>
                        <a:rPr kumimoji="0" lang="en-US" sz="1200" b="1"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22</a:t>
                      </a:r>
                      <a:r>
                        <a:rPr kumimoji="0" lang="en-US" sz="1200" b="0"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  partly</a:t>
                      </a:r>
                      <a:endParaRPr kumimoji="0" lang="en-US" sz="9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CFD9"/>
                    </a:solidFill>
                  </a:tcPr>
                </a:tc>
              </a:tr>
              <a:tr h="1093788">
                <a:tc>
                  <a:txBody>
                    <a:bodyPr/>
                    <a:lstStyle/>
                    <a:p>
                      <a:pPr marL="0" marR="0" lvl="0" indent="0" algn="ctr" defTabSz="914400" rtl="0" eaLnBrk="1" fontAlgn="base" latinLnBrk="0" hangingPunct="0">
                        <a:lnSpc>
                          <a:spcPct val="12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Georgia" pitchFamily="18" charset="0"/>
                          <a:ea typeface="Georgia" pitchFamily="18" charset="0"/>
                          <a:cs typeface="Georgia" pitchFamily="18" charset="0"/>
                          <a:sym typeface="Georgia" pitchFamily="18" charset="0"/>
                        </a:rPr>
                        <a:t>2</a:t>
                      </a:r>
                      <a:endParaRPr kumimoji="0" lang="en-US" sz="900" b="0" i="0" u="none" strike="noStrike" cap="none" normalizeH="0" baseline="0" dirty="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9ED"/>
                    </a:solidFill>
                  </a:tcPr>
                </a:tc>
                <a:tc>
                  <a:txBody>
                    <a:bodyPr/>
                    <a:lstStyle/>
                    <a:p>
                      <a:pPr marL="168275" marR="0" lvl="0" indent="0" algn="l" defTabSz="914400" rtl="0" eaLnBrk="1" fontAlgn="base" latinLnBrk="0" hangingPunct="0">
                        <a:lnSpc>
                          <a:spcPct val="12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Layer-  II</a:t>
                      </a:r>
                    </a:p>
                    <a:p>
                      <a:pPr marL="168275" marR="0" lvl="0" indent="0" algn="l" defTabSz="914400" rtl="0" eaLnBrk="1" fontAlgn="base" latinLnBrk="0" hangingPunct="0">
                        <a:lnSpc>
                          <a:spcPct val="12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(Naya Raipur Peripheral Region )</a:t>
                      </a:r>
                      <a:endParaRPr kumimoji="0" lang="en-US" sz="9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9ED"/>
                    </a:solidFill>
                  </a:tcPr>
                </a:tc>
                <a:tc>
                  <a:txBody>
                    <a:bodyPr/>
                    <a:lstStyle/>
                    <a:p>
                      <a:pPr marL="0" marR="0" lvl="0" indent="0" algn="l" defTabSz="914400" rtl="0" eaLnBrk="1" fontAlgn="base" latinLnBrk="0" hangingPunct="0">
                        <a:lnSpc>
                          <a:spcPct val="12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Area–130.28 sq.km.</a:t>
                      </a:r>
                      <a:endParaRPr kumimoji="0" lang="en-US" sz="9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9ED"/>
                    </a:solidFill>
                  </a:tcPr>
                </a:tc>
                <a:tc>
                  <a:txBody>
                    <a:bodyPr/>
                    <a:lstStyle/>
                    <a:p>
                      <a:pPr marL="0" marR="0" lvl="0" indent="0" algn="l" defTabSz="914400" rtl="0" eaLnBrk="1" fontAlgn="base" latinLnBrk="0" hangingPunct="0">
                        <a:lnSpc>
                          <a:spcPct val="12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9 </a:t>
                      </a:r>
                      <a:r>
                        <a:rPr kumimoji="0" lang="en-US" sz="1200" b="0"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fully and </a:t>
                      </a:r>
                      <a:r>
                        <a:rPr kumimoji="0" lang="en-US" sz="1200" b="1"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19 </a:t>
                      </a:r>
                      <a:r>
                        <a:rPr kumimoji="0" lang="en-US" sz="1200" b="0"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partly</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9ED"/>
                    </a:solidFill>
                  </a:tcPr>
                </a:tc>
              </a:tr>
              <a:tr h="923925">
                <a:tc>
                  <a:txBody>
                    <a:bodyPr/>
                    <a:lstStyle/>
                    <a:p>
                      <a:pPr marL="0" marR="0" lvl="0" indent="0" algn="ctr" defTabSz="914400" rtl="0" eaLnBrk="1" fontAlgn="base" latinLnBrk="0" hangingPunct="0">
                        <a:lnSpc>
                          <a:spcPct val="12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Georgia" pitchFamily="18" charset="0"/>
                          <a:ea typeface="Georgia" pitchFamily="18" charset="0"/>
                          <a:cs typeface="Georgia" pitchFamily="18" charset="0"/>
                          <a:sym typeface="Georgia" pitchFamily="18" charset="0"/>
                        </a:rPr>
                        <a:t>3</a:t>
                      </a:r>
                      <a:endParaRPr kumimoji="0" lang="en-US" sz="900" b="0" i="0" u="none" strike="noStrike" cap="none" normalizeH="0" baseline="0" dirty="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CFD9"/>
                    </a:solidFill>
                  </a:tcPr>
                </a:tc>
                <a:tc>
                  <a:txBody>
                    <a:bodyPr/>
                    <a:lstStyle/>
                    <a:p>
                      <a:pPr marL="168275" marR="0" lvl="0" indent="0" algn="l" defTabSz="914400" rtl="0" eaLnBrk="1" fontAlgn="base" latinLnBrk="0" hangingPunct="0">
                        <a:lnSpc>
                          <a:spcPct val="12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Layer-  III</a:t>
                      </a:r>
                    </a:p>
                    <a:p>
                      <a:pPr marL="168275" marR="0" lvl="0" indent="0" algn="l" defTabSz="914400" rtl="0" eaLnBrk="1" fontAlgn="base" latinLnBrk="0" hangingPunct="0">
                        <a:lnSpc>
                          <a:spcPct val="12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(Airport Zone)</a:t>
                      </a:r>
                      <a:endParaRPr kumimoji="0" lang="en-US" sz="9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CFD9"/>
                    </a:solidFill>
                  </a:tcPr>
                </a:tc>
                <a:tc>
                  <a:txBody>
                    <a:bodyPr/>
                    <a:lstStyle/>
                    <a:p>
                      <a:pPr marL="0" marR="0" lvl="0" indent="0" algn="l" defTabSz="914400" rtl="0" eaLnBrk="1" fontAlgn="base" latinLnBrk="0" hangingPunct="0">
                        <a:lnSpc>
                          <a:spcPct val="12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Georgia" pitchFamily="18" charset="0"/>
                          <a:ea typeface="Georgia" pitchFamily="18" charset="0"/>
                          <a:cs typeface="Georgia" pitchFamily="18" charset="0"/>
                          <a:sym typeface="Georgia" pitchFamily="18" charset="0"/>
                        </a:rPr>
                        <a:t>Area–11.92 sq.km.</a:t>
                      </a:r>
                      <a:endParaRPr kumimoji="0" lang="en-US" sz="9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CFD9"/>
                    </a:solidFill>
                  </a:tcPr>
                </a:tc>
                <a:tc>
                  <a:txBody>
                    <a:bodyPr/>
                    <a:lstStyle/>
                    <a:p>
                      <a:pPr marL="0" marR="0" lvl="0" indent="0" algn="l" defTabSz="914400" rtl="0" eaLnBrk="1" fontAlgn="base" latinLnBrk="0" hangingPunct="0">
                        <a:lnSpc>
                          <a:spcPct val="12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Georgia" pitchFamily="18" charset="0"/>
                          <a:ea typeface="Georgia" pitchFamily="18" charset="0"/>
                          <a:cs typeface="Georgia" pitchFamily="18" charset="0"/>
                          <a:sym typeface="Georgia" pitchFamily="18" charset="0"/>
                        </a:rPr>
                        <a:t>2 </a:t>
                      </a:r>
                      <a:r>
                        <a:rPr kumimoji="0" lang="en-US" sz="1200" b="0" i="0" u="none" strike="noStrike" cap="none" normalizeH="0" baseline="0" dirty="0" smtClean="0">
                          <a:ln>
                            <a:noFill/>
                          </a:ln>
                          <a:solidFill>
                            <a:srgbClr val="000000"/>
                          </a:solidFill>
                          <a:effectLst/>
                          <a:latin typeface="Georgia" pitchFamily="18" charset="0"/>
                          <a:ea typeface="Georgia" pitchFamily="18" charset="0"/>
                          <a:cs typeface="Georgia" pitchFamily="18" charset="0"/>
                          <a:sym typeface="Georgia" pitchFamily="18" charset="0"/>
                        </a:rPr>
                        <a:t>fully and </a:t>
                      </a:r>
                      <a:r>
                        <a:rPr kumimoji="0" lang="en-US" sz="1200" b="1" i="0" u="none" strike="noStrike" cap="none" normalizeH="0" baseline="0" dirty="0" smtClean="0">
                          <a:ln>
                            <a:noFill/>
                          </a:ln>
                          <a:solidFill>
                            <a:srgbClr val="000000"/>
                          </a:solidFill>
                          <a:effectLst/>
                          <a:latin typeface="Georgia" pitchFamily="18" charset="0"/>
                          <a:ea typeface="Georgia" pitchFamily="18" charset="0"/>
                          <a:cs typeface="Georgia" pitchFamily="18" charset="0"/>
                          <a:sym typeface="Georgia" pitchFamily="18" charset="0"/>
                        </a:rPr>
                        <a:t>1</a:t>
                      </a:r>
                      <a:r>
                        <a:rPr kumimoji="0" lang="en-US" sz="1200" b="0" i="0" u="none" strike="noStrike" cap="none" normalizeH="0" baseline="0" dirty="0" smtClean="0">
                          <a:ln>
                            <a:noFill/>
                          </a:ln>
                          <a:solidFill>
                            <a:srgbClr val="000000"/>
                          </a:solidFill>
                          <a:effectLst/>
                          <a:latin typeface="Georgia" pitchFamily="18" charset="0"/>
                          <a:ea typeface="Georgia" pitchFamily="18" charset="0"/>
                          <a:cs typeface="Georgia" pitchFamily="18" charset="0"/>
                          <a:sym typeface="Georgia" pitchFamily="18" charset="0"/>
                        </a:rPr>
                        <a:t> partly</a:t>
                      </a:r>
                      <a:endParaRPr kumimoji="0" lang="en-US" sz="900" b="0" i="0" u="none" strike="noStrike" cap="none" normalizeH="0" baseline="0" dirty="0" smtClean="0">
                        <a:ln>
                          <a:noFill/>
                        </a:ln>
                        <a:solidFill>
                          <a:srgbClr val="000000"/>
                        </a:solidFill>
                        <a:effectLst/>
                        <a:latin typeface="Helvetica" charset="0"/>
                        <a:ea typeface="Helvetica" charset="0"/>
                        <a:cs typeface="Helvetica" charset="0"/>
                        <a:sym typeface="Helvetica"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CFD9"/>
                    </a:solidFill>
                  </a:tcPr>
                </a:tc>
              </a:tr>
            </a:tbl>
          </a:graphicData>
        </a:graphic>
      </p:graphicFrame>
      <p:sp>
        <p:nvSpPr>
          <p:cNvPr id="10270" name="AutoShape 59"/>
          <p:cNvSpPr>
            <a:spLocks/>
          </p:cNvSpPr>
          <p:nvPr/>
        </p:nvSpPr>
        <p:spPr bwMode="auto">
          <a:xfrm>
            <a:off x="228600" y="1447800"/>
            <a:ext cx="4495800" cy="5826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w="12700">
            <a:noFill/>
            <a:miter lim="0"/>
            <a:headEnd/>
            <a:tailEnd/>
          </a:ln>
        </p:spPr>
        <p:txBody>
          <a:bodyPr lIns="51839" tIns="51839" rIns="51839" bIns="51839"/>
          <a:lstStyle/>
          <a:p>
            <a:pPr>
              <a:lnSpc>
                <a:spcPct val="80000"/>
              </a:lnSpc>
              <a:spcBef>
                <a:spcPts val="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Development Plan-2031 consists of three layers-</a:t>
            </a:r>
          </a:p>
        </p:txBody>
      </p:sp>
      <p:sp>
        <p:nvSpPr>
          <p:cNvPr id="10271" name="AutoShape 60"/>
          <p:cNvSpPr>
            <a:spLocks/>
          </p:cNvSpPr>
          <p:nvPr/>
        </p:nvSpPr>
        <p:spPr bwMode="auto">
          <a:xfrm>
            <a:off x="152400" y="5715000"/>
            <a:ext cx="4724400" cy="369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close/>
              </a:path>
            </a:pathLst>
          </a:custGeom>
          <a:noFill/>
          <a:ln w="12700">
            <a:noFill/>
            <a:miter lim="0"/>
            <a:headEnd/>
            <a:tailEnd/>
          </a:ln>
        </p:spPr>
        <p:txBody>
          <a:bodyPr lIns="51839" tIns="51839" rIns="51839" bIns="51839"/>
          <a:lstStyle/>
          <a:p>
            <a:pPr>
              <a:lnSpc>
                <a:spcPct val="80000"/>
              </a:lnSpc>
              <a:spcBef>
                <a:spcPts val="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6600"/>
                </a:solidFill>
              </a:rPr>
              <a:t>13 Abadi areas </a:t>
            </a:r>
            <a:r>
              <a:rPr lang="en-US"/>
              <a:t>have been included in layer -I</a:t>
            </a:r>
          </a:p>
        </p:txBody>
      </p:sp>
      <p:pic>
        <p:nvPicPr>
          <p:cNvPr id="10272" name="Picture 61" descr="map no 3.1- NRDA PLanning Area-Model.jpg"/>
          <p:cNvPicPr>
            <a:picLocks noChangeAspect="1"/>
          </p:cNvPicPr>
          <p:nvPr/>
        </p:nvPicPr>
        <p:blipFill>
          <a:blip r:embed="rId2" cstate="print"/>
          <a:srcRect/>
          <a:stretch>
            <a:fillRect/>
          </a:stretch>
        </p:blipFill>
        <p:spPr bwMode="auto">
          <a:xfrm>
            <a:off x="4608513" y="609600"/>
            <a:ext cx="4479925" cy="5600700"/>
          </a:xfrm>
          <a:prstGeom prst="rect">
            <a:avLst/>
          </a:prstGeom>
          <a:noFill/>
          <a:ln w="12700">
            <a:noFill/>
            <a:miter lim="0"/>
            <a:headEnd/>
            <a:tailEnd/>
          </a:ln>
        </p:spPr>
      </p:pic>
      <p:pic>
        <p:nvPicPr>
          <p:cNvPr id="10273" name="Picture 62" descr="map no 3.1- NRDA PLanning Area-1Model.jpg"/>
          <p:cNvPicPr>
            <a:picLocks noChangeAspect="1"/>
          </p:cNvPicPr>
          <p:nvPr/>
        </p:nvPicPr>
        <p:blipFill>
          <a:blip r:embed="rId3" cstate="print"/>
          <a:srcRect/>
          <a:stretch>
            <a:fillRect/>
          </a:stretch>
        </p:blipFill>
        <p:spPr bwMode="auto">
          <a:xfrm>
            <a:off x="7910513" y="4953000"/>
            <a:ext cx="1295400" cy="1619250"/>
          </a:xfrm>
          <a:prstGeom prst="rect">
            <a:avLst/>
          </a:prstGeom>
          <a:noFill/>
          <a:ln w="12700">
            <a:noFill/>
            <a:miter lim="0"/>
            <a:headEnd/>
            <a:tailEnd/>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5125</TotalTime>
  <Words>2301</Words>
  <Application>Microsoft Office PowerPoint</Application>
  <PresentationFormat>On-screen Show (4:3)</PresentationFormat>
  <Paragraphs>373</Paragraphs>
  <Slides>47</Slides>
  <Notes>10</Notes>
  <HiddenSlides>0</HiddenSlides>
  <MMClips>1</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Slipstream</vt:lpstr>
      <vt:lpstr>Slide 1</vt:lpstr>
      <vt:lpstr>Agenda</vt:lpstr>
      <vt:lpstr>Slide 3</vt:lpstr>
      <vt:lpstr>Slide 4</vt:lpstr>
      <vt:lpstr>Slide 5</vt:lpstr>
      <vt:lpstr>Slide 6</vt:lpstr>
      <vt:lpstr>Slide 7</vt:lpstr>
      <vt:lpstr>Slide 8</vt:lpstr>
      <vt:lpstr>Naya Raipur Planning Area</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Phase I PLAN of Smart City in Naya Raipur</vt:lpstr>
      <vt:lpstr>  Broad Scope of the PHASE –I Smart City Project </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THANK YOU</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hcl</dc:creator>
  <cp:lastModifiedBy>dilips</cp:lastModifiedBy>
  <cp:revision>633</cp:revision>
  <dcterms:created xsi:type="dcterms:W3CDTF">2011-08-03T07:47:39Z</dcterms:created>
  <dcterms:modified xsi:type="dcterms:W3CDTF">2015-01-28T15:18:08Z</dcterms:modified>
</cp:coreProperties>
</file>