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7126" r:id="rId2"/>
    <p:sldMasterId id="2147487157" r:id="rId3"/>
    <p:sldMasterId id="2147487172" r:id="rId4"/>
  </p:sldMasterIdLst>
  <p:notesMasterIdLst>
    <p:notesMasterId r:id="rId47"/>
  </p:notesMasterIdLst>
  <p:handoutMasterIdLst>
    <p:handoutMasterId r:id="rId48"/>
  </p:handoutMasterIdLst>
  <p:sldIdLst>
    <p:sldId id="709" r:id="rId5"/>
    <p:sldId id="715" r:id="rId6"/>
    <p:sldId id="611" r:id="rId7"/>
    <p:sldId id="261" r:id="rId8"/>
    <p:sldId id="716" r:id="rId9"/>
    <p:sldId id="717" r:id="rId10"/>
    <p:sldId id="346" r:id="rId11"/>
    <p:sldId id="749" r:id="rId12"/>
    <p:sldId id="719" r:id="rId13"/>
    <p:sldId id="756" r:id="rId14"/>
    <p:sldId id="273" r:id="rId15"/>
    <p:sldId id="718" r:id="rId16"/>
    <p:sldId id="721" r:id="rId17"/>
    <p:sldId id="422" r:id="rId18"/>
    <p:sldId id="724" r:id="rId19"/>
    <p:sldId id="726" r:id="rId20"/>
    <p:sldId id="727" r:id="rId21"/>
    <p:sldId id="728" r:id="rId22"/>
    <p:sldId id="751" r:id="rId23"/>
    <p:sldId id="729" r:id="rId24"/>
    <p:sldId id="750" r:id="rId25"/>
    <p:sldId id="730" r:id="rId26"/>
    <p:sldId id="752" r:id="rId27"/>
    <p:sldId id="731" r:id="rId28"/>
    <p:sldId id="732" r:id="rId29"/>
    <p:sldId id="753" r:id="rId30"/>
    <p:sldId id="733" r:id="rId31"/>
    <p:sldId id="754" r:id="rId32"/>
    <p:sldId id="734" r:id="rId33"/>
    <p:sldId id="735" r:id="rId34"/>
    <p:sldId id="757" r:id="rId35"/>
    <p:sldId id="758" r:id="rId36"/>
    <p:sldId id="738" r:id="rId37"/>
    <p:sldId id="740" r:id="rId38"/>
    <p:sldId id="741" r:id="rId39"/>
    <p:sldId id="722" r:id="rId40"/>
    <p:sldId id="742" r:id="rId41"/>
    <p:sldId id="755" r:id="rId42"/>
    <p:sldId id="743" r:id="rId43"/>
    <p:sldId id="675" r:id="rId44"/>
    <p:sldId id="712" r:id="rId45"/>
    <p:sldId id="543" r:id="rId4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858"/>
    <a:srgbClr val="5D644C"/>
    <a:srgbClr val="B5B5C9"/>
    <a:srgbClr val="504E64"/>
    <a:srgbClr val="272537"/>
    <a:srgbClr val="37344C"/>
    <a:srgbClr val="6DC189"/>
    <a:srgbClr val="9ED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71" autoAdjust="0"/>
  </p:normalViewPr>
  <p:slideViewPr>
    <p:cSldViewPr snapToGrid="0">
      <p:cViewPr>
        <p:scale>
          <a:sx n="70" d="100"/>
          <a:sy n="70" d="100"/>
        </p:scale>
        <p:origin x="-1422" y="-90"/>
      </p:cViewPr>
      <p:guideLst>
        <p:guide orient="horz" pos="2160"/>
        <p:guide orient="horz" pos="1529"/>
        <p:guide pos="2880"/>
        <p:guide pos="2368"/>
      </p:guideLst>
    </p:cSldViewPr>
  </p:slideViewPr>
  <p:outlineViewPr>
    <p:cViewPr>
      <p:scale>
        <a:sx n="33" d="100"/>
        <a:sy n="33" d="100"/>
      </p:scale>
      <p:origin x="0" y="89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98"/>
    </p:cViewPr>
  </p:sorterViewPr>
  <p:notesViewPr>
    <p:cSldViewPr snapToGrid="0">
      <p:cViewPr varScale="1">
        <p:scale>
          <a:sx n="80" d="100"/>
          <a:sy n="80" d="100"/>
        </p:scale>
        <p:origin x="-3780" y="-84"/>
      </p:cViewPr>
      <p:guideLst>
        <p:guide orient="horz" pos="2909"/>
        <p:guide pos="219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 txBox="1">
            <a:spLocks noGrp="1"/>
          </p:cNvSpPr>
          <p:nvPr>
            <p:ph type="hdr" sz="quarter"/>
          </p:nvPr>
        </p:nvSpPr>
        <p:spPr bwMode="auto">
          <a:xfrm>
            <a:off x="0" y="0"/>
            <a:ext cx="3009900" cy="4587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37" tIns="45023" rIns="90037" bIns="45023" numCol="1" anchor="t" anchorCtr="0" compatLnSpc="1">
            <a:prstTxWarp prst="textNoShape">
              <a:avLst/>
            </a:prstTxWarp>
          </a:bodyPr>
          <a:lstStyle>
            <a:lvl1pPr defTabSz="900077" eaLnBrk="1" hangingPunct="1">
              <a:defRPr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20" indent="-285738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54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36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17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98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80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62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044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11619" name="Rectangle 3"/>
          <p:cNvSpPr txBox="1">
            <a:spLocks noGrp="1"/>
          </p:cNvSpPr>
          <p:nvPr>
            <p:ph type="dt" sz="quarter" idx="1"/>
          </p:nvPr>
        </p:nvSpPr>
        <p:spPr bwMode="auto">
          <a:xfrm>
            <a:off x="3940175" y="0"/>
            <a:ext cx="3009900" cy="4587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37" tIns="45023" rIns="90037" bIns="45023" numCol="1" anchor="t" anchorCtr="0" compatLnSpc="1">
            <a:prstTxWarp prst="textNoShape">
              <a:avLst/>
            </a:prstTxWarp>
          </a:bodyPr>
          <a:lstStyle>
            <a:lvl1pPr algn="r" defTabSz="900077" eaLnBrk="1" hangingPunct="1">
              <a:defRPr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20" indent="-285738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54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36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17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98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80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62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044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11620" name="Rectangle 4"/>
          <p:cNvSpPr txBox="1">
            <a:spLocks noGrp="1"/>
          </p:cNvSpPr>
          <p:nvPr>
            <p:ph type="ftr" sz="quarter" idx="2"/>
          </p:nvPr>
        </p:nvSpPr>
        <p:spPr bwMode="auto">
          <a:xfrm>
            <a:off x="0" y="8777288"/>
            <a:ext cx="3009900" cy="4587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37" tIns="45023" rIns="90037" bIns="45023" numCol="1" anchor="b" anchorCtr="0" compatLnSpc="1">
            <a:prstTxWarp prst="textNoShape">
              <a:avLst/>
            </a:prstTxWarp>
          </a:bodyPr>
          <a:lstStyle>
            <a:lvl1pPr defTabSz="900077" eaLnBrk="1" hangingPunct="1">
              <a:defRPr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20" indent="-285738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54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36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17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98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80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62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044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111621" name="Rectangle 5"/>
          <p:cNvSpPr txBox="1">
            <a:spLocks noGrp="1"/>
          </p:cNvSpPr>
          <p:nvPr>
            <p:ph type="sldNum" sz="quarter" idx="3"/>
          </p:nvPr>
        </p:nvSpPr>
        <p:spPr bwMode="auto">
          <a:xfrm>
            <a:off x="3940175" y="8777288"/>
            <a:ext cx="3009900" cy="4587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037" tIns="45023" rIns="90037" bIns="45023" numCol="1" anchor="b" anchorCtr="0" compatLnSpc="1">
            <a:prstTxWarp prst="textNoShape">
              <a:avLst/>
            </a:prstTxWarp>
          </a:bodyPr>
          <a:lstStyle>
            <a:lvl1pPr algn="r" defTabSz="900077" eaLnBrk="1" hangingPunct="1">
              <a:defRPr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  <a:lvl2pPr marL="742920" indent="-285738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54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36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17" indent="-228591" defTabSz="9000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98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680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862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044" indent="-228591" defTabSz="9000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012023D1-8BA0-4AE1-96ED-480CD7978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71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099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37" tIns="45023" rIns="90037" bIns="45023" anchor="t" anchorCtr="0" compatLnSpc="1"/>
          <a:lstStyle>
            <a:lvl1pPr marL="0" marR="0" lvl="0" indent="0" algn="l" defTabSz="9005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940175" y="0"/>
            <a:ext cx="30099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37" tIns="45023" rIns="90037" bIns="45023" anchor="t" anchorCtr="0" compatLnSpc="1"/>
          <a:lstStyle>
            <a:lvl1pPr marL="0" marR="0" lvl="0" indent="0" algn="r" defTabSz="9005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3972" name="Rectangle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66813" y="693738"/>
            <a:ext cx="4618037" cy="3463925"/>
          </a:xfrm>
          <a:prstGeom prst="rect">
            <a:avLst/>
          </a:prstGeom>
          <a:noFill/>
          <a:ln w="9528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923925" y="4386263"/>
            <a:ext cx="5102225" cy="4156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37" tIns="45023" rIns="90037" bIns="45023" anchor="t" anchorCtr="0" compatLnSpc="1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0" y="8777288"/>
            <a:ext cx="30099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37" tIns="45023" rIns="90037" bIns="45023" anchor="b" anchorCtr="0" compatLnSpc="1"/>
          <a:lstStyle>
            <a:lvl1pPr marL="0" marR="0" lvl="0" indent="0" algn="l" defTabSz="9005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+mn-cs"/>
              </a:defRPr>
            </a:lvl1pPr>
          </a:lstStyle>
          <a:p>
            <a:pPr>
              <a:defRPr/>
            </a:pPr>
            <a:r>
              <a:t>1</a:t>
            </a:r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940175" y="8777288"/>
            <a:ext cx="30099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37" tIns="45023" rIns="90037" bIns="45023" anchor="b" anchorCtr="0" compatLnSpc="1"/>
          <a:lstStyle>
            <a:lvl1pPr marL="0" marR="0" lvl="0" indent="0" algn="r" defTabSz="9005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cs typeface="+mn-cs"/>
              </a:defRPr>
            </a:lvl1pPr>
          </a:lstStyle>
          <a:p>
            <a:pPr>
              <a:defRPr/>
            </a:pPr>
            <a:fld id="{D93357E3-4601-465E-886F-15AA0E7BADFE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594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Times New Roman" pitchFamily="18"/>
      </a:defRPr>
    </a:lvl1pPr>
    <a:lvl2pPr marL="457200" lvl="1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Times New Roman" pitchFamily="18"/>
      </a:defRPr>
    </a:lvl2pPr>
    <a:lvl3pPr marL="914400" lvl="2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Times New Roman" pitchFamily="18"/>
      </a:defRPr>
    </a:lvl3pPr>
    <a:lvl4pPr marL="1371600" lvl="3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Times New Roman" pitchFamily="18"/>
      </a:defRPr>
    </a:lvl4pPr>
    <a:lvl5pPr marL="1828800" lvl="4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Times New Roman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ChangeArrowheads="1"/>
          </p:cNvSpPr>
          <p:nvPr/>
        </p:nvSpPr>
        <p:spPr bwMode="auto">
          <a:xfrm>
            <a:off x="3940175" y="8777288"/>
            <a:ext cx="30099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31" tIns="45015" rIns="90031" bIns="45015" anchor="b"/>
          <a:lstStyle/>
          <a:p>
            <a:pPr algn="r" defTabSz="895350"/>
            <a:fld id="{C439C744-C4BA-44CF-9685-666B70A918D6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895350"/>
              <a:t>1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75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3163" y="696913"/>
            <a:ext cx="4605337" cy="3454400"/>
          </a:xfrm>
          <a:solidFill>
            <a:srgbClr val="FFFFFF"/>
          </a:solidFill>
          <a:ln w="12701"/>
        </p:spPr>
      </p:sp>
      <p:sp>
        <p:nvSpPr>
          <p:cNvPr id="28676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922338" y="4384675"/>
            <a:ext cx="5105400" cy="4157663"/>
          </a:xfrm>
          <a:noFill/>
        </p:spPr>
        <p:txBody>
          <a:bodyPr lIns="90873" tIns="46259" rIns="90873" bIns="46259" numCol="1">
            <a:prstTxWarp prst="textNoShape">
              <a:avLst/>
            </a:prstTxWarp>
          </a:bodyPr>
          <a:lstStyle/>
          <a:p>
            <a:pPr eaLnBrk="1"/>
            <a:endParaRPr smtClean="0">
              <a:latin typeface="Times New Roman" pitchFamily="18" charset="0"/>
            </a:endParaRPr>
          </a:p>
        </p:txBody>
      </p:sp>
      <p:sp>
        <p:nvSpPr>
          <p:cNvPr id="28677" name="Footer Placeholder 4"/>
          <p:cNvSpPr txBox="1">
            <a:spLocks noChangeArrowheads="1"/>
          </p:cNvSpPr>
          <p:nvPr/>
        </p:nvSpPr>
        <p:spPr bwMode="auto">
          <a:xfrm>
            <a:off x="0" y="8777288"/>
            <a:ext cx="30099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40" tIns="45025" rIns="90040" bIns="45025" anchor="b"/>
          <a:lstStyle/>
          <a:p>
            <a:pPr defTabSz="895350"/>
            <a:r>
              <a:rPr lang="en-US" sz="13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en-IN" smtClean="0">
              <a:latin typeface="Times New Roman" pitchFamily="18" charset="0"/>
            </a:endParaRPr>
          </a:p>
        </p:txBody>
      </p:sp>
      <p:sp>
        <p:nvSpPr>
          <p:cNvPr id="93188" name="Slide Number Placeholder 3"/>
          <p:cNvSpPr txBox="1">
            <a:spLocks noChangeArrowheads="1"/>
          </p:cNvSpPr>
          <p:nvPr/>
        </p:nvSpPr>
        <p:spPr bwMode="auto">
          <a:xfrm>
            <a:off x="3939414" y="8778358"/>
            <a:ext cx="3010662" cy="4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77" tIns="45343" rIns="90677" bIns="45343" anchor="b"/>
          <a:lstStyle/>
          <a:p>
            <a:pPr algn="r" defTabSz="892175"/>
            <a:fld id="{6ADCDAEF-4632-4C6D-9186-091C3BF4EF98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892175"/>
              <a:t>12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3189" name="Footer Placeholder 4"/>
          <p:cNvSpPr txBox="1">
            <a:spLocks noChangeArrowheads="1"/>
          </p:cNvSpPr>
          <p:nvPr/>
        </p:nvSpPr>
        <p:spPr bwMode="auto">
          <a:xfrm>
            <a:off x="0" y="8778358"/>
            <a:ext cx="3010662" cy="4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677" tIns="45343" rIns="90677" bIns="45343" anchor="b"/>
          <a:lstStyle/>
          <a:p>
            <a:pPr defTabSz="892175"/>
            <a:r>
              <a:rPr lang="en-US" sz="13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ChangeArrowheads="1"/>
          </p:cNvSpPr>
          <p:nvPr/>
        </p:nvSpPr>
        <p:spPr bwMode="auto">
          <a:xfrm>
            <a:off x="3939414" y="8776871"/>
            <a:ext cx="3010662" cy="4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86" tIns="44848" rIns="89686" bIns="44848" anchor="b"/>
          <a:lstStyle/>
          <a:p>
            <a:pPr algn="r"/>
            <a:fld id="{0D83BA5E-9C89-4B16-9BA5-A3025FC109C5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/>
              <a:t>13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7283" name="Rectangle 7"/>
          <p:cNvSpPr txBox="1">
            <a:spLocks noChangeArrowheads="1"/>
          </p:cNvSpPr>
          <p:nvPr/>
        </p:nvSpPr>
        <p:spPr bwMode="auto">
          <a:xfrm>
            <a:off x="3937775" y="8775386"/>
            <a:ext cx="3012300" cy="46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17" tIns="43208" rIns="86417" bIns="43208" anchor="b"/>
          <a:lstStyle/>
          <a:p>
            <a:pPr algn="r"/>
            <a:fld id="{60865254-C898-4B48-8859-5D1E5F98D5CB}" type="slidenum">
              <a:rPr lang="en-US">
                <a:solidFill>
                  <a:srgbClr val="000000"/>
                </a:solidFill>
                <a:latin typeface="Calibri" pitchFamily="34" charset="0"/>
              </a:rPr>
              <a:pPr algn="r"/>
              <a:t>13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728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3665" y="695492"/>
            <a:ext cx="5084382" cy="3459627"/>
          </a:xfrm>
          <a:solidFill>
            <a:srgbClr val="FFFFFF"/>
          </a:solidFill>
          <a:ln/>
        </p:spPr>
      </p:sp>
      <p:sp>
        <p:nvSpPr>
          <p:cNvPr id="97285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923838" y="4383978"/>
            <a:ext cx="5102400" cy="4158091"/>
          </a:xfrm>
          <a:noFill/>
          <a:ln w="9528">
            <a:solidFill>
              <a:srgbClr val="000000"/>
            </a:solidFill>
            <a:miter lim="800000"/>
            <a:headEnd/>
            <a:tailEnd/>
          </a:ln>
        </p:spPr>
        <p:txBody>
          <a:bodyPr lIns="87227" tIns="44402" rIns="87227" bIns="44402" numCol="1">
            <a:prstTxWarp prst="textNoShape">
              <a:avLst/>
            </a:prstTxWarp>
          </a:bodyPr>
          <a:lstStyle/>
          <a:p>
            <a:pPr eaLnBrk="1"/>
            <a:endParaRPr lang="en-IN" smtClean="0">
              <a:latin typeface="Times New Roman" pitchFamily="18" charset="0"/>
            </a:endParaRPr>
          </a:p>
        </p:txBody>
      </p:sp>
      <p:sp>
        <p:nvSpPr>
          <p:cNvPr id="97286" name="Footer Placeholder 5"/>
          <p:cNvSpPr txBox="1">
            <a:spLocks noChangeArrowheads="1"/>
          </p:cNvSpPr>
          <p:nvPr/>
        </p:nvSpPr>
        <p:spPr bwMode="auto">
          <a:xfrm>
            <a:off x="0" y="8776871"/>
            <a:ext cx="3010662" cy="4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86" tIns="44848" rIns="89686" bIns="44848" anchor="b"/>
          <a:lstStyle/>
          <a:p>
            <a:r>
              <a:rPr lang="en-US" sz="13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endParaRPr smtClean="0">
              <a:latin typeface="Times New Roman" pitchFamily="18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37775" y="8773900"/>
            <a:ext cx="3010662" cy="460689"/>
          </a:xfrm>
          <a:ln>
            <a:miter lim="800000"/>
            <a:headEnd/>
            <a:tailEnd/>
          </a:ln>
        </p:spPr>
        <p:txBody>
          <a:bodyPr lIns="91977" tIns="45988" rIns="91977" bIns="45988" numCol="1">
            <a:prstTxWarp prst="textNoShape">
              <a:avLst/>
            </a:prstTxWarp>
          </a:bodyPr>
          <a:lstStyle/>
          <a:p>
            <a:pPr defTabSz="895205">
              <a:defRPr/>
            </a:pPr>
            <a:fld id="{9E010C8D-FD82-4367-94AE-87D5DD977765}" type="slidenum">
              <a:rPr>
                <a:solidFill>
                  <a:prstClr val="black"/>
                </a:solidFill>
                <a:latin typeface="Times New Roman" pitchFamily="18" charset="0"/>
              </a:rPr>
              <a:pPr defTabSz="895205">
                <a:defRPr/>
              </a:pPr>
              <a:t>15</a:t>
            </a:fld>
            <a:endParaRPr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87413" fontAlgn="base">
              <a:spcBef>
                <a:spcPct val="0"/>
              </a:spcBef>
              <a:spcAft>
                <a:spcPct val="0"/>
              </a:spcAft>
            </a:pPr>
            <a:fld id="{6126A2FB-B1BF-4DD1-8770-92AC438522F5}" type="slidenum">
              <a:rPr smtClean="0">
                <a:latin typeface="Arial" charset="0"/>
                <a:cs typeface="Arial" charset="0"/>
              </a:rPr>
              <a:pPr defTabSz="887413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87413" fontAlgn="base">
              <a:spcBef>
                <a:spcPct val="0"/>
              </a:spcBef>
              <a:spcAft>
                <a:spcPct val="0"/>
              </a:spcAft>
            </a:pPr>
            <a:fld id="{72EBDB79-1EC0-46C8-99DE-DB87C9C5152A}" type="slidenum">
              <a:rPr smtClean="0">
                <a:latin typeface="Arial" charset="0"/>
                <a:cs typeface="Arial" charset="0"/>
              </a:rPr>
              <a:pPr defTabSz="887413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8925" y="685090"/>
            <a:ext cx="5112227" cy="3480432"/>
          </a:xfrm>
          <a:solidFill>
            <a:srgbClr val="FFFFFF"/>
          </a:solidFill>
          <a:ln/>
        </p:spPr>
      </p:sp>
      <p:sp>
        <p:nvSpPr>
          <p:cNvPr id="101379" name="Notes Placeholder 2"/>
          <p:cNvSpPr txBox="1">
            <a:spLocks noGrp="1"/>
          </p:cNvSpPr>
          <p:nvPr>
            <p:ph type="body" idx="1"/>
          </p:nvPr>
        </p:nvSpPr>
        <p:spPr bwMode="auto">
          <a:xfrm>
            <a:off x="904182" y="4392894"/>
            <a:ext cx="5141712" cy="415957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195" tIns="43599" rIns="87195" bIns="43599" numCol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929585" y="8778358"/>
            <a:ext cx="3020490" cy="4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195" tIns="43599" rIns="87195" bIns="43599" anchor="b"/>
          <a:lstStyle/>
          <a:p>
            <a:pPr algn="r" defTabSz="855663"/>
            <a:fld id="{B308A5F5-7CDD-4FBA-954A-DC3A1DA13D7B}" type="slidenum">
              <a:rPr lang="en-US" sz="1000">
                <a:solidFill>
                  <a:srgbClr val="000000"/>
                </a:solidFill>
              </a:rPr>
              <a:pPr algn="r" defTabSz="855663"/>
              <a:t>22</a:t>
            </a:fld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96261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numCol="1">
            <a:prstTxWarp prst="textNoShape">
              <a:avLst/>
            </a:prstTxWarp>
          </a:bodyPr>
          <a:lstStyle>
            <a:lvl1pPr defTabSz="87878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9698" indent="-284499" defTabSz="87878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7995" indent="-227599" defTabSz="87878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3194" indent="-227599" defTabSz="87878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48393" indent="-227599" defTabSz="87878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3592" indent="-227599" defTabSz="878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8789" indent="-227599" defTabSz="878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3987" indent="-227599" defTabSz="878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9186" indent="-227599" defTabSz="878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87413" fontAlgn="base">
              <a:spcBef>
                <a:spcPct val="0"/>
              </a:spcBef>
              <a:spcAft>
                <a:spcPct val="0"/>
              </a:spcAft>
            </a:pPr>
            <a:fld id="{453E38A3-48F4-49FD-96F3-E207775C5C5A}" type="slidenum">
              <a:rPr smtClean="0">
                <a:latin typeface="Arial" charset="0"/>
                <a:cs typeface="Arial" charset="0"/>
              </a:rPr>
              <a:pPr defTabSz="887413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8925" y="685090"/>
            <a:ext cx="5112227" cy="3480432"/>
          </a:xfrm>
          <a:solidFill>
            <a:srgbClr val="FFFFFF"/>
          </a:solidFill>
          <a:ln/>
        </p:spPr>
      </p:sp>
      <p:sp>
        <p:nvSpPr>
          <p:cNvPr id="102403" name="Notes Placeholder 2"/>
          <p:cNvSpPr txBox="1">
            <a:spLocks noGrp="1"/>
          </p:cNvSpPr>
          <p:nvPr>
            <p:ph type="body" idx="1"/>
          </p:nvPr>
        </p:nvSpPr>
        <p:spPr bwMode="auto">
          <a:xfrm>
            <a:off x="904182" y="4392894"/>
            <a:ext cx="5141712" cy="415957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195" tIns="43599" rIns="87195" bIns="43599" numCol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3929585" y="8778358"/>
            <a:ext cx="3020490" cy="4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195" tIns="43599" rIns="87195" bIns="43599" anchor="b"/>
          <a:lstStyle/>
          <a:p>
            <a:pPr algn="r" defTabSz="855663"/>
            <a:fld id="{81EEE90A-2FEE-405C-92A8-71BDBA2F1BCA}" type="slidenum">
              <a:rPr lang="en-US" sz="1000">
                <a:solidFill>
                  <a:srgbClr val="000000"/>
                </a:solidFill>
              </a:rPr>
              <a:pPr algn="r" defTabSz="855663"/>
              <a:t>24</a:t>
            </a:fld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97285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numCol="1">
            <a:prstTxWarp prst="textNoShape">
              <a:avLst/>
            </a:prstTxWarp>
          </a:bodyPr>
          <a:lstStyle>
            <a:lvl1pPr defTabSz="878786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9698" indent="-284499" defTabSz="87878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7995" indent="-227599" defTabSz="87878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3194" indent="-227599" defTabSz="87878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48393" indent="-227599" defTabSz="87878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3592" indent="-227599" defTabSz="878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8789" indent="-227599" defTabSz="878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3987" indent="-227599" defTabSz="878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9186" indent="-227599" defTabSz="8787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87413" fontAlgn="base">
              <a:spcBef>
                <a:spcPct val="0"/>
              </a:spcBef>
              <a:spcAft>
                <a:spcPct val="0"/>
              </a:spcAft>
            </a:pPr>
            <a:fld id="{69FB022F-75FD-4AD1-B462-383E6A60BA7F}" type="slidenum">
              <a:rPr smtClean="0">
                <a:latin typeface="Arial" charset="0"/>
                <a:cs typeface="Arial" charset="0"/>
              </a:rPr>
              <a:pPr defTabSz="887413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8925" y="685090"/>
            <a:ext cx="5112227" cy="3480432"/>
          </a:xfrm>
          <a:solidFill>
            <a:srgbClr val="FFFFFF"/>
          </a:solidFill>
          <a:ln/>
        </p:spPr>
      </p:sp>
      <p:sp>
        <p:nvSpPr>
          <p:cNvPr id="89091" name="Notes Placeholder 2"/>
          <p:cNvSpPr txBox="1">
            <a:spLocks noGrp="1"/>
          </p:cNvSpPr>
          <p:nvPr>
            <p:ph type="body" idx="1"/>
          </p:nvPr>
        </p:nvSpPr>
        <p:spPr bwMode="auto">
          <a:xfrm>
            <a:off x="904182" y="4392894"/>
            <a:ext cx="5141712" cy="415957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209" tIns="43606" rIns="87209" bIns="43606" numCol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929585" y="8778358"/>
            <a:ext cx="3020490" cy="4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09" tIns="43606" rIns="87209" bIns="43606" anchor="b"/>
          <a:lstStyle/>
          <a:p>
            <a:pPr algn="r" defTabSz="857250"/>
            <a:fld id="{B6CF7043-7892-44EF-9038-AF21694FF447}" type="slidenum">
              <a:rPr lang="en-US" sz="1000"/>
              <a:pPr algn="r" defTabSz="857250"/>
              <a:t>27</a:t>
            </a:fld>
            <a:endParaRPr lang="en-US" sz="1000"/>
          </a:p>
        </p:txBody>
      </p:sp>
      <p:sp>
        <p:nvSpPr>
          <p:cNvPr id="98309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numCol="1">
            <a:prstTxWarp prst="textNoShape">
              <a:avLst/>
            </a:prstTxWarp>
          </a:bodyPr>
          <a:lstStyle>
            <a:lvl1pPr defTabSz="87892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9817" indent="-284545" defTabSz="8789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8178" indent="-227636" defTabSz="8789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3451" indent="-227636" defTabSz="8789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48723" indent="-227636" defTabSz="8789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3995" indent="-227636" defTabSz="8789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9266" indent="-227636" defTabSz="8789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14537" indent="-227636" defTabSz="8789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9809" indent="-227636" defTabSz="8789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87413" fontAlgn="base">
              <a:spcBef>
                <a:spcPct val="0"/>
              </a:spcBef>
              <a:spcAft>
                <a:spcPct val="0"/>
              </a:spcAft>
            </a:pPr>
            <a:fld id="{7FEA0C17-BB44-4F26-98DD-E0EB91BBC758}" type="slidenum">
              <a:rPr smtClean="0">
                <a:latin typeface="Arial" charset="0"/>
                <a:cs typeface="Arial" charset="0"/>
              </a:rPr>
              <a:pPr defTabSz="88741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87413" fontAlgn="base">
              <a:spcBef>
                <a:spcPct val="0"/>
              </a:spcBef>
              <a:spcAft>
                <a:spcPct val="0"/>
              </a:spcAft>
            </a:pPr>
            <a:fld id="{25D8E628-E8D2-4BF3-8CAF-8E971E930F3A}" type="slidenum">
              <a:rPr smtClean="0">
                <a:latin typeface="Arial" charset="0"/>
                <a:cs typeface="Arial" charset="0"/>
              </a:rPr>
              <a:pPr defTabSz="887413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87413" fontAlgn="base">
              <a:spcBef>
                <a:spcPct val="0"/>
              </a:spcBef>
              <a:spcAft>
                <a:spcPct val="0"/>
              </a:spcAft>
            </a:pPr>
            <a:fld id="{12443E88-624E-4E91-9C02-65B76B1E7938}" type="slidenum">
              <a:rPr smtClean="0">
                <a:latin typeface="Arial" charset="0"/>
                <a:cs typeface="Arial" charset="0"/>
              </a:rPr>
              <a:pPr defTabSz="887413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87413" fontAlgn="base">
              <a:spcBef>
                <a:spcPct val="0"/>
              </a:spcBef>
              <a:spcAft>
                <a:spcPct val="0"/>
              </a:spcAft>
            </a:pPr>
            <a:fld id="{12443E88-624E-4E91-9C02-65B76B1E7938}" type="slidenum">
              <a:rPr smtClean="0">
                <a:latin typeface="Arial" charset="0"/>
                <a:cs typeface="Arial" charset="0"/>
              </a:rPr>
              <a:pPr defTabSz="887413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937775" y="8773900"/>
            <a:ext cx="3010662" cy="46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985" tIns="43992" rIns="87985" bIns="43992" anchor="b"/>
          <a:lstStyle/>
          <a:p>
            <a:pPr algn="r"/>
            <a:fld id="{BE20DD21-48AB-42E6-A81A-7F8514F5344F}" type="slidenum">
              <a:rPr lang="en-GB">
                <a:solidFill>
                  <a:srgbClr val="000000"/>
                </a:solidFill>
              </a:rPr>
              <a:pPr algn="r"/>
              <a:t>33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665" y="694007"/>
            <a:ext cx="5084382" cy="3461113"/>
          </a:xfrm>
          <a:ln/>
        </p:spPr>
      </p:sp>
      <p:sp>
        <p:nvSpPr>
          <p:cNvPr id="103428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69865" y="4386949"/>
            <a:ext cx="5559404" cy="4156606"/>
          </a:xfrm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smtClean="0">
              <a:latin typeface="Arial" charset="0"/>
            </a:endParaRPr>
          </a:p>
        </p:txBody>
      </p:sp>
      <p:sp>
        <p:nvSpPr>
          <p:cNvPr id="99333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numCol="1">
            <a:prstTxWarp prst="textNoShape">
              <a:avLst/>
            </a:prstTxWarp>
          </a:bodyPr>
          <a:lstStyle>
            <a:lvl1pPr defTabSz="89834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00" indent="-285691" defTabSz="89834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70" indent="-228554" defTabSz="89834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878" indent="-228554" defTabSz="89834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985" indent="-228554" defTabSz="89834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093" indent="-228554" defTabSz="8983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01" indent="-228554" defTabSz="8983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09" indent="-228554" defTabSz="8983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18" indent="-228554" defTabSz="8983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5700" y="685800"/>
            <a:ext cx="4638675" cy="3479800"/>
          </a:xfrm>
          <a:solidFill>
            <a:srgbClr val="FFFFFF"/>
          </a:solidFill>
          <a:ln/>
        </p:spPr>
      </p:sp>
      <p:sp>
        <p:nvSpPr>
          <p:cNvPr id="105475" name="Notes Placeholder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907458" y="4392894"/>
            <a:ext cx="5138436" cy="4159578"/>
          </a:xfrm>
          <a:noFill/>
          <a:ln w="9528">
            <a:solidFill>
              <a:srgbClr val="000000"/>
            </a:solidFill>
            <a:miter lim="800000"/>
            <a:headEnd/>
            <a:tailEnd/>
          </a:ln>
        </p:spPr>
        <p:txBody>
          <a:bodyPr lIns="88332" tIns="44166" rIns="88332" bIns="44166" numCol="1">
            <a:prstTxWarp prst="textNoShape">
              <a:avLst/>
            </a:prstTxWarp>
          </a:bodyPr>
          <a:lstStyle/>
          <a:p>
            <a:pPr eaLnBrk="1"/>
            <a:endParaRPr smtClean="0">
              <a:latin typeface="Times New Roman" pitchFamily="18" charset="0"/>
            </a:endParaRPr>
          </a:p>
        </p:txBody>
      </p:sp>
      <p:sp>
        <p:nvSpPr>
          <p:cNvPr id="105476" name="Slide Number Placeholder 3"/>
          <p:cNvSpPr txBox="1">
            <a:spLocks noChangeArrowheads="1"/>
          </p:cNvSpPr>
          <p:nvPr/>
        </p:nvSpPr>
        <p:spPr bwMode="auto">
          <a:xfrm>
            <a:off x="3929585" y="8779844"/>
            <a:ext cx="3020490" cy="45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32" tIns="44166" rIns="88332" bIns="44166" anchor="b"/>
          <a:lstStyle/>
          <a:p>
            <a:pPr algn="r" defTabSz="868363"/>
            <a:fld id="{4E683B5E-8085-47B5-B367-7A86A3DB5576}" type="slidenum">
              <a:rPr lang="en-US" sz="1000">
                <a:solidFill>
                  <a:srgbClr val="000000"/>
                </a:solidFill>
                <a:latin typeface="Times New Roman" pitchFamily="18" charset="0"/>
              </a:rPr>
              <a:pPr algn="r" defTabSz="868363"/>
              <a:t>34</a:t>
            </a:fld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77" name="Footer Placeholder 4"/>
          <p:cNvSpPr txBox="1">
            <a:spLocks noChangeArrowheads="1"/>
          </p:cNvSpPr>
          <p:nvPr/>
        </p:nvSpPr>
        <p:spPr bwMode="auto">
          <a:xfrm>
            <a:off x="0" y="8776871"/>
            <a:ext cx="3010662" cy="4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23" tIns="45016" rIns="90023" bIns="45016" anchor="b"/>
          <a:lstStyle/>
          <a:p>
            <a:pPr defTabSz="887413"/>
            <a:r>
              <a:rPr lang="en-US" sz="13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ChangeArrowheads="1"/>
          </p:cNvSpPr>
          <p:nvPr/>
        </p:nvSpPr>
        <p:spPr bwMode="auto">
          <a:xfrm>
            <a:off x="3939414" y="8776871"/>
            <a:ext cx="3010662" cy="4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04" tIns="43206" rIns="86404" bIns="43206" anchor="b"/>
          <a:lstStyle/>
          <a:p>
            <a:pPr algn="r" defTabSz="909638"/>
            <a:fld id="{64CCB490-8CA9-47BB-8DA3-2DD6A6986018}" type="slidenum">
              <a:rPr lang="en-US" altLang="en-US" sz="1300">
                <a:solidFill>
                  <a:srgbClr val="000000"/>
                </a:solidFill>
                <a:latin typeface="Times New Roman" pitchFamily="18" charset="0"/>
              </a:rPr>
              <a:pPr algn="r" defTabSz="909638"/>
              <a:t>36</a:t>
            </a:fld>
            <a:endParaRPr lang="en-US" alt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7" name="Rectangle 7"/>
          <p:cNvSpPr txBox="1">
            <a:spLocks noChangeArrowheads="1"/>
          </p:cNvSpPr>
          <p:nvPr/>
        </p:nvSpPr>
        <p:spPr bwMode="auto">
          <a:xfrm>
            <a:off x="3937775" y="8775386"/>
            <a:ext cx="3012300" cy="460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255" tIns="41627" rIns="83255" bIns="41627" anchor="b"/>
          <a:lstStyle/>
          <a:p>
            <a:pPr algn="r"/>
            <a:fld id="{FA1612D0-8EE0-4257-B940-E6BE2EE98501}" type="slidenum">
              <a:rPr lang="en-US" altLang="en-US">
                <a:solidFill>
                  <a:srgbClr val="000000"/>
                </a:solidFill>
                <a:latin typeface="Calibri" pitchFamily="34" charset="0"/>
              </a:rPr>
              <a:pPr algn="r"/>
              <a:t>36</a:t>
            </a:fld>
            <a:endParaRPr lang="en-US" alt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830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3665" y="694007"/>
            <a:ext cx="5084382" cy="3461113"/>
          </a:xfrm>
          <a:solidFill>
            <a:srgbClr val="FFFFFF"/>
          </a:solidFill>
          <a:ln/>
        </p:spPr>
      </p:sp>
      <p:sp>
        <p:nvSpPr>
          <p:cNvPr id="98309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923838" y="4383978"/>
            <a:ext cx="5102400" cy="4158091"/>
          </a:xfrm>
          <a:noFill/>
          <a:ln w="9528">
            <a:solidFill>
              <a:srgbClr val="000000"/>
            </a:solidFill>
            <a:miter lim="800000"/>
            <a:headEnd/>
            <a:tailEnd/>
          </a:ln>
        </p:spPr>
        <p:txBody>
          <a:bodyPr lIns="84034" tIns="42777" rIns="84034" bIns="42777" numCol="1">
            <a:prstTxWarp prst="textNoShape">
              <a:avLst/>
            </a:prstTxWarp>
          </a:bodyPr>
          <a:lstStyle/>
          <a:p>
            <a:pPr eaLnBrk="1"/>
            <a:endParaRPr lang="en-IN" altLang="en-US" smtClean="0">
              <a:latin typeface="Times New Roman" pitchFamily="18" charset="0"/>
            </a:endParaRPr>
          </a:p>
        </p:txBody>
      </p:sp>
      <p:sp>
        <p:nvSpPr>
          <p:cNvPr id="98310" name="Footer Placeholder 5"/>
          <p:cNvSpPr txBox="1">
            <a:spLocks noChangeArrowheads="1"/>
          </p:cNvSpPr>
          <p:nvPr/>
        </p:nvSpPr>
        <p:spPr bwMode="auto">
          <a:xfrm>
            <a:off x="0" y="8776871"/>
            <a:ext cx="3010662" cy="4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04" tIns="43206" rIns="86404" bIns="43206" anchor="b"/>
          <a:lstStyle/>
          <a:p>
            <a:pPr defTabSz="909638"/>
            <a:r>
              <a:rPr lang="en-US" altLang="en-US" sz="13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endParaRPr smtClean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73CB6A-77BB-4517-9718-4B2647C63653}" type="slidenum">
              <a:rPr>
                <a:solidFill>
                  <a:prstClr val="black"/>
                </a:solidFill>
              </a:rPr>
              <a:pPr>
                <a:defRPr/>
              </a:pPr>
              <a:t>37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z="1500" smtClean="0">
              <a:latin typeface="Times New Roman" pitchFamily="18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7888" fontAlgn="base">
              <a:spcBef>
                <a:spcPct val="0"/>
              </a:spcBef>
              <a:spcAft>
                <a:spcPct val="0"/>
              </a:spcAft>
            </a:pPr>
            <a:fld id="{AA3B337E-B638-4FF9-848A-01C4490E2A63}" type="slidenum">
              <a:rPr lang="en-US" smtClean="0">
                <a:latin typeface="Arial" charset="0"/>
                <a:cs typeface="Arial" charset="0"/>
              </a:rPr>
              <a:pPr defTabSz="877888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smtClean="0">
              <a:latin typeface="Times New Roman" pitchFamily="18" charset="0"/>
            </a:endParaRPr>
          </a:p>
        </p:txBody>
      </p:sp>
      <p:sp>
        <p:nvSpPr>
          <p:cNvPr id="90116" name="Slide Number Placeholder 3"/>
          <p:cNvSpPr txBox="1">
            <a:spLocks noChangeArrowheads="1"/>
          </p:cNvSpPr>
          <p:nvPr/>
        </p:nvSpPr>
        <p:spPr bwMode="auto">
          <a:xfrm>
            <a:off x="3940175" y="8777288"/>
            <a:ext cx="30099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37" tIns="45023" rIns="90037" bIns="45023" anchor="b"/>
          <a:lstStyle/>
          <a:p>
            <a:pPr algn="r" defTabSz="893763"/>
            <a:fld id="{6EE9FB19-2199-4267-AEA3-AADA0B48185B}" type="slidenum">
              <a:rPr lang="en-US" sz="1300">
                <a:solidFill>
                  <a:srgbClr val="000000"/>
                </a:solidFill>
              </a:rPr>
              <a:pPr algn="r" defTabSz="893763"/>
              <a:t>4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endParaRPr smtClean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054683-F3DC-4FC6-82DD-C002BD0661EE}" type="slidenum">
              <a:rPr smtClean="0"/>
              <a:pPr>
                <a:defRPr/>
              </a:pPr>
              <a:t>42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ChangeArrowheads="1"/>
          </p:cNvSpPr>
          <p:nvPr/>
        </p:nvSpPr>
        <p:spPr bwMode="auto">
          <a:xfrm>
            <a:off x="3939414" y="8778358"/>
            <a:ext cx="3010662" cy="4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87" tIns="46849" rIns="93687" bIns="46849" anchor="b"/>
          <a:lstStyle/>
          <a:p>
            <a:pPr algn="r" defTabSz="927100"/>
            <a:fld id="{87DAD03B-D6D6-44CE-BC36-370AFA4B1CFB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algn="r" defTabSz="927100"/>
              <a:t>5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15" name="Rectangle 7"/>
          <p:cNvSpPr txBox="1">
            <a:spLocks noChangeArrowheads="1"/>
          </p:cNvSpPr>
          <p:nvPr/>
        </p:nvSpPr>
        <p:spPr bwMode="auto">
          <a:xfrm>
            <a:off x="3937775" y="8776871"/>
            <a:ext cx="3012300" cy="4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3" rIns="91936" bIns="45963" anchor="b"/>
          <a:lstStyle/>
          <a:p>
            <a:pPr algn="r"/>
            <a:fld id="{009AF24D-7219-4F8E-8F8A-FE19173DFD53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algn="r"/>
              <a:t>5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1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1857" y="696978"/>
            <a:ext cx="5072915" cy="3453683"/>
          </a:xfrm>
          <a:solidFill>
            <a:srgbClr val="FFFFFF"/>
          </a:solidFill>
          <a:ln/>
        </p:spPr>
      </p:sp>
      <p:sp>
        <p:nvSpPr>
          <p:cNvPr id="90117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923838" y="4383978"/>
            <a:ext cx="5102400" cy="4159578"/>
          </a:xfrm>
          <a:noFill/>
          <a:ln w="9528">
            <a:solidFill>
              <a:srgbClr val="000000"/>
            </a:solidFill>
            <a:miter lim="800000"/>
            <a:headEnd/>
            <a:tailEnd/>
          </a:ln>
        </p:spPr>
        <p:txBody>
          <a:bodyPr lIns="92793" tIns="47238" rIns="92793" bIns="47238" numCol="1">
            <a:prstTxWarp prst="textNoShape">
              <a:avLst/>
            </a:prstTxWarp>
          </a:bodyPr>
          <a:lstStyle/>
          <a:p>
            <a:pPr eaLnBrk="1"/>
            <a:endParaRPr smtClean="0">
              <a:latin typeface="Times New Roman" pitchFamily="18" charset="0"/>
            </a:endParaRPr>
          </a:p>
        </p:txBody>
      </p:sp>
      <p:sp>
        <p:nvSpPr>
          <p:cNvPr id="90118" name="Footer Placeholder 5"/>
          <p:cNvSpPr txBox="1">
            <a:spLocks noChangeArrowheads="1"/>
          </p:cNvSpPr>
          <p:nvPr/>
        </p:nvSpPr>
        <p:spPr bwMode="auto">
          <a:xfrm>
            <a:off x="0" y="8778358"/>
            <a:ext cx="3010662" cy="4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87" tIns="46849" rIns="93687" bIns="46849" anchor="b"/>
          <a:lstStyle/>
          <a:p>
            <a:pPr defTabSz="92710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en-IN" smtClean="0">
              <a:latin typeface="Times New Roman" pitchFamily="18" charset="0"/>
            </a:endParaRPr>
          </a:p>
        </p:txBody>
      </p:sp>
      <p:sp>
        <p:nvSpPr>
          <p:cNvPr id="92164" name="Slide Number Placeholder 3"/>
          <p:cNvSpPr txBox="1">
            <a:spLocks noChangeArrowheads="1"/>
          </p:cNvSpPr>
          <p:nvPr/>
        </p:nvSpPr>
        <p:spPr bwMode="auto">
          <a:xfrm>
            <a:off x="3939414" y="8776871"/>
            <a:ext cx="3010662" cy="45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3" tIns="46192" rIns="92373" bIns="46192" anchor="b"/>
          <a:lstStyle/>
          <a:p>
            <a:pPr algn="r" defTabSz="908050"/>
            <a:fld id="{60E1680C-77A0-49A6-B475-9C566CCD470E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908050"/>
              <a:t>6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smtClean="0">
              <a:latin typeface="Times New Roman" pitchFamily="18" charset="0"/>
            </a:endParaRPr>
          </a:p>
        </p:txBody>
      </p:sp>
      <p:sp>
        <p:nvSpPr>
          <p:cNvPr id="98308" name="Slide Number Placeholder 3"/>
          <p:cNvSpPr txBox="1">
            <a:spLocks noChangeArrowheads="1"/>
          </p:cNvSpPr>
          <p:nvPr/>
        </p:nvSpPr>
        <p:spPr bwMode="auto">
          <a:xfrm>
            <a:off x="3940175" y="8777288"/>
            <a:ext cx="30099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58" tIns="44834" rIns="89658" bIns="44834" anchor="b"/>
          <a:lstStyle/>
          <a:p>
            <a:pPr algn="r" defTabSz="892175"/>
            <a:fld id="{15FDB5FA-5DAC-44C0-A376-22B9AA8B327F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892175"/>
              <a:t>7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9" name="Footer Placeholder 4"/>
          <p:cNvSpPr txBox="1">
            <a:spLocks noChangeArrowheads="1"/>
          </p:cNvSpPr>
          <p:nvPr/>
        </p:nvSpPr>
        <p:spPr bwMode="auto">
          <a:xfrm>
            <a:off x="0" y="8777288"/>
            <a:ext cx="30099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58" tIns="44834" rIns="89658" bIns="44834" anchor="b"/>
          <a:lstStyle/>
          <a:p>
            <a:pPr defTabSz="892175"/>
            <a:r>
              <a:rPr lang="en-US" sz="13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endParaRPr lang="en-IN" smtClean="0"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11909-3D9D-4A57-B590-92A90A41C766}" type="slidenum">
              <a:rPr smtClean="0"/>
              <a:pPr>
                <a:defRPr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z="1400" smtClean="0">
              <a:latin typeface="Times New Roman" pitchFamily="18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847725" fontAlgn="base">
              <a:spcBef>
                <a:spcPct val="0"/>
              </a:spcBef>
              <a:spcAft>
                <a:spcPct val="0"/>
              </a:spcAft>
            </a:pPr>
            <a:fld id="{88A0E6CF-E235-4831-A976-A7F278286116}" type="slidenum">
              <a:rPr smtClean="0">
                <a:latin typeface="Arial" charset="0"/>
                <a:cs typeface="Arial" charset="0"/>
              </a:rPr>
              <a:pPr defTabSz="847725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smtClean="0">
              <a:latin typeface="Times New Roman" pitchFamily="18" charset="0"/>
            </a:endParaRPr>
          </a:p>
        </p:txBody>
      </p:sp>
      <p:sp>
        <p:nvSpPr>
          <p:cNvPr id="100356" name="Slide Number Placeholder 3"/>
          <p:cNvSpPr txBox="1">
            <a:spLocks noChangeArrowheads="1"/>
          </p:cNvSpPr>
          <p:nvPr/>
        </p:nvSpPr>
        <p:spPr bwMode="auto">
          <a:xfrm>
            <a:off x="3940175" y="8777288"/>
            <a:ext cx="30099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37" tIns="45023" rIns="90037" bIns="45023" anchor="b"/>
          <a:lstStyle/>
          <a:p>
            <a:pPr algn="r" defTabSz="896938"/>
            <a:fld id="{685291E4-0073-49CB-A06D-A9980B9F9D22}" type="slidenum">
              <a:rPr lang="en-US" sz="1300">
                <a:solidFill>
                  <a:srgbClr val="000000"/>
                </a:solidFill>
                <a:latin typeface="Times New Roman" pitchFamily="18" charset="0"/>
              </a:rPr>
              <a:pPr algn="r" defTabSz="896938"/>
              <a:t>11</a:t>
            </a:fld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0357" name="Footer Placeholder 4"/>
          <p:cNvSpPr txBox="1">
            <a:spLocks noChangeArrowheads="1"/>
          </p:cNvSpPr>
          <p:nvPr/>
        </p:nvSpPr>
        <p:spPr bwMode="auto">
          <a:xfrm>
            <a:off x="0" y="8777288"/>
            <a:ext cx="30099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37" tIns="45023" rIns="90037" bIns="45023" anchor="b"/>
          <a:lstStyle/>
          <a:p>
            <a:pPr defTabSz="896938"/>
            <a:r>
              <a:rPr lang="en-US" sz="13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"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IFT\PPT Matter revised (Sudhiv)\used images\Image book one (45) copy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14"/>
          <p:cNvSpPr>
            <a:spLocks noEditPoints="1"/>
          </p:cNvSpPr>
          <p:nvPr userDrawn="1"/>
        </p:nvSpPr>
        <p:spPr bwMode="auto">
          <a:xfrm>
            <a:off x="1588" y="0"/>
            <a:ext cx="9140825" cy="738187"/>
          </a:xfrm>
          <a:custGeom>
            <a:avLst/>
            <a:gdLst>
              <a:gd name="T0" fmla="*/ 12468 w 17274"/>
              <a:gd name="T1" fmla="*/ 1395 h 1396"/>
              <a:gd name="T2" fmla="*/ 12651 w 17274"/>
              <a:gd name="T3" fmla="*/ 1391 h 1396"/>
              <a:gd name="T4" fmla="*/ 12957 w 17274"/>
              <a:gd name="T5" fmla="*/ 849 h 1396"/>
              <a:gd name="T6" fmla="*/ 13122 w 17274"/>
              <a:gd name="T7" fmla="*/ 1289 h 1396"/>
              <a:gd name="T8" fmla="*/ 13214 w 17274"/>
              <a:gd name="T9" fmla="*/ 1189 h 1396"/>
              <a:gd name="T10" fmla="*/ 13215 w 17274"/>
              <a:gd name="T11" fmla="*/ 1015 h 1396"/>
              <a:gd name="T12" fmla="*/ 13217 w 17274"/>
              <a:gd name="T13" fmla="*/ 897 h 1396"/>
              <a:gd name="T14" fmla="*/ 13346 w 17274"/>
              <a:gd name="T15" fmla="*/ 897 h 1396"/>
              <a:gd name="T16" fmla="*/ 13407 w 17274"/>
              <a:gd name="T17" fmla="*/ 733 h 1396"/>
              <a:gd name="T18" fmla="*/ 13427 w 17274"/>
              <a:gd name="T19" fmla="*/ 778 h 1396"/>
              <a:gd name="T20" fmla="*/ 13526 w 17274"/>
              <a:gd name="T21" fmla="*/ 1043 h 1396"/>
              <a:gd name="T22" fmla="*/ 13528 w 17274"/>
              <a:gd name="T23" fmla="*/ 838 h 1396"/>
              <a:gd name="T24" fmla="*/ 13645 w 17274"/>
              <a:gd name="T25" fmla="*/ 766 h 1396"/>
              <a:gd name="T26" fmla="*/ 13793 w 17274"/>
              <a:gd name="T27" fmla="*/ 1163 h 1396"/>
              <a:gd name="T28" fmla="*/ 13874 w 17274"/>
              <a:gd name="T29" fmla="*/ 1033 h 1396"/>
              <a:gd name="T30" fmla="*/ 14156 w 17274"/>
              <a:gd name="T31" fmla="*/ 1109 h 1396"/>
              <a:gd name="T32" fmla="*/ 14168 w 17274"/>
              <a:gd name="T33" fmla="*/ 1098 h 1396"/>
              <a:gd name="T34" fmla="*/ 14172 w 17274"/>
              <a:gd name="T35" fmla="*/ 882 h 1396"/>
              <a:gd name="T36" fmla="*/ 14183 w 17274"/>
              <a:gd name="T37" fmla="*/ 679 h 1396"/>
              <a:gd name="T38" fmla="*/ 14201 w 17274"/>
              <a:gd name="T39" fmla="*/ 455 h 1396"/>
              <a:gd name="T40" fmla="*/ 14387 w 17274"/>
              <a:gd name="T41" fmla="*/ 957 h 1396"/>
              <a:gd name="T42" fmla="*/ 14502 w 17274"/>
              <a:gd name="T43" fmla="*/ 942 h 1396"/>
              <a:gd name="T44" fmla="*/ 14521 w 17274"/>
              <a:gd name="T45" fmla="*/ 1090 h 1396"/>
              <a:gd name="T46" fmla="*/ 14678 w 17274"/>
              <a:gd name="T47" fmla="*/ 477 h 1396"/>
              <a:gd name="T48" fmla="*/ 14692 w 17274"/>
              <a:gd name="T49" fmla="*/ 610 h 1396"/>
              <a:gd name="T50" fmla="*/ 14710 w 17274"/>
              <a:gd name="T51" fmla="*/ 1392 h 1396"/>
              <a:gd name="T52" fmla="*/ 14818 w 17274"/>
              <a:gd name="T53" fmla="*/ 1058 h 1396"/>
              <a:gd name="T54" fmla="*/ 14913 w 17274"/>
              <a:gd name="T55" fmla="*/ 739 h 1396"/>
              <a:gd name="T56" fmla="*/ 14993 w 17274"/>
              <a:gd name="T57" fmla="*/ 786 h 1396"/>
              <a:gd name="T58" fmla="*/ 14994 w 17274"/>
              <a:gd name="T59" fmla="*/ 612 h 1396"/>
              <a:gd name="T60" fmla="*/ 14991 w 17274"/>
              <a:gd name="T61" fmla="*/ 467 h 1396"/>
              <a:gd name="T62" fmla="*/ 14987 w 17274"/>
              <a:gd name="T63" fmla="*/ 390 h 1396"/>
              <a:gd name="T64" fmla="*/ 15028 w 17274"/>
              <a:gd name="T65" fmla="*/ 296 h 1396"/>
              <a:gd name="T66" fmla="*/ 15109 w 17274"/>
              <a:gd name="T67" fmla="*/ 259 h 1396"/>
              <a:gd name="T68" fmla="*/ 15165 w 17274"/>
              <a:gd name="T69" fmla="*/ 409 h 1396"/>
              <a:gd name="T70" fmla="*/ 15183 w 17274"/>
              <a:gd name="T71" fmla="*/ 1395 h 1396"/>
              <a:gd name="T72" fmla="*/ 15255 w 17274"/>
              <a:gd name="T73" fmla="*/ 868 h 1396"/>
              <a:gd name="T74" fmla="*/ 15310 w 17274"/>
              <a:gd name="T75" fmla="*/ 962 h 1396"/>
              <a:gd name="T76" fmla="*/ 15352 w 17274"/>
              <a:gd name="T77" fmla="*/ 950 h 1396"/>
              <a:gd name="T78" fmla="*/ 15345 w 17274"/>
              <a:gd name="T79" fmla="*/ 832 h 1396"/>
              <a:gd name="T80" fmla="*/ 15337 w 17274"/>
              <a:gd name="T81" fmla="*/ 755 h 1396"/>
              <a:gd name="T82" fmla="*/ 15431 w 17274"/>
              <a:gd name="T83" fmla="*/ 773 h 1396"/>
              <a:gd name="T84" fmla="*/ 15657 w 17274"/>
              <a:gd name="T85" fmla="*/ 1104 h 1396"/>
              <a:gd name="T86" fmla="*/ 15659 w 17274"/>
              <a:gd name="T87" fmla="*/ 1321 h 1396"/>
              <a:gd name="T88" fmla="*/ 15663 w 17274"/>
              <a:gd name="T89" fmla="*/ 959 h 1396"/>
              <a:gd name="T90" fmla="*/ 15770 w 17274"/>
              <a:gd name="T91" fmla="*/ 1390 h 1396"/>
              <a:gd name="T92" fmla="*/ 16299 w 17274"/>
              <a:gd name="T93" fmla="*/ 903 h 1396"/>
              <a:gd name="T94" fmla="*/ 16207 w 17274"/>
              <a:gd name="T95" fmla="*/ 1053 h 1396"/>
              <a:gd name="T96" fmla="*/ 16493 w 17274"/>
              <a:gd name="T97" fmla="*/ 897 h 1396"/>
              <a:gd name="T98" fmla="*/ 16650 w 17274"/>
              <a:gd name="T99" fmla="*/ 1137 h 1396"/>
              <a:gd name="T100" fmla="*/ 15854 w 17274"/>
              <a:gd name="T101" fmla="*/ 1207 h 1396"/>
              <a:gd name="T102" fmla="*/ 15459 w 17274"/>
              <a:gd name="T103" fmla="*/ 1238 h 1396"/>
              <a:gd name="T104" fmla="*/ 15444 w 17274"/>
              <a:gd name="T105" fmla="*/ 953 h 1396"/>
              <a:gd name="T106" fmla="*/ 15567 w 17274"/>
              <a:gd name="T107" fmla="*/ 1000 h 1396"/>
              <a:gd name="T108" fmla="*/ 15567 w 17274"/>
              <a:gd name="T109" fmla="*/ 1266 h 1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274" h="1396">
                <a:moveTo>
                  <a:pt x="17274" y="1390"/>
                </a:moveTo>
                <a:lnTo>
                  <a:pt x="17274" y="0"/>
                </a:lnTo>
                <a:lnTo>
                  <a:pt x="0" y="0"/>
                </a:lnTo>
                <a:lnTo>
                  <a:pt x="0" y="1395"/>
                </a:lnTo>
                <a:lnTo>
                  <a:pt x="12468" y="1395"/>
                </a:lnTo>
                <a:lnTo>
                  <a:pt x="12469" y="761"/>
                </a:lnTo>
                <a:lnTo>
                  <a:pt x="12633" y="761"/>
                </a:lnTo>
                <a:lnTo>
                  <a:pt x="12632" y="1214"/>
                </a:lnTo>
                <a:lnTo>
                  <a:pt x="12650" y="1219"/>
                </a:lnTo>
                <a:lnTo>
                  <a:pt x="12651" y="1391"/>
                </a:lnTo>
                <a:lnTo>
                  <a:pt x="12815" y="1391"/>
                </a:lnTo>
                <a:lnTo>
                  <a:pt x="12815" y="846"/>
                </a:lnTo>
                <a:lnTo>
                  <a:pt x="12957" y="849"/>
                </a:lnTo>
                <a:lnTo>
                  <a:pt x="12971" y="1395"/>
                </a:lnTo>
                <a:lnTo>
                  <a:pt x="12957" y="849"/>
                </a:lnTo>
                <a:lnTo>
                  <a:pt x="13098" y="850"/>
                </a:lnTo>
                <a:lnTo>
                  <a:pt x="13098" y="1373"/>
                </a:lnTo>
                <a:lnTo>
                  <a:pt x="13121" y="1382"/>
                </a:lnTo>
                <a:lnTo>
                  <a:pt x="13121" y="1395"/>
                </a:lnTo>
                <a:lnTo>
                  <a:pt x="13122" y="1289"/>
                </a:lnTo>
                <a:lnTo>
                  <a:pt x="13212" y="1284"/>
                </a:lnTo>
                <a:lnTo>
                  <a:pt x="13211" y="1198"/>
                </a:lnTo>
                <a:lnTo>
                  <a:pt x="13211" y="1196"/>
                </a:lnTo>
                <a:lnTo>
                  <a:pt x="13212" y="1191"/>
                </a:lnTo>
                <a:lnTo>
                  <a:pt x="13214" y="1189"/>
                </a:lnTo>
                <a:lnTo>
                  <a:pt x="13216" y="1187"/>
                </a:lnTo>
                <a:lnTo>
                  <a:pt x="13218" y="1185"/>
                </a:lnTo>
                <a:lnTo>
                  <a:pt x="13221" y="1184"/>
                </a:lnTo>
                <a:lnTo>
                  <a:pt x="13222" y="1017"/>
                </a:lnTo>
                <a:lnTo>
                  <a:pt x="13215" y="1015"/>
                </a:lnTo>
                <a:lnTo>
                  <a:pt x="13211" y="998"/>
                </a:lnTo>
                <a:lnTo>
                  <a:pt x="13212" y="902"/>
                </a:lnTo>
                <a:lnTo>
                  <a:pt x="13212" y="900"/>
                </a:lnTo>
                <a:lnTo>
                  <a:pt x="13214" y="898"/>
                </a:lnTo>
                <a:lnTo>
                  <a:pt x="13217" y="897"/>
                </a:lnTo>
                <a:lnTo>
                  <a:pt x="13220" y="896"/>
                </a:lnTo>
                <a:lnTo>
                  <a:pt x="13220" y="833"/>
                </a:lnTo>
                <a:lnTo>
                  <a:pt x="13341" y="833"/>
                </a:lnTo>
                <a:lnTo>
                  <a:pt x="13342" y="897"/>
                </a:lnTo>
                <a:lnTo>
                  <a:pt x="13346" y="897"/>
                </a:lnTo>
                <a:lnTo>
                  <a:pt x="13346" y="905"/>
                </a:lnTo>
                <a:lnTo>
                  <a:pt x="13351" y="905"/>
                </a:lnTo>
                <a:lnTo>
                  <a:pt x="13347" y="778"/>
                </a:lnTo>
                <a:lnTo>
                  <a:pt x="13397" y="778"/>
                </a:lnTo>
                <a:lnTo>
                  <a:pt x="13407" y="733"/>
                </a:lnTo>
                <a:lnTo>
                  <a:pt x="13410" y="665"/>
                </a:lnTo>
                <a:lnTo>
                  <a:pt x="13413" y="631"/>
                </a:lnTo>
                <a:lnTo>
                  <a:pt x="13414" y="664"/>
                </a:lnTo>
                <a:lnTo>
                  <a:pt x="13418" y="731"/>
                </a:lnTo>
                <a:lnTo>
                  <a:pt x="13427" y="778"/>
                </a:lnTo>
                <a:lnTo>
                  <a:pt x="13446" y="779"/>
                </a:lnTo>
                <a:lnTo>
                  <a:pt x="13446" y="833"/>
                </a:lnTo>
                <a:lnTo>
                  <a:pt x="13452" y="835"/>
                </a:lnTo>
                <a:lnTo>
                  <a:pt x="13463" y="1045"/>
                </a:lnTo>
                <a:lnTo>
                  <a:pt x="13526" y="1043"/>
                </a:lnTo>
                <a:lnTo>
                  <a:pt x="13526" y="999"/>
                </a:lnTo>
                <a:lnTo>
                  <a:pt x="13537" y="998"/>
                </a:lnTo>
                <a:lnTo>
                  <a:pt x="13536" y="959"/>
                </a:lnTo>
                <a:lnTo>
                  <a:pt x="13528" y="959"/>
                </a:lnTo>
                <a:lnTo>
                  <a:pt x="13528" y="838"/>
                </a:lnTo>
                <a:lnTo>
                  <a:pt x="13537" y="835"/>
                </a:lnTo>
                <a:lnTo>
                  <a:pt x="13537" y="764"/>
                </a:lnTo>
                <a:lnTo>
                  <a:pt x="13549" y="764"/>
                </a:lnTo>
                <a:lnTo>
                  <a:pt x="13562" y="765"/>
                </a:lnTo>
                <a:lnTo>
                  <a:pt x="13645" y="766"/>
                </a:lnTo>
                <a:lnTo>
                  <a:pt x="13667" y="1211"/>
                </a:lnTo>
                <a:lnTo>
                  <a:pt x="13683" y="1210"/>
                </a:lnTo>
                <a:lnTo>
                  <a:pt x="13692" y="1138"/>
                </a:lnTo>
                <a:lnTo>
                  <a:pt x="13736" y="1143"/>
                </a:lnTo>
                <a:lnTo>
                  <a:pt x="13793" y="1163"/>
                </a:lnTo>
                <a:lnTo>
                  <a:pt x="13790" y="1206"/>
                </a:lnTo>
                <a:lnTo>
                  <a:pt x="13868" y="1212"/>
                </a:lnTo>
                <a:lnTo>
                  <a:pt x="13871" y="1395"/>
                </a:lnTo>
                <a:lnTo>
                  <a:pt x="13868" y="1212"/>
                </a:lnTo>
                <a:lnTo>
                  <a:pt x="13874" y="1033"/>
                </a:lnTo>
                <a:lnTo>
                  <a:pt x="13875" y="813"/>
                </a:lnTo>
                <a:lnTo>
                  <a:pt x="14089" y="813"/>
                </a:lnTo>
                <a:lnTo>
                  <a:pt x="14091" y="937"/>
                </a:lnTo>
                <a:lnTo>
                  <a:pt x="14154" y="940"/>
                </a:lnTo>
                <a:lnTo>
                  <a:pt x="14156" y="1109"/>
                </a:lnTo>
                <a:lnTo>
                  <a:pt x="14161" y="1110"/>
                </a:lnTo>
                <a:lnTo>
                  <a:pt x="14163" y="1395"/>
                </a:lnTo>
                <a:lnTo>
                  <a:pt x="14161" y="1110"/>
                </a:lnTo>
                <a:lnTo>
                  <a:pt x="14168" y="1108"/>
                </a:lnTo>
                <a:lnTo>
                  <a:pt x="14168" y="1098"/>
                </a:lnTo>
                <a:lnTo>
                  <a:pt x="14168" y="1070"/>
                </a:lnTo>
                <a:lnTo>
                  <a:pt x="14169" y="1029"/>
                </a:lnTo>
                <a:lnTo>
                  <a:pt x="14170" y="982"/>
                </a:lnTo>
                <a:lnTo>
                  <a:pt x="14171" y="931"/>
                </a:lnTo>
                <a:lnTo>
                  <a:pt x="14172" y="882"/>
                </a:lnTo>
                <a:lnTo>
                  <a:pt x="14173" y="842"/>
                </a:lnTo>
                <a:lnTo>
                  <a:pt x="14174" y="813"/>
                </a:lnTo>
                <a:lnTo>
                  <a:pt x="14177" y="783"/>
                </a:lnTo>
                <a:lnTo>
                  <a:pt x="14179" y="736"/>
                </a:lnTo>
                <a:lnTo>
                  <a:pt x="14183" y="679"/>
                </a:lnTo>
                <a:lnTo>
                  <a:pt x="14187" y="618"/>
                </a:lnTo>
                <a:lnTo>
                  <a:pt x="14192" y="560"/>
                </a:lnTo>
                <a:lnTo>
                  <a:pt x="14195" y="509"/>
                </a:lnTo>
                <a:lnTo>
                  <a:pt x="14199" y="471"/>
                </a:lnTo>
                <a:lnTo>
                  <a:pt x="14201" y="455"/>
                </a:lnTo>
                <a:lnTo>
                  <a:pt x="14358" y="462"/>
                </a:lnTo>
                <a:lnTo>
                  <a:pt x="14357" y="1025"/>
                </a:lnTo>
                <a:lnTo>
                  <a:pt x="14370" y="1389"/>
                </a:lnTo>
                <a:lnTo>
                  <a:pt x="14357" y="1025"/>
                </a:lnTo>
                <a:lnTo>
                  <a:pt x="14387" y="957"/>
                </a:lnTo>
                <a:lnTo>
                  <a:pt x="14454" y="917"/>
                </a:lnTo>
                <a:lnTo>
                  <a:pt x="14484" y="913"/>
                </a:lnTo>
                <a:lnTo>
                  <a:pt x="14498" y="915"/>
                </a:lnTo>
                <a:lnTo>
                  <a:pt x="14499" y="922"/>
                </a:lnTo>
                <a:lnTo>
                  <a:pt x="14502" y="942"/>
                </a:lnTo>
                <a:lnTo>
                  <a:pt x="14506" y="970"/>
                </a:lnTo>
                <a:lnTo>
                  <a:pt x="14510" y="1001"/>
                </a:lnTo>
                <a:lnTo>
                  <a:pt x="14514" y="1035"/>
                </a:lnTo>
                <a:lnTo>
                  <a:pt x="14519" y="1065"/>
                </a:lnTo>
                <a:lnTo>
                  <a:pt x="14521" y="1090"/>
                </a:lnTo>
                <a:lnTo>
                  <a:pt x="14522" y="1103"/>
                </a:lnTo>
                <a:lnTo>
                  <a:pt x="14530" y="1395"/>
                </a:lnTo>
                <a:lnTo>
                  <a:pt x="14522" y="1103"/>
                </a:lnTo>
                <a:lnTo>
                  <a:pt x="14524" y="470"/>
                </a:lnTo>
                <a:lnTo>
                  <a:pt x="14678" y="477"/>
                </a:lnTo>
                <a:lnTo>
                  <a:pt x="14678" y="484"/>
                </a:lnTo>
                <a:lnTo>
                  <a:pt x="14680" y="505"/>
                </a:lnTo>
                <a:lnTo>
                  <a:pt x="14684" y="536"/>
                </a:lnTo>
                <a:lnTo>
                  <a:pt x="14687" y="572"/>
                </a:lnTo>
                <a:lnTo>
                  <a:pt x="14692" y="610"/>
                </a:lnTo>
                <a:lnTo>
                  <a:pt x="14695" y="645"/>
                </a:lnTo>
                <a:lnTo>
                  <a:pt x="14698" y="677"/>
                </a:lnTo>
                <a:lnTo>
                  <a:pt x="14700" y="697"/>
                </a:lnTo>
                <a:lnTo>
                  <a:pt x="14704" y="1202"/>
                </a:lnTo>
                <a:lnTo>
                  <a:pt x="14710" y="1392"/>
                </a:lnTo>
                <a:lnTo>
                  <a:pt x="14704" y="1202"/>
                </a:lnTo>
                <a:lnTo>
                  <a:pt x="14798" y="1233"/>
                </a:lnTo>
                <a:lnTo>
                  <a:pt x="14799" y="1204"/>
                </a:lnTo>
                <a:lnTo>
                  <a:pt x="14818" y="1201"/>
                </a:lnTo>
                <a:lnTo>
                  <a:pt x="14818" y="1058"/>
                </a:lnTo>
                <a:lnTo>
                  <a:pt x="14859" y="1058"/>
                </a:lnTo>
                <a:lnTo>
                  <a:pt x="14860" y="880"/>
                </a:lnTo>
                <a:lnTo>
                  <a:pt x="14886" y="879"/>
                </a:lnTo>
                <a:lnTo>
                  <a:pt x="14887" y="725"/>
                </a:lnTo>
                <a:lnTo>
                  <a:pt x="14913" y="739"/>
                </a:lnTo>
                <a:lnTo>
                  <a:pt x="14940" y="756"/>
                </a:lnTo>
                <a:lnTo>
                  <a:pt x="14967" y="772"/>
                </a:lnTo>
                <a:lnTo>
                  <a:pt x="14993" y="786"/>
                </a:lnTo>
                <a:lnTo>
                  <a:pt x="14987" y="1395"/>
                </a:lnTo>
                <a:lnTo>
                  <a:pt x="14993" y="786"/>
                </a:lnTo>
                <a:lnTo>
                  <a:pt x="14993" y="763"/>
                </a:lnTo>
                <a:lnTo>
                  <a:pt x="14994" y="732"/>
                </a:lnTo>
                <a:lnTo>
                  <a:pt x="14994" y="693"/>
                </a:lnTo>
                <a:lnTo>
                  <a:pt x="14994" y="652"/>
                </a:lnTo>
                <a:lnTo>
                  <a:pt x="14994" y="612"/>
                </a:lnTo>
                <a:lnTo>
                  <a:pt x="14994" y="577"/>
                </a:lnTo>
                <a:lnTo>
                  <a:pt x="14994" y="551"/>
                </a:lnTo>
                <a:lnTo>
                  <a:pt x="14994" y="537"/>
                </a:lnTo>
                <a:lnTo>
                  <a:pt x="14993" y="509"/>
                </a:lnTo>
                <a:lnTo>
                  <a:pt x="14991" y="467"/>
                </a:lnTo>
                <a:lnTo>
                  <a:pt x="14987" y="426"/>
                </a:lnTo>
                <a:lnTo>
                  <a:pt x="14985" y="403"/>
                </a:lnTo>
                <a:lnTo>
                  <a:pt x="14984" y="400"/>
                </a:lnTo>
                <a:lnTo>
                  <a:pt x="14985" y="396"/>
                </a:lnTo>
                <a:lnTo>
                  <a:pt x="14987" y="390"/>
                </a:lnTo>
                <a:lnTo>
                  <a:pt x="14990" y="385"/>
                </a:lnTo>
                <a:lnTo>
                  <a:pt x="14996" y="369"/>
                </a:lnTo>
                <a:lnTo>
                  <a:pt x="15006" y="348"/>
                </a:lnTo>
                <a:lnTo>
                  <a:pt x="15017" y="324"/>
                </a:lnTo>
                <a:lnTo>
                  <a:pt x="15028" y="296"/>
                </a:lnTo>
                <a:lnTo>
                  <a:pt x="15042" y="265"/>
                </a:lnTo>
                <a:lnTo>
                  <a:pt x="15056" y="229"/>
                </a:lnTo>
                <a:lnTo>
                  <a:pt x="15076" y="160"/>
                </a:lnTo>
                <a:lnTo>
                  <a:pt x="15106" y="249"/>
                </a:lnTo>
                <a:lnTo>
                  <a:pt x="15109" y="259"/>
                </a:lnTo>
                <a:lnTo>
                  <a:pt x="15119" y="284"/>
                </a:lnTo>
                <a:lnTo>
                  <a:pt x="15130" y="313"/>
                </a:lnTo>
                <a:lnTo>
                  <a:pt x="15142" y="338"/>
                </a:lnTo>
                <a:lnTo>
                  <a:pt x="15167" y="397"/>
                </a:lnTo>
                <a:lnTo>
                  <a:pt x="15165" y="409"/>
                </a:lnTo>
                <a:lnTo>
                  <a:pt x="15163" y="437"/>
                </a:lnTo>
                <a:lnTo>
                  <a:pt x="15161" y="469"/>
                </a:lnTo>
                <a:lnTo>
                  <a:pt x="15158" y="493"/>
                </a:lnTo>
                <a:lnTo>
                  <a:pt x="15162" y="766"/>
                </a:lnTo>
                <a:lnTo>
                  <a:pt x="15183" y="1395"/>
                </a:lnTo>
                <a:lnTo>
                  <a:pt x="15162" y="766"/>
                </a:lnTo>
                <a:lnTo>
                  <a:pt x="15224" y="730"/>
                </a:lnTo>
                <a:lnTo>
                  <a:pt x="15249" y="724"/>
                </a:lnTo>
                <a:lnTo>
                  <a:pt x="15251" y="863"/>
                </a:lnTo>
                <a:lnTo>
                  <a:pt x="15255" y="868"/>
                </a:lnTo>
                <a:lnTo>
                  <a:pt x="15254" y="1148"/>
                </a:lnTo>
                <a:lnTo>
                  <a:pt x="15265" y="1148"/>
                </a:lnTo>
                <a:lnTo>
                  <a:pt x="15266" y="1138"/>
                </a:lnTo>
                <a:lnTo>
                  <a:pt x="15307" y="1140"/>
                </a:lnTo>
                <a:lnTo>
                  <a:pt x="15310" y="962"/>
                </a:lnTo>
                <a:lnTo>
                  <a:pt x="15317" y="961"/>
                </a:lnTo>
                <a:lnTo>
                  <a:pt x="15316" y="953"/>
                </a:lnTo>
                <a:lnTo>
                  <a:pt x="15330" y="955"/>
                </a:lnTo>
                <a:lnTo>
                  <a:pt x="15331" y="951"/>
                </a:lnTo>
                <a:lnTo>
                  <a:pt x="15352" y="950"/>
                </a:lnTo>
                <a:lnTo>
                  <a:pt x="15351" y="944"/>
                </a:lnTo>
                <a:lnTo>
                  <a:pt x="15350" y="924"/>
                </a:lnTo>
                <a:lnTo>
                  <a:pt x="15349" y="897"/>
                </a:lnTo>
                <a:lnTo>
                  <a:pt x="15347" y="866"/>
                </a:lnTo>
                <a:lnTo>
                  <a:pt x="15345" y="832"/>
                </a:lnTo>
                <a:lnTo>
                  <a:pt x="15341" y="801"/>
                </a:lnTo>
                <a:lnTo>
                  <a:pt x="15339" y="775"/>
                </a:lnTo>
                <a:lnTo>
                  <a:pt x="15336" y="758"/>
                </a:lnTo>
                <a:lnTo>
                  <a:pt x="15336" y="757"/>
                </a:lnTo>
                <a:lnTo>
                  <a:pt x="15337" y="755"/>
                </a:lnTo>
                <a:lnTo>
                  <a:pt x="15339" y="753"/>
                </a:lnTo>
                <a:lnTo>
                  <a:pt x="15341" y="752"/>
                </a:lnTo>
                <a:lnTo>
                  <a:pt x="15346" y="752"/>
                </a:lnTo>
                <a:lnTo>
                  <a:pt x="15351" y="752"/>
                </a:lnTo>
                <a:lnTo>
                  <a:pt x="15431" y="773"/>
                </a:lnTo>
                <a:lnTo>
                  <a:pt x="15676" y="817"/>
                </a:lnTo>
                <a:lnTo>
                  <a:pt x="15669" y="889"/>
                </a:lnTo>
                <a:lnTo>
                  <a:pt x="15663" y="960"/>
                </a:lnTo>
                <a:lnTo>
                  <a:pt x="15660" y="1031"/>
                </a:lnTo>
                <a:lnTo>
                  <a:pt x="15657" y="1104"/>
                </a:lnTo>
                <a:lnTo>
                  <a:pt x="15656" y="1176"/>
                </a:lnTo>
                <a:lnTo>
                  <a:pt x="15656" y="1249"/>
                </a:lnTo>
                <a:lnTo>
                  <a:pt x="15658" y="1322"/>
                </a:lnTo>
                <a:lnTo>
                  <a:pt x="15662" y="1396"/>
                </a:lnTo>
                <a:lnTo>
                  <a:pt x="15659" y="1321"/>
                </a:lnTo>
                <a:lnTo>
                  <a:pt x="15657" y="1247"/>
                </a:lnTo>
                <a:lnTo>
                  <a:pt x="15656" y="1175"/>
                </a:lnTo>
                <a:lnTo>
                  <a:pt x="15657" y="1103"/>
                </a:lnTo>
                <a:lnTo>
                  <a:pt x="15660" y="1030"/>
                </a:lnTo>
                <a:lnTo>
                  <a:pt x="15663" y="959"/>
                </a:lnTo>
                <a:lnTo>
                  <a:pt x="15669" y="888"/>
                </a:lnTo>
                <a:lnTo>
                  <a:pt x="15676" y="817"/>
                </a:lnTo>
                <a:lnTo>
                  <a:pt x="15778" y="832"/>
                </a:lnTo>
                <a:lnTo>
                  <a:pt x="15768" y="907"/>
                </a:lnTo>
                <a:lnTo>
                  <a:pt x="15770" y="1390"/>
                </a:lnTo>
                <a:lnTo>
                  <a:pt x="15768" y="907"/>
                </a:lnTo>
                <a:lnTo>
                  <a:pt x="16032" y="905"/>
                </a:lnTo>
                <a:lnTo>
                  <a:pt x="16038" y="1392"/>
                </a:lnTo>
                <a:lnTo>
                  <a:pt x="16032" y="905"/>
                </a:lnTo>
                <a:lnTo>
                  <a:pt x="16299" y="903"/>
                </a:lnTo>
                <a:lnTo>
                  <a:pt x="16302" y="1054"/>
                </a:lnTo>
                <a:lnTo>
                  <a:pt x="16389" y="1054"/>
                </a:lnTo>
                <a:lnTo>
                  <a:pt x="16391" y="1395"/>
                </a:lnTo>
                <a:lnTo>
                  <a:pt x="16211" y="1395"/>
                </a:lnTo>
                <a:lnTo>
                  <a:pt x="16207" y="1053"/>
                </a:lnTo>
                <a:lnTo>
                  <a:pt x="16302" y="1054"/>
                </a:lnTo>
                <a:lnTo>
                  <a:pt x="16298" y="889"/>
                </a:lnTo>
                <a:lnTo>
                  <a:pt x="16418" y="889"/>
                </a:lnTo>
                <a:lnTo>
                  <a:pt x="16491" y="891"/>
                </a:lnTo>
                <a:lnTo>
                  <a:pt x="16493" y="897"/>
                </a:lnTo>
                <a:lnTo>
                  <a:pt x="16643" y="899"/>
                </a:lnTo>
                <a:lnTo>
                  <a:pt x="16641" y="1098"/>
                </a:lnTo>
                <a:lnTo>
                  <a:pt x="16647" y="1100"/>
                </a:lnTo>
                <a:lnTo>
                  <a:pt x="16647" y="1136"/>
                </a:lnTo>
                <a:lnTo>
                  <a:pt x="16650" y="1137"/>
                </a:lnTo>
                <a:lnTo>
                  <a:pt x="16649" y="1390"/>
                </a:lnTo>
                <a:lnTo>
                  <a:pt x="17274" y="1390"/>
                </a:lnTo>
                <a:close/>
                <a:moveTo>
                  <a:pt x="15953" y="1395"/>
                </a:moveTo>
                <a:lnTo>
                  <a:pt x="15953" y="1209"/>
                </a:lnTo>
                <a:lnTo>
                  <a:pt x="15854" y="1207"/>
                </a:lnTo>
                <a:lnTo>
                  <a:pt x="15856" y="1395"/>
                </a:lnTo>
                <a:lnTo>
                  <a:pt x="15953" y="1395"/>
                </a:lnTo>
                <a:close/>
                <a:moveTo>
                  <a:pt x="15459" y="1395"/>
                </a:moveTo>
                <a:lnTo>
                  <a:pt x="15460" y="1315"/>
                </a:lnTo>
                <a:lnTo>
                  <a:pt x="15459" y="1238"/>
                </a:lnTo>
                <a:lnTo>
                  <a:pt x="15458" y="1166"/>
                </a:lnTo>
                <a:lnTo>
                  <a:pt x="15455" y="1102"/>
                </a:lnTo>
                <a:lnTo>
                  <a:pt x="15452" y="1044"/>
                </a:lnTo>
                <a:lnTo>
                  <a:pt x="15448" y="995"/>
                </a:lnTo>
                <a:lnTo>
                  <a:pt x="15444" y="953"/>
                </a:lnTo>
                <a:lnTo>
                  <a:pt x="15441" y="922"/>
                </a:lnTo>
                <a:lnTo>
                  <a:pt x="15575" y="940"/>
                </a:lnTo>
                <a:lnTo>
                  <a:pt x="15571" y="958"/>
                </a:lnTo>
                <a:lnTo>
                  <a:pt x="15569" y="977"/>
                </a:lnTo>
                <a:lnTo>
                  <a:pt x="15567" y="1000"/>
                </a:lnTo>
                <a:lnTo>
                  <a:pt x="15565" y="1024"/>
                </a:lnTo>
                <a:lnTo>
                  <a:pt x="15564" y="1078"/>
                </a:lnTo>
                <a:lnTo>
                  <a:pt x="15564" y="1137"/>
                </a:lnTo>
                <a:lnTo>
                  <a:pt x="15565" y="1201"/>
                </a:lnTo>
                <a:lnTo>
                  <a:pt x="15567" y="1266"/>
                </a:lnTo>
                <a:lnTo>
                  <a:pt x="15570" y="1332"/>
                </a:lnTo>
                <a:lnTo>
                  <a:pt x="15575" y="1395"/>
                </a:lnTo>
                <a:lnTo>
                  <a:pt x="15459" y="1395"/>
                </a:lnTo>
                <a:close/>
              </a:path>
            </a:pathLst>
          </a:custGeom>
          <a:gradFill flip="none" rotWithShape="1">
            <a:gsLst>
              <a:gs pos="0">
                <a:srgbClr val="B9B9E5">
                  <a:alpha val="57000"/>
                </a:srgbClr>
              </a:gs>
              <a:gs pos="100000">
                <a:srgbClr val="E0D8C6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IN">
              <a:latin typeface="Arial" pitchFamily="34" charset="0"/>
              <a:cs typeface="+mn-cs"/>
            </a:endParaRPr>
          </a:p>
        </p:txBody>
      </p:sp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1588" y="85725"/>
            <a:ext cx="9140825" cy="652463"/>
            <a:chOff x="-131763" y="2759076"/>
            <a:chExt cx="9140826" cy="652463"/>
          </a:xfrm>
        </p:grpSpPr>
        <p:sp>
          <p:nvSpPr>
            <p:cNvPr id="5" name="Freeform 23"/>
            <p:cNvSpPr>
              <a:spLocks/>
            </p:cNvSpPr>
            <p:nvPr userDrawn="1"/>
          </p:nvSpPr>
          <p:spPr bwMode="auto">
            <a:xfrm>
              <a:off x="8443913" y="3143251"/>
              <a:ext cx="565150" cy="268288"/>
            </a:xfrm>
            <a:custGeom>
              <a:avLst/>
              <a:gdLst>
                <a:gd name="T0" fmla="*/ 4 w 1067"/>
                <a:gd name="T1" fmla="*/ 506 h 506"/>
                <a:gd name="T2" fmla="*/ 0 w 1067"/>
                <a:gd name="T3" fmla="*/ 164 h 506"/>
                <a:gd name="T4" fmla="*/ 95 w 1067"/>
                <a:gd name="T5" fmla="*/ 165 h 506"/>
                <a:gd name="T6" fmla="*/ 91 w 1067"/>
                <a:gd name="T7" fmla="*/ 0 h 506"/>
                <a:gd name="T8" fmla="*/ 211 w 1067"/>
                <a:gd name="T9" fmla="*/ 0 h 506"/>
                <a:gd name="T10" fmla="*/ 284 w 1067"/>
                <a:gd name="T11" fmla="*/ 2 h 506"/>
                <a:gd name="T12" fmla="*/ 286 w 1067"/>
                <a:gd name="T13" fmla="*/ 10 h 506"/>
                <a:gd name="T14" fmla="*/ 436 w 1067"/>
                <a:gd name="T15" fmla="*/ 11 h 506"/>
                <a:gd name="T16" fmla="*/ 434 w 1067"/>
                <a:gd name="T17" fmla="*/ 211 h 506"/>
                <a:gd name="T18" fmla="*/ 440 w 1067"/>
                <a:gd name="T19" fmla="*/ 212 h 506"/>
                <a:gd name="T20" fmla="*/ 440 w 1067"/>
                <a:gd name="T21" fmla="*/ 247 h 506"/>
                <a:gd name="T22" fmla="*/ 443 w 1067"/>
                <a:gd name="T23" fmla="*/ 248 h 506"/>
                <a:gd name="T24" fmla="*/ 442 w 1067"/>
                <a:gd name="T25" fmla="*/ 501 h 506"/>
                <a:gd name="T26" fmla="*/ 1067 w 1067"/>
                <a:gd name="T27" fmla="*/ 50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7" h="506">
                  <a:moveTo>
                    <a:pt x="4" y="506"/>
                  </a:moveTo>
                  <a:lnTo>
                    <a:pt x="0" y="164"/>
                  </a:lnTo>
                  <a:lnTo>
                    <a:pt x="95" y="165"/>
                  </a:lnTo>
                  <a:lnTo>
                    <a:pt x="91" y="0"/>
                  </a:lnTo>
                  <a:lnTo>
                    <a:pt x="211" y="0"/>
                  </a:lnTo>
                  <a:lnTo>
                    <a:pt x="284" y="2"/>
                  </a:lnTo>
                  <a:lnTo>
                    <a:pt x="286" y="10"/>
                  </a:lnTo>
                  <a:lnTo>
                    <a:pt x="436" y="11"/>
                  </a:lnTo>
                  <a:lnTo>
                    <a:pt x="434" y="211"/>
                  </a:lnTo>
                  <a:lnTo>
                    <a:pt x="440" y="212"/>
                  </a:lnTo>
                  <a:lnTo>
                    <a:pt x="440" y="247"/>
                  </a:lnTo>
                  <a:lnTo>
                    <a:pt x="443" y="248"/>
                  </a:lnTo>
                  <a:lnTo>
                    <a:pt x="442" y="501"/>
                  </a:lnTo>
                  <a:lnTo>
                    <a:pt x="1067" y="501"/>
                  </a:lnTo>
                </a:path>
              </a:pathLst>
            </a:custGeom>
            <a:noFill/>
            <a:ln w="9525">
              <a:solidFill>
                <a:srgbClr val="DDAFEB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6" name="Freeform 24"/>
            <p:cNvSpPr>
              <a:spLocks/>
            </p:cNvSpPr>
            <p:nvPr userDrawn="1"/>
          </p:nvSpPr>
          <p:spPr bwMode="auto">
            <a:xfrm>
              <a:off x="-131763" y="2759076"/>
              <a:ext cx="8674101" cy="652463"/>
            </a:xfrm>
            <a:custGeom>
              <a:avLst/>
              <a:gdLst>
                <a:gd name="T0" fmla="*/ 12633 w 16391"/>
                <a:gd name="T1" fmla="*/ 601 h 1235"/>
                <a:gd name="T2" fmla="*/ 12815 w 16391"/>
                <a:gd name="T3" fmla="*/ 1230 h 1235"/>
                <a:gd name="T4" fmla="*/ 12957 w 16391"/>
                <a:gd name="T5" fmla="*/ 688 h 1235"/>
                <a:gd name="T6" fmla="*/ 13121 w 16391"/>
                <a:gd name="T7" fmla="*/ 1234 h 1235"/>
                <a:gd name="T8" fmla="*/ 13211 w 16391"/>
                <a:gd name="T9" fmla="*/ 1035 h 1235"/>
                <a:gd name="T10" fmla="*/ 13218 w 16391"/>
                <a:gd name="T11" fmla="*/ 1024 h 1235"/>
                <a:gd name="T12" fmla="*/ 13211 w 16391"/>
                <a:gd name="T13" fmla="*/ 838 h 1235"/>
                <a:gd name="T14" fmla="*/ 13217 w 16391"/>
                <a:gd name="T15" fmla="*/ 737 h 1235"/>
                <a:gd name="T16" fmla="*/ 13342 w 16391"/>
                <a:gd name="T17" fmla="*/ 737 h 1235"/>
                <a:gd name="T18" fmla="*/ 13347 w 16391"/>
                <a:gd name="T19" fmla="*/ 618 h 1235"/>
                <a:gd name="T20" fmla="*/ 13413 w 16391"/>
                <a:gd name="T21" fmla="*/ 471 h 1235"/>
                <a:gd name="T22" fmla="*/ 13446 w 16391"/>
                <a:gd name="T23" fmla="*/ 619 h 1235"/>
                <a:gd name="T24" fmla="*/ 13526 w 16391"/>
                <a:gd name="T25" fmla="*/ 883 h 1235"/>
                <a:gd name="T26" fmla="*/ 13528 w 16391"/>
                <a:gd name="T27" fmla="*/ 798 h 1235"/>
                <a:gd name="T28" fmla="*/ 13549 w 16391"/>
                <a:gd name="T29" fmla="*/ 604 h 1235"/>
                <a:gd name="T30" fmla="*/ 13683 w 16391"/>
                <a:gd name="T31" fmla="*/ 1049 h 1235"/>
                <a:gd name="T32" fmla="*/ 13790 w 16391"/>
                <a:gd name="T33" fmla="*/ 1046 h 1235"/>
                <a:gd name="T34" fmla="*/ 13874 w 16391"/>
                <a:gd name="T35" fmla="*/ 873 h 1235"/>
                <a:gd name="T36" fmla="*/ 14154 w 16391"/>
                <a:gd name="T37" fmla="*/ 780 h 1235"/>
                <a:gd name="T38" fmla="*/ 14161 w 16391"/>
                <a:gd name="T39" fmla="*/ 949 h 1235"/>
                <a:gd name="T40" fmla="*/ 14169 w 16391"/>
                <a:gd name="T41" fmla="*/ 868 h 1235"/>
                <a:gd name="T42" fmla="*/ 14173 w 16391"/>
                <a:gd name="T43" fmla="*/ 682 h 1235"/>
                <a:gd name="T44" fmla="*/ 14183 w 16391"/>
                <a:gd name="T45" fmla="*/ 520 h 1235"/>
                <a:gd name="T46" fmla="*/ 14199 w 16391"/>
                <a:gd name="T47" fmla="*/ 311 h 1235"/>
                <a:gd name="T48" fmla="*/ 14370 w 16391"/>
                <a:gd name="T49" fmla="*/ 1228 h 1235"/>
                <a:gd name="T50" fmla="*/ 14484 w 16391"/>
                <a:gd name="T51" fmla="*/ 753 h 1235"/>
                <a:gd name="T52" fmla="*/ 14506 w 16391"/>
                <a:gd name="T53" fmla="*/ 809 h 1235"/>
                <a:gd name="T54" fmla="*/ 14521 w 16391"/>
                <a:gd name="T55" fmla="*/ 929 h 1235"/>
                <a:gd name="T56" fmla="*/ 14524 w 16391"/>
                <a:gd name="T57" fmla="*/ 310 h 1235"/>
                <a:gd name="T58" fmla="*/ 14684 w 16391"/>
                <a:gd name="T59" fmla="*/ 376 h 1235"/>
                <a:gd name="T60" fmla="*/ 14698 w 16391"/>
                <a:gd name="T61" fmla="*/ 516 h 1235"/>
                <a:gd name="T62" fmla="*/ 14704 w 16391"/>
                <a:gd name="T63" fmla="*/ 1041 h 1235"/>
                <a:gd name="T64" fmla="*/ 14818 w 16391"/>
                <a:gd name="T65" fmla="*/ 898 h 1235"/>
                <a:gd name="T66" fmla="*/ 14887 w 16391"/>
                <a:gd name="T67" fmla="*/ 565 h 1235"/>
                <a:gd name="T68" fmla="*/ 14993 w 16391"/>
                <a:gd name="T69" fmla="*/ 625 h 1235"/>
                <a:gd name="T70" fmla="*/ 14994 w 16391"/>
                <a:gd name="T71" fmla="*/ 571 h 1235"/>
                <a:gd name="T72" fmla="*/ 14994 w 16391"/>
                <a:gd name="T73" fmla="*/ 417 h 1235"/>
                <a:gd name="T74" fmla="*/ 14991 w 16391"/>
                <a:gd name="T75" fmla="*/ 307 h 1235"/>
                <a:gd name="T76" fmla="*/ 14985 w 16391"/>
                <a:gd name="T77" fmla="*/ 236 h 1235"/>
                <a:gd name="T78" fmla="*/ 15006 w 16391"/>
                <a:gd name="T79" fmla="*/ 189 h 1235"/>
                <a:gd name="T80" fmla="*/ 15056 w 16391"/>
                <a:gd name="T81" fmla="*/ 69 h 1235"/>
                <a:gd name="T82" fmla="*/ 15119 w 16391"/>
                <a:gd name="T83" fmla="*/ 124 h 1235"/>
                <a:gd name="T84" fmla="*/ 15165 w 16391"/>
                <a:gd name="T85" fmla="*/ 249 h 1235"/>
                <a:gd name="T86" fmla="*/ 15162 w 16391"/>
                <a:gd name="T87" fmla="*/ 606 h 1235"/>
                <a:gd name="T88" fmla="*/ 15249 w 16391"/>
                <a:gd name="T89" fmla="*/ 564 h 1235"/>
                <a:gd name="T90" fmla="*/ 15265 w 16391"/>
                <a:gd name="T91" fmla="*/ 987 h 1235"/>
                <a:gd name="T92" fmla="*/ 15317 w 16391"/>
                <a:gd name="T93" fmla="*/ 800 h 1235"/>
                <a:gd name="T94" fmla="*/ 15352 w 16391"/>
                <a:gd name="T95" fmla="*/ 790 h 1235"/>
                <a:gd name="T96" fmla="*/ 15347 w 16391"/>
                <a:gd name="T97" fmla="*/ 705 h 1235"/>
                <a:gd name="T98" fmla="*/ 15336 w 16391"/>
                <a:gd name="T99" fmla="*/ 597 h 1235"/>
                <a:gd name="T100" fmla="*/ 15341 w 16391"/>
                <a:gd name="T101" fmla="*/ 592 h 1235"/>
                <a:gd name="T102" fmla="*/ 15676 w 16391"/>
                <a:gd name="T103" fmla="*/ 657 h 1235"/>
                <a:gd name="T104" fmla="*/ 15657 w 16391"/>
                <a:gd name="T105" fmla="*/ 943 h 1235"/>
                <a:gd name="T106" fmla="*/ 15662 w 16391"/>
                <a:gd name="T107" fmla="*/ 1235 h 1235"/>
                <a:gd name="T108" fmla="*/ 15657 w 16391"/>
                <a:gd name="T109" fmla="*/ 942 h 1235"/>
                <a:gd name="T110" fmla="*/ 15676 w 16391"/>
                <a:gd name="T111" fmla="*/ 657 h 1235"/>
                <a:gd name="T112" fmla="*/ 15768 w 16391"/>
                <a:gd name="T113" fmla="*/ 746 h 1235"/>
                <a:gd name="T114" fmla="*/ 16299 w 16391"/>
                <a:gd name="T115" fmla="*/ 74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91" h="1235">
                  <a:moveTo>
                    <a:pt x="0" y="1234"/>
                  </a:moveTo>
                  <a:lnTo>
                    <a:pt x="12468" y="1234"/>
                  </a:lnTo>
                  <a:lnTo>
                    <a:pt x="12469" y="601"/>
                  </a:lnTo>
                  <a:lnTo>
                    <a:pt x="12633" y="601"/>
                  </a:lnTo>
                  <a:lnTo>
                    <a:pt x="12632" y="1053"/>
                  </a:lnTo>
                  <a:lnTo>
                    <a:pt x="12650" y="1059"/>
                  </a:lnTo>
                  <a:lnTo>
                    <a:pt x="12651" y="1230"/>
                  </a:lnTo>
                  <a:lnTo>
                    <a:pt x="12815" y="1230"/>
                  </a:lnTo>
                  <a:lnTo>
                    <a:pt x="12815" y="686"/>
                  </a:lnTo>
                  <a:lnTo>
                    <a:pt x="12957" y="688"/>
                  </a:lnTo>
                  <a:lnTo>
                    <a:pt x="12971" y="1234"/>
                  </a:lnTo>
                  <a:lnTo>
                    <a:pt x="12957" y="688"/>
                  </a:lnTo>
                  <a:lnTo>
                    <a:pt x="13098" y="689"/>
                  </a:lnTo>
                  <a:lnTo>
                    <a:pt x="13098" y="1212"/>
                  </a:lnTo>
                  <a:lnTo>
                    <a:pt x="13121" y="1221"/>
                  </a:lnTo>
                  <a:lnTo>
                    <a:pt x="13121" y="1234"/>
                  </a:lnTo>
                  <a:lnTo>
                    <a:pt x="13122" y="1128"/>
                  </a:lnTo>
                  <a:lnTo>
                    <a:pt x="13212" y="1123"/>
                  </a:lnTo>
                  <a:lnTo>
                    <a:pt x="13211" y="1037"/>
                  </a:lnTo>
                  <a:lnTo>
                    <a:pt x="13211" y="1035"/>
                  </a:lnTo>
                  <a:lnTo>
                    <a:pt x="13212" y="1030"/>
                  </a:lnTo>
                  <a:lnTo>
                    <a:pt x="13214" y="1028"/>
                  </a:lnTo>
                  <a:lnTo>
                    <a:pt x="13216" y="1026"/>
                  </a:lnTo>
                  <a:lnTo>
                    <a:pt x="13218" y="1024"/>
                  </a:lnTo>
                  <a:lnTo>
                    <a:pt x="13221" y="1023"/>
                  </a:lnTo>
                  <a:lnTo>
                    <a:pt x="13222" y="857"/>
                  </a:lnTo>
                  <a:lnTo>
                    <a:pt x="13215" y="854"/>
                  </a:lnTo>
                  <a:lnTo>
                    <a:pt x="13211" y="838"/>
                  </a:lnTo>
                  <a:lnTo>
                    <a:pt x="13212" y="741"/>
                  </a:lnTo>
                  <a:lnTo>
                    <a:pt x="13212" y="740"/>
                  </a:lnTo>
                  <a:lnTo>
                    <a:pt x="13214" y="738"/>
                  </a:lnTo>
                  <a:lnTo>
                    <a:pt x="13217" y="737"/>
                  </a:lnTo>
                  <a:lnTo>
                    <a:pt x="13220" y="736"/>
                  </a:lnTo>
                  <a:lnTo>
                    <a:pt x="13220" y="673"/>
                  </a:lnTo>
                  <a:lnTo>
                    <a:pt x="13341" y="673"/>
                  </a:lnTo>
                  <a:lnTo>
                    <a:pt x="13342" y="737"/>
                  </a:lnTo>
                  <a:lnTo>
                    <a:pt x="13346" y="737"/>
                  </a:lnTo>
                  <a:lnTo>
                    <a:pt x="13346" y="744"/>
                  </a:lnTo>
                  <a:lnTo>
                    <a:pt x="13351" y="744"/>
                  </a:lnTo>
                  <a:lnTo>
                    <a:pt x="13347" y="618"/>
                  </a:lnTo>
                  <a:lnTo>
                    <a:pt x="13397" y="618"/>
                  </a:lnTo>
                  <a:lnTo>
                    <a:pt x="13407" y="573"/>
                  </a:lnTo>
                  <a:lnTo>
                    <a:pt x="13410" y="505"/>
                  </a:lnTo>
                  <a:lnTo>
                    <a:pt x="13413" y="471"/>
                  </a:lnTo>
                  <a:lnTo>
                    <a:pt x="13414" y="503"/>
                  </a:lnTo>
                  <a:lnTo>
                    <a:pt x="13418" y="570"/>
                  </a:lnTo>
                  <a:lnTo>
                    <a:pt x="13427" y="618"/>
                  </a:lnTo>
                  <a:lnTo>
                    <a:pt x="13446" y="619"/>
                  </a:lnTo>
                  <a:lnTo>
                    <a:pt x="13446" y="673"/>
                  </a:lnTo>
                  <a:lnTo>
                    <a:pt x="13452" y="674"/>
                  </a:lnTo>
                  <a:lnTo>
                    <a:pt x="13463" y="885"/>
                  </a:lnTo>
                  <a:lnTo>
                    <a:pt x="13526" y="883"/>
                  </a:lnTo>
                  <a:lnTo>
                    <a:pt x="13526" y="838"/>
                  </a:lnTo>
                  <a:lnTo>
                    <a:pt x="13537" y="837"/>
                  </a:lnTo>
                  <a:lnTo>
                    <a:pt x="13536" y="798"/>
                  </a:lnTo>
                  <a:lnTo>
                    <a:pt x="13528" y="798"/>
                  </a:lnTo>
                  <a:lnTo>
                    <a:pt x="13528" y="677"/>
                  </a:lnTo>
                  <a:lnTo>
                    <a:pt x="13537" y="674"/>
                  </a:lnTo>
                  <a:lnTo>
                    <a:pt x="13537" y="604"/>
                  </a:lnTo>
                  <a:lnTo>
                    <a:pt x="13549" y="604"/>
                  </a:lnTo>
                  <a:lnTo>
                    <a:pt x="13562" y="606"/>
                  </a:lnTo>
                  <a:lnTo>
                    <a:pt x="13645" y="606"/>
                  </a:lnTo>
                  <a:lnTo>
                    <a:pt x="13667" y="1050"/>
                  </a:lnTo>
                  <a:lnTo>
                    <a:pt x="13683" y="1049"/>
                  </a:lnTo>
                  <a:lnTo>
                    <a:pt x="13692" y="978"/>
                  </a:lnTo>
                  <a:lnTo>
                    <a:pt x="13736" y="982"/>
                  </a:lnTo>
                  <a:lnTo>
                    <a:pt x="13793" y="1002"/>
                  </a:lnTo>
                  <a:lnTo>
                    <a:pt x="13790" y="1046"/>
                  </a:lnTo>
                  <a:lnTo>
                    <a:pt x="13868" y="1051"/>
                  </a:lnTo>
                  <a:lnTo>
                    <a:pt x="13871" y="1234"/>
                  </a:lnTo>
                  <a:lnTo>
                    <a:pt x="13868" y="1051"/>
                  </a:lnTo>
                  <a:lnTo>
                    <a:pt x="13874" y="873"/>
                  </a:lnTo>
                  <a:lnTo>
                    <a:pt x="13875" y="652"/>
                  </a:lnTo>
                  <a:lnTo>
                    <a:pt x="14089" y="652"/>
                  </a:lnTo>
                  <a:lnTo>
                    <a:pt x="14091" y="777"/>
                  </a:lnTo>
                  <a:lnTo>
                    <a:pt x="14154" y="780"/>
                  </a:lnTo>
                  <a:lnTo>
                    <a:pt x="14156" y="948"/>
                  </a:lnTo>
                  <a:lnTo>
                    <a:pt x="14161" y="949"/>
                  </a:lnTo>
                  <a:lnTo>
                    <a:pt x="14163" y="1234"/>
                  </a:lnTo>
                  <a:lnTo>
                    <a:pt x="14161" y="949"/>
                  </a:lnTo>
                  <a:lnTo>
                    <a:pt x="14168" y="947"/>
                  </a:lnTo>
                  <a:lnTo>
                    <a:pt x="14168" y="938"/>
                  </a:lnTo>
                  <a:lnTo>
                    <a:pt x="14168" y="910"/>
                  </a:lnTo>
                  <a:lnTo>
                    <a:pt x="14169" y="868"/>
                  </a:lnTo>
                  <a:lnTo>
                    <a:pt x="14170" y="821"/>
                  </a:lnTo>
                  <a:lnTo>
                    <a:pt x="14171" y="770"/>
                  </a:lnTo>
                  <a:lnTo>
                    <a:pt x="14172" y="722"/>
                  </a:lnTo>
                  <a:lnTo>
                    <a:pt x="14173" y="682"/>
                  </a:lnTo>
                  <a:lnTo>
                    <a:pt x="14174" y="652"/>
                  </a:lnTo>
                  <a:lnTo>
                    <a:pt x="14177" y="622"/>
                  </a:lnTo>
                  <a:lnTo>
                    <a:pt x="14179" y="576"/>
                  </a:lnTo>
                  <a:lnTo>
                    <a:pt x="14183" y="520"/>
                  </a:lnTo>
                  <a:lnTo>
                    <a:pt x="14187" y="458"/>
                  </a:lnTo>
                  <a:lnTo>
                    <a:pt x="14192" y="400"/>
                  </a:lnTo>
                  <a:lnTo>
                    <a:pt x="14195" y="349"/>
                  </a:lnTo>
                  <a:lnTo>
                    <a:pt x="14199" y="311"/>
                  </a:lnTo>
                  <a:lnTo>
                    <a:pt x="14201" y="295"/>
                  </a:lnTo>
                  <a:lnTo>
                    <a:pt x="14358" y="301"/>
                  </a:lnTo>
                  <a:lnTo>
                    <a:pt x="14357" y="864"/>
                  </a:lnTo>
                  <a:lnTo>
                    <a:pt x="14370" y="1228"/>
                  </a:lnTo>
                  <a:lnTo>
                    <a:pt x="14357" y="864"/>
                  </a:lnTo>
                  <a:lnTo>
                    <a:pt x="14387" y="796"/>
                  </a:lnTo>
                  <a:lnTo>
                    <a:pt x="14454" y="756"/>
                  </a:lnTo>
                  <a:lnTo>
                    <a:pt x="14484" y="753"/>
                  </a:lnTo>
                  <a:lnTo>
                    <a:pt x="14498" y="754"/>
                  </a:lnTo>
                  <a:lnTo>
                    <a:pt x="14499" y="762"/>
                  </a:lnTo>
                  <a:lnTo>
                    <a:pt x="14502" y="781"/>
                  </a:lnTo>
                  <a:lnTo>
                    <a:pt x="14506" y="809"/>
                  </a:lnTo>
                  <a:lnTo>
                    <a:pt x="14510" y="840"/>
                  </a:lnTo>
                  <a:lnTo>
                    <a:pt x="14514" y="874"/>
                  </a:lnTo>
                  <a:lnTo>
                    <a:pt x="14519" y="904"/>
                  </a:lnTo>
                  <a:lnTo>
                    <a:pt x="14521" y="929"/>
                  </a:lnTo>
                  <a:lnTo>
                    <a:pt x="14522" y="942"/>
                  </a:lnTo>
                  <a:lnTo>
                    <a:pt x="14530" y="1234"/>
                  </a:lnTo>
                  <a:lnTo>
                    <a:pt x="14522" y="942"/>
                  </a:lnTo>
                  <a:lnTo>
                    <a:pt x="14524" y="310"/>
                  </a:lnTo>
                  <a:lnTo>
                    <a:pt x="14678" y="317"/>
                  </a:lnTo>
                  <a:lnTo>
                    <a:pt x="14678" y="324"/>
                  </a:lnTo>
                  <a:lnTo>
                    <a:pt x="14680" y="346"/>
                  </a:lnTo>
                  <a:lnTo>
                    <a:pt x="14684" y="376"/>
                  </a:lnTo>
                  <a:lnTo>
                    <a:pt x="14687" y="412"/>
                  </a:lnTo>
                  <a:lnTo>
                    <a:pt x="14692" y="449"/>
                  </a:lnTo>
                  <a:lnTo>
                    <a:pt x="14695" y="486"/>
                  </a:lnTo>
                  <a:lnTo>
                    <a:pt x="14698" y="516"/>
                  </a:lnTo>
                  <a:lnTo>
                    <a:pt x="14700" y="537"/>
                  </a:lnTo>
                  <a:lnTo>
                    <a:pt x="14704" y="1041"/>
                  </a:lnTo>
                  <a:lnTo>
                    <a:pt x="14710" y="1231"/>
                  </a:lnTo>
                  <a:lnTo>
                    <a:pt x="14704" y="1041"/>
                  </a:lnTo>
                  <a:lnTo>
                    <a:pt x="14798" y="1073"/>
                  </a:lnTo>
                  <a:lnTo>
                    <a:pt x="14799" y="1043"/>
                  </a:lnTo>
                  <a:lnTo>
                    <a:pt x="14818" y="1040"/>
                  </a:lnTo>
                  <a:lnTo>
                    <a:pt x="14818" y="898"/>
                  </a:lnTo>
                  <a:lnTo>
                    <a:pt x="14859" y="898"/>
                  </a:lnTo>
                  <a:lnTo>
                    <a:pt x="14860" y="719"/>
                  </a:lnTo>
                  <a:lnTo>
                    <a:pt x="14886" y="718"/>
                  </a:lnTo>
                  <a:lnTo>
                    <a:pt x="14887" y="565"/>
                  </a:lnTo>
                  <a:lnTo>
                    <a:pt x="14913" y="579"/>
                  </a:lnTo>
                  <a:lnTo>
                    <a:pt x="14940" y="595"/>
                  </a:lnTo>
                  <a:lnTo>
                    <a:pt x="14967" y="611"/>
                  </a:lnTo>
                  <a:lnTo>
                    <a:pt x="14993" y="625"/>
                  </a:lnTo>
                  <a:lnTo>
                    <a:pt x="14987" y="1234"/>
                  </a:lnTo>
                  <a:lnTo>
                    <a:pt x="14993" y="625"/>
                  </a:lnTo>
                  <a:lnTo>
                    <a:pt x="14993" y="603"/>
                  </a:lnTo>
                  <a:lnTo>
                    <a:pt x="14994" y="571"/>
                  </a:lnTo>
                  <a:lnTo>
                    <a:pt x="14994" y="533"/>
                  </a:lnTo>
                  <a:lnTo>
                    <a:pt x="14994" y="492"/>
                  </a:lnTo>
                  <a:lnTo>
                    <a:pt x="14994" y="452"/>
                  </a:lnTo>
                  <a:lnTo>
                    <a:pt x="14994" y="417"/>
                  </a:lnTo>
                  <a:lnTo>
                    <a:pt x="14994" y="391"/>
                  </a:lnTo>
                  <a:lnTo>
                    <a:pt x="14994" y="377"/>
                  </a:lnTo>
                  <a:lnTo>
                    <a:pt x="14993" y="349"/>
                  </a:lnTo>
                  <a:lnTo>
                    <a:pt x="14991" y="307"/>
                  </a:lnTo>
                  <a:lnTo>
                    <a:pt x="14987" y="266"/>
                  </a:lnTo>
                  <a:lnTo>
                    <a:pt x="14985" y="243"/>
                  </a:lnTo>
                  <a:lnTo>
                    <a:pt x="14984" y="240"/>
                  </a:lnTo>
                  <a:lnTo>
                    <a:pt x="14985" y="236"/>
                  </a:lnTo>
                  <a:lnTo>
                    <a:pt x="14987" y="231"/>
                  </a:lnTo>
                  <a:lnTo>
                    <a:pt x="14990" y="225"/>
                  </a:lnTo>
                  <a:lnTo>
                    <a:pt x="14996" y="209"/>
                  </a:lnTo>
                  <a:lnTo>
                    <a:pt x="15006" y="189"/>
                  </a:lnTo>
                  <a:lnTo>
                    <a:pt x="15017" y="164"/>
                  </a:lnTo>
                  <a:lnTo>
                    <a:pt x="15028" y="136"/>
                  </a:lnTo>
                  <a:lnTo>
                    <a:pt x="15042" y="105"/>
                  </a:lnTo>
                  <a:lnTo>
                    <a:pt x="15056" y="69"/>
                  </a:lnTo>
                  <a:lnTo>
                    <a:pt x="15076" y="0"/>
                  </a:lnTo>
                  <a:lnTo>
                    <a:pt x="15106" y="89"/>
                  </a:lnTo>
                  <a:lnTo>
                    <a:pt x="15109" y="100"/>
                  </a:lnTo>
                  <a:lnTo>
                    <a:pt x="15119" y="124"/>
                  </a:lnTo>
                  <a:lnTo>
                    <a:pt x="15130" y="154"/>
                  </a:lnTo>
                  <a:lnTo>
                    <a:pt x="15142" y="178"/>
                  </a:lnTo>
                  <a:lnTo>
                    <a:pt x="15167" y="237"/>
                  </a:lnTo>
                  <a:lnTo>
                    <a:pt x="15165" y="249"/>
                  </a:lnTo>
                  <a:lnTo>
                    <a:pt x="15163" y="277"/>
                  </a:lnTo>
                  <a:lnTo>
                    <a:pt x="15161" y="309"/>
                  </a:lnTo>
                  <a:lnTo>
                    <a:pt x="15158" y="333"/>
                  </a:lnTo>
                  <a:lnTo>
                    <a:pt x="15162" y="606"/>
                  </a:lnTo>
                  <a:lnTo>
                    <a:pt x="15183" y="1234"/>
                  </a:lnTo>
                  <a:lnTo>
                    <a:pt x="15162" y="606"/>
                  </a:lnTo>
                  <a:lnTo>
                    <a:pt x="15224" y="569"/>
                  </a:lnTo>
                  <a:lnTo>
                    <a:pt x="15249" y="564"/>
                  </a:lnTo>
                  <a:lnTo>
                    <a:pt x="15251" y="702"/>
                  </a:lnTo>
                  <a:lnTo>
                    <a:pt x="15255" y="708"/>
                  </a:lnTo>
                  <a:lnTo>
                    <a:pt x="15254" y="987"/>
                  </a:lnTo>
                  <a:lnTo>
                    <a:pt x="15265" y="987"/>
                  </a:lnTo>
                  <a:lnTo>
                    <a:pt x="15266" y="978"/>
                  </a:lnTo>
                  <a:lnTo>
                    <a:pt x="15307" y="980"/>
                  </a:lnTo>
                  <a:lnTo>
                    <a:pt x="15310" y="802"/>
                  </a:lnTo>
                  <a:lnTo>
                    <a:pt x="15317" y="800"/>
                  </a:lnTo>
                  <a:lnTo>
                    <a:pt x="15316" y="793"/>
                  </a:lnTo>
                  <a:lnTo>
                    <a:pt x="15330" y="794"/>
                  </a:lnTo>
                  <a:lnTo>
                    <a:pt x="15331" y="791"/>
                  </a:lnTo>
                  <a:lnTo>
                    <a:pt x="15352" y="790"/>
                  </a:lnTo>
                  <a:lnTo>
                    <a:pt x="15351" y="783"/>
                  </a:lnTo>
                  <a:lnTo>
                    <a:pt x="15350" y="764"/>
                  </a:lnTo>
                  <a:lnTo>
                    <a:pt x="15349" y="738"/>
                  </a:lnTo>
                  <a:lnTo>
                    <a:pt x="15347" y="705"/>
                  </a:lnTo>
                  <a:lnTo>
                    <a:pt x="15345" y="672"/>
                  </a:lnTo>
                  <a:lnTo>
                    <a:pt x="15341" y="641"/>
                  </a:lnTo>
                  <a:lnTo>
                    <a:pt x="15339" y="615"/>
                  </a:lnTo>
                  <a:lnTo>
                    <a:pt x="15336" y="597"/>
                  </a:lnTo>
                  <a:lnTo>
                    <a:pt x="15336" y="596"/>
                  </a:lnTo>
                  <a:lnTo>
                    <a:pt x="15337" y="594"/>
                  </a:lnTo>
                  <a:lnTo>
                    <a:pt x="15339" y="593"/>
                  </a:lnTo>
                  <a:lnTo>
                    <a:pt x="15341" y="592"/>
                  </a:lnTo>
                  <a:lnTo>
                    <a:pt x="15346" y="592"/>
                  </a:lnTo>
                  <a:lnTo>
                    <a:pt x="15351" y="592"/>
                  </a:lnTo>
                  <a:lnTo>
                    <a:pt x="15431" y="613"/>
                  </a:lnTo>
                  <a:lnTo>
                    <a:pt x="15676" y="657"/>
                  </a:lnTo>
                  <a:lnTo>
                    <a:pt x="15669" y="728"/>
                  </a:lnTo>
                  <a:lnTo>
                    <a:pt x="15663" y="799"/>
                  </a:lnTo>
                  <a:lnTo>
                    <a:pt x="15660" y="871"/>
                  </a:lnTo>
                  <a:lnTo>
                    <a:pt x="15657" y="943"/>
                  </a:lnTo>
                  <a:lnTo>
                    <a:pt x="15656" y="1015"/>
                  </a:lnTo>
                  <a:lnTo>
                    <a:pt x="15656" y="1088"/>
                  </a:lnTo>
                  <a:lnTo>
                    <a:pt x="15658" y="1161"/>
                  </a:lnTo>
                  <a:lnTo>
                    <a:pt x="15662" y="1235"/>
                  </a:lnTo>
                  <a:lnTo>
                    <a:pt x="15659" y="1160"/>
                  </a:lnTo>
                  <a:lnTo>
                    <a:pt x="15657" y="1087"/>
                  </a:lnTo>
                  <a:lnTo>
                    <a:pt x="15656" y="1014"/>
                  </a:lnTo>
                  <a:lnTo>
                    <a:pt x="15657" y="942"/>
                  </a:lnTo>
                  <a:lnTo>
                    <a:pt x="15660" y="870"/>
                  </a:lnTo>
                  <a:lnTo>
                    <a:pt x="15663" y="798"/>
                  </a:lnTo>
                  <a:lnTo>
                    <a:pt x="15669" y="727"/>
                  </a:lnTo>
                  <a:lnTo>
                    <a:pt x="15676" y="657"/>
                  </a:lnTo>
                  <a:lnTo>
                    <a:pt x="15778" y="672"/>
                  </a:lnTo>
                  <a:lnTo>
                    <a:pt x="15768" y="746"/>
                  </a:lnTo>
                  <a:lnTo>
                    <a:pt x="15770" y="1229"/>
                  </a:lnTo>
                  <a:lnTo>
                    <a:pt x="15768" y="746"/>
                  </a:lnTo>
                  <a:lnTo>
                    <a:pt x="16032" y="744"/>
                  </a:lnTo>
                  <a:lnTo>
                    <a:pt x="16038" y="1231"/>
                  </a:lnTo>
                  <a:lnTo>
                    <a:pt x="16032" y="744"/>
                  </a:lnTo>
                  <a:lnTo>
                    <a:pt x="16299" y="742"/>
                  </a:lnTo>
                  <a:lnTo>
                    <a:pt x="16302" y="893"/>
                  </a:lnTo>
                  <a:lnTo>
                    <a:pt x="16389" y="893"/>
                  </a:lnTo>
                  <a:lnTo>
                    <a:pt x="16391" y="1234"/>
                  </a:lnTo>
                </a:path>
              </a:pathLst>
            </a:custGeom>
            <a:noFill/>
            <a:ln w="9525">
              <a:solidFill>
                <a:srgbClr val="DDAFEB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7" name="Freeform 25"/>
            <p:cNvSpPr>
              <a:spLocks/>
            </p:cNvSpPr>
            <p:nvPr userDrawn="1"/>
          </p:nvSpPr>
          <p:spPr bwMode="auto">
            <a:xfrm>
              <a:off x="8258175" y="3313114"/>
              <a:ext cx="52388" cy="98425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1 h 187"/>
                <a:gd name="T4" fmla="*/ 0 w 99"/>
                <a:gd name="T5" fmla="*/ 0 h 187"/>
                <a:gd name="T6" fmla="*/ 2 w 99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1"/>
                  </a:lnTo>
                  <a:lnTo>
                    <a:pt x="0" y="0"/>
                  </a:lnTo>
                  <a:lnTo>
                    <a:pt x="2" y="187"/>
                  </a:lnTo>
                </a:path>
              </a:pathLst>
            </a:custGeom>
            <a:noFill/>
            <a:ln w="9525">
              <a:solidFill>
                <a:srgbClr val="DDAFEB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8" name="Freeform 26"/>
            <p:cNvSpPr>
              <a:spLocks/>
            </p:cNvSpPr>
            <p:nvPr userDrawn="1"/>
          </p:nvSpPr>
          <p:spPr bwMode="auto">
            <a:xfrm>
              <a:off x="8039100" y="3162301"/>
              <a:ext cx="71438" cy="249238"/>
            </a:xfrm>
            <a:custGeom>
              <a:avLst/>
              <a:gdLst>
                <a:gd name="T0" fmla="*/ 18 w 134"/>
                <a:gd name="T1" fmla="*/ 471 h 471"/>
                <a:gd name="T2" fmla="*/ 19 w 134"/>
                <a:gd name="T3" fmla="*/ 391 h 471"/>
                <a:gd name="T4" fmla="*/ 18 w 134"/>
                <a:gd name="T5" fmla="*/ 314 h 471"/>
                <a:gd name="T6" fmla="*/ 17 w 134"/>
                <a:gd name="T7" fmla="*/ 243 h 471"/>
                <a:gd name="T8" fmla="*/ 14 w 134"/>
                <a:gd name="T9" fmla="*/ 178 h 471"/>
                <a:gd name="T10" fmla="*/ 11 w 134"/>
                <a:gd name="T11" fmla="*/ 121 h 471"/>
                <a:gd name="T12" fmla="*/ 7 w 134"/>
                <a:gd name="T13" fmla="*/ 71 h 471"/>
                <a:gd name="T14" fmla="*/ 3 w 134"/>
                <a:gd name="T15" fmla="*/ 30 h 471"/>
                <a:gd name="T16" fmla="*/ 0 w 134"/>
                <a:gd name="T17" fmla="*/ 0 h 471"/>
                <a:gd name="T18" fmla="*/ 134 w 134"/>
                <a:gd name="T19" fmla="*/ 17 h 471"/>
                <a:gd name="T20" fmla="*/ 130 w 134"/>
                <a:gd name="T21" fmla="*/ 34 h 471"/>
                <a:gd name="T22" fmla="*/ 128 w 134"/>
                <a:gd name="T23" fmla="*/ 54 h 471"/>
                <a:gd name="T24" fmla="*/ 126 w 134"/>
                <a:gd name="T25" fmla="*/ 76 h 471"/>
                <a:gd name="T26" fmla="*/ 124 w 134"/>
                <a:gd name="T27" fmla="*/ 100 h 471"/>
                <a:gd name="T28" fmla="*/ 123 w 134"/>
                <a:gd name="T29" fmla="*/ 154 h 471"/>
                <a:gd name="T30" fmla="*/ 123 w 134"/>
                <a:gd name="T31" fmla="*/ 213 h 471"/>
                <a:gd name="T32" fmla="*/ 124 w 134"/>
                <a:gd name="T33" fmla="*/ 277 h 471"/>
                <a:gd name="T34" fmla="*/ 126 w 134"/>
                <a:gd name="T35" fmla="*/ 342 h 471"/>
                <a:gd name="T36" fmla="*/ 129 w 134"/>
                <a:gd name="T37" fmla="*/ 408 h 471"/>
                <a:gd name="T38" fmla="*/ 134 w 134"/>
                <a:gd name="T3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471">
                  <a:moveTo>
                    <a:pt x="18" y="471"/>
                  </a:moveTo>
                  <a:lnTo>
                    <a:pt x="19" y="391"/>
                  </a:lnTo>
                  <a:lnTo>
                    <a:pt x="18" y="314"/>
                  </a:lnTo>
                  <a:lnTo>
                    <a:pt x="17" y="243"/>
                  </a:lnTo>
                  <a:lnTo>
                    <a:pt x="14" y="178"/>
                  </a:lnTo>
                  <a:lnTo>
                    <a:pt x="11" y="121"/>
                  </a:lnTo>
                  <a:lnTo>
                    <a:pt x="7" y="71"/>
                  </a:lnTo>
                  <a:lnTo>
                    <a:pt x="3" y="30"/>
                  </a:lnTo>
                  <a:lnTo>
                    <a:pt x="0" y="0"/>
                  </a:lnTo>
                  <a:lnTo>
                    <a:pt x="134" y="17"/>
                  </a:lnTo>
                  <a:lnTo>
                    <a:pt x="130" y="34"/>
                  </a:lnTo>
                  <a:lnTo>
                    <a:pt x="128" y="54"/>
                  </a:lnTo>
                  <a:lnTo>
                    <a:pt x="126" y="76"/>
                  </a:lnTo>
                  <a:lnTo>
                    <a:pt x="124" y="100"/>
                  </a:lnTo>
                  <a:lnTo>
                    <a:pt x="123" y="154"/>
                  </a:lnTo>
                  <a:lnTo>
                    <a:pt x="123" y="213"/>
                  </a:lnTo>
                  <a:lnTo>
                    <a:pt x="124" y="277"/>
                  </a:lnTo>
                  <a:lnTo>
                    <a:pt x="126" y="342"/>
                  </a:lnTo>
                  <a:lnTo>
                    <a:pt x="129" y="408"/>
                  </a:lnTo>
                  <a:lnTo>
                    <a:pt x="134" y="471"/>
                  </a:lnTo>
                </a:path>
              </a:pathLst>
            </a:custGeom>
            <a:noFill/>
            <a:ln w="9525">
              <a:solidFill>
                <a:srgbClr val="DDAFEB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IFT\PPT Matter revised (Sudhiv)\used images\Picture1-merge 0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4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6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7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8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9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IFT\PPT Matter revised (Sudhiv)\used images\Image book one (39) copy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4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6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7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8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9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GIFT\PPT Matter revised (Sudhiv)\27-12-2010\backgrond\PPT slide-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GIFT\PPT Matter revised (Sudhiv)\used images\PPT slide--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14"/>
          <p:cNvSpPr>
            <a:spLocks noEditPoints="1"/>
          </p:cNvSpPr>
          <p:nvPr userDrawn="1"/>
        </p:nvSpPr>
        <p:spPr bwMode="auto">
          <a:xfrm>
            <a:off x="1588" y="0"/>
            <a:ext cx="9140825" cy="738187"/>
          </a:xfrm>
          <a:custGeom>
            <a:avLst/>
            <a:gdLst>
              <a:gd name="T0" fmla="*/ 12468 w 17274"/>
              <a:gd name="T1" fmla="*/ 1395 h 1396"/>
              <a:gd name="T2" fmla="*/ 12651 w 17274"/>
              <a:gd name="T3" fmla="*/ 1391 h 1396"/>
              <a:gd name="T4" fmla="*/ 12957 w 17274"/>
              <a:gd name="T5" fmla="*/ 849 h 1396"/>
              <a:gd name="T6" fmla="*/ 13122 w 17274"/>
              <a:gd name="T7" fmla="*/ 1289 h 1396"/>
              <a:gd name="T8" fmla="*/ 13214 w 17274"/>
              <a:gd name="T9" fmla="*/ 1189 h 1396"/>
              <a:gd name="T10" fmla="*/ 13215 w 17274"/>
              <a:gd name="T11" fmla="*/ 1015 h 1396"/>
              <a:gd name="T12" fmla="*/ 13217 w 17274"/>
              <a:gd name="T13" fmla="*/ 897 h 1396"/>
              <a:gd name="T14" fmla="*/ 13346 w 17274"/>
              <a:gd name="T15" fmla="*/ 897 h 1396"/>
              <a:gd name="T16" fmla="*/ 13407 w 17274"/>
              <a:gd name="T17" fmla="*/ 733 h 1396"/>
              <a:gd name="T18" fmla="*/ 13427 w 17274"/>
              <a:gd name="T19" fmla="*/ 778 h 1396"/>
              <a:gd name="T20" fmla="*/ 13526 w 17274"/>
              <a:gd name="T21" fmla="*/ 1043 h 1396"/>
              <a:gd name="T22" fmla="*/ 13528 w 17274"/>
              <a:gd name="T23" fmla="*/ 838 h 1396"/>
              <a:gd name="T24" fmla="*/ 13645 w 17274"/>
              <a:gd name="T25" fmla="*/ 766 h 1396"/>
              <a:gd name="T26" fmla="*/ 13793 w 17274"/>
              <a:gd name="T27" fmla="*/ 1163 h 1396"/>
              <a:gd name="T28" fmla="*/ 13874 w 17274"/>
              <a:gd name="T29" fmla="*/ 1033 h 1396"/>
              <a:gd name="T30" fmla="*/ 14156 w 17274"/>
              <a:gd name="T31" fmla="*/ 1109 h 1396"/>
              <a:gd name="T32" fmla="*/ 14168 w 17274"/>
              <a:gd name="T33" fmla="*/ 1098 h 1396"/>
              <a:gd name="T34" fmla="*/ 14172 w 17274"/>
              <a:gd name="T35" fmla="*/ 882 h 1396"/>
              <a:gd name="T36" fmla="*/ 14183 w 17274"/>
              <a:gd name="T37" fmla="*/ 679 h 1396"/>
              <a:gd name="T38" fmla="*/ 14201 w 17274"/>
              <a:gd name="T39" fmla="*/ 455 h 1396"/>
              <a:gd name="T40" fmla="*/ 14387 w 17274"/>
              <a:gd name="T41" fmla="*/ 957 h 1396"/>
              <a:gd name="T42" fmla="*/ 14502 w 17274"/>
              <a:gd name="T43" fmla="*/ 942 h 1396"/>
              <a:gd name="T44" fmla="*/ 14521 w 17274"/>
              <a:gd name="T45" fmla="*/ 1090 h 1396"/>
              <a:gd name="T46" fmla="*/ 14678 w 17274"/>
              <a:gd name="T47" fmla="*/ 477 h 1396"/>
              <a:gd name="T48" fmla="*/ 14692 w 17274"/>
              <a:gd name="T49" fmla="*/ 610 h 1396"/>
              <a:gd name="T50" fmla="*/ 14710 w 17274"/>
              <a:gd name="T51" fmla="*/ 1392 h 1396"/>
              <a:gd name="T52" fmla="*/ 14818 w 17274"/>
              <a:gd name="T53" fmla="*/ 1058 h 1396"/>
              <a:gd name="T54" fmla="*/ 14913 w 17274"/>
              <a:gd name="T55" fmla="*/ 739 h 1396"/>
              <a:gd name="T56" fmla="*/ 14993 w 17274"/>
              <a:gd name="T57" fmla="*/ 786 h 1396"/>
              <a:gd name="T58" fmla="*/ 14994 w 17274"/>
              <a:gd name="T59" fmla="*/ 612 h 1396"/>
              <a:gd name="T60" fmla="*/ 14991 w 17274"/>
              <a:gd name="T61" fmla="*/ 467 h 1396"/>
              <a:gd name="T62" fmla="*/ 14987 w 17274"/>
              <a:gd name="T63" fmla="*/ 390 h 1396"/>
              <a:gd name="T64" fmla="*/ 15028 w 17274"/>
              <a:gd name="T65" fmla="*/ 296 h 1396"/>
              <a:gd name="T66" fmla="*/ 15109 w 17274"/>
              <a:gd name="T67" fmla="*/ 259 h 1396"/>
              <a:gd name="T68" fmla="*/ 15165 w 17274"/>
              <a:gd name="T69" fmla="*/ 409 h 1396"/>
              <a:gd name="T70" fmla="*/ 15183 w 17274"/>
              <a:gd name="T71" fmla="*/ 1395 h 1396"/>
              <a:gd name="T72" fmla="*/ 15255 w 17274"/>
              <a:gd name="T73" fmla="*/ 868 h 1396"/>
              <a:gd name="T74" fmla="*/ 15310 w 17274"/>
              <a:gd name="T75" fmla="*/ 962 h 1396"/>
              <a:gd name="T76" fmla="*/ 15352 w 17274"/>
              <a:gd name="T77" fmla="*/ 950 h 1396"/>
              <a:gd name="T78" fmla="*/ 15345 w 17274"/>
              <a:gd name="T79" fmla="*/ 832 h 1396"/>
              <a:gd name="T80" fmla="*/ 15337 w 17274"/>
              <a:gd name="T81" fmla="*/ 755 h 1396"/>
              <a:gd name="T82" fmla="*/ 15431 w 17274"/>
              <a:gd name="T83" fmla="*/ 773 h 1396"/>
              <a:gd name="T84" fmla="*/ 15657 w 17274"/>
              <a:gd name="T85" fmla="*/ 1104 h 1396"/>
              <a:gd name="T86" fmla="*/ 15659 w 17274"/>
              <a:gd name="T87" fmla="*/ 1321 h 1396"/>
              <a:gd name="T88" fmla="*/ 15663 w 17274"/>
              <a:gd name="T89" fmla="*/ 959 h 1396"/>
              <a:gd name="T90" fmla="*/ 15770 w 17274"/>
              <a:gd name="T91" fmla="*/ 1390 h 1396"/>
              <a:gd name="T92" fmla="*/ 16299 w 17274"/>
              <a:gd name="T93" fmla="*/ 903 h 1396"/>
              <a:gd name="T94" fmla="*/ 16207 w 17274"/>
              <a:gd name="T95" fmla="*/ 1053 h 1396"/>
              <a:gd name="T96" fmla="*/ 16493 w 17274"/>
              <a:gd name="T97" fmla="*/ 897 h 1396"/>
              <a:gd name="T98" fmla="*/ 16650 w 17274"/>
              <a:gd name="T99" fmla="*/ 1137 h 1396"/>
              <a:gd name="T100" fmla="*/ 15854 w 17274"/>
              <a:gd name="T101" fmla="*/ 1207 h 1396"/>
              <a:gd name="T102" fmla="*/ 15459 w 17274"/>
              <a:gd name="T103" fmla="*/ 1238 h 1396"/>
              <a:gd name="T104" fmla="*/ 15444 w 17274"/>
              <a:gd name="T105" fmla="*/ 953 h 1396"/>
              <a:gd name="T106" fmla="*/ 15567 w 17274"/>
              <a:gd name="T107" fmla="*/ 1000 h 1396"/>
              <a:gd name="T108" fmla="*/ 15567 w 17274"/>
              <a:gd name="T109" fmla="*/ 1266 h 1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274" h="1396">
                <a:moveTo>
                  <a:pt x="17274" y="1390"/>
                </a:moveTo>
                <a:lnTo>
                  <a:pt x="17274" y="0"/>
                </a:lnTo>
                <a:lnTo>
                  <a:pt x="0" y="0"/>
                </a:lnTo>
                <a:lnTo>
                  <a:pt x="0" y="1395"/>
                </a:lnTo>
                <a:lnTo>
                  <a:pt x="12468" y="1395"/>
                </a:lnTo>
                <a:lnTo>
                  <a:pt x="12469" y="761"/>
                </a:lnTo>
                <a:lnTo>
                  <a:pt x="12633" y="761"/>
                </a:lnTo>
                <a:lnTo>
                  <a:pt x="12632" y="1214"/>
                </a:lnTo>
                <a:lnTo>
                  <a:pt x="12650" y="1219"/>
                </a:lnTo>
                <a:lnTo>
                  <a:pt x="12651" y="1391"/>
                </a:lnTo>
                <a:lnTo>
                  <a:pt x="12815" y="1391"/>
                </a:lnTo>
                <a:lnTo>
                  <a:pt x="12815" y="846"/>
                </a:lnTo>
                <a:lnTo>
                  <a:pt x="12957" y="849"/>
                </a:lnTo>
                <a:lnTo>
                  <a:pt x="12971" y="1395"/>
                </a:lnTo>
                <a:lnTo>
                  <a:pt x="12957" y="849"/>
                </a:lnTo>
                <a:lnTo>
                  <a:pt x="13098" y="850"/>
                </a:lnTo>
                <a:lnTo>
                  <a:pt x="13098" y="1373"/>
                </a:lnTo>
                <a:lnTo>
                  <a:pt x="13121" y="1382"/>
                </a:lnTo>
                <a:lnTo>
                  <a:pt x="13121" y="1395"/>
                </a:lnTo>
                <a:lnTo>
                  <a:pt x="13122" y="1289"/>
                </a:lnTo>
                <a:lnTo>
                  <a:pt x="13212" y="1284"/>
                </a:lnTo>
                <a:lnTo>
                  <a:pt x="13211" y="1198"/>
                </a:lnTo>
                <a:lnTo>
                  <a:pt x="13211" y="1196"/>
                </a:lnTo>
                <a:lnTo>
                  <a:pt x="13212" y="1191"/>
                </a:lnTo>
                <a:lnTo>
                  <a:pt x="13214" y="1189"/>
                </a:lnTo>
                <a:lnTo>
                  <a:pt x="13216" y="1187"/>
                </a:lnTo>
                <a:lnTo>
                  <a:pt x="13218" y="1185"/>
                </a:lnTo>
                <a:lnTo>
                  <a:pt x="13221" y="1184"/>
                </a:lnTo>
                <a:lnTo>
                  <a:pt x="13222" y="1017"/>
                </a:lnTo>
                <a:lnTo>
                  <a:pt x="13215" y="1015"/>
                </a:lnTo>
                <a:lnTo>
                  <a:pt x="13211" y="998"/>
                </a:lnTo>
                <a:lnTo>
                  <a:pt x="13212" y="902"/>
                </a:lnTo>
                <a:lnTo>
                  <a:pt x="13212" y="900"/>
                </a:lnTo>
                <a:lnTo>
                  <a:pt x="13214" y="898"/>
                </a:lnTo>
                <a:lnTo>
                  <a:pt x="13217" y="897"/>
                </a:lnTo>
                <a:lnTo>
                  <a:pt x="13220" y="896"/>
                </a:lnTo>
                <a:lnTo>
                  <a:pt x="13220" y="833"/>
                </a:lnTo>
                <a:lnTo>
                  <a:pt x="13341" y="833"/>
                </a:lnTo>
                <a:lnTo>
                  <a:pt x="13342" y="897"/>
                </a:lnTo>
                <a:lnTo>
                  <a:pt x="13346" y="897"/>
                </a:lnTo>
                <a:lnTo>
                  <a:pt x="13346" y="905"/>
                </a:lnTo>
                <a:lnTo>
                  <a:pt x="13351" y="905"/>
                </a:lnTo>
                <a:lnTo>
                  <a:pt x="13347" y="778"/>
                </a:lnTo>
                <a:lnTo>
                  <a:pt x="13397" y="778"/>
                </a:lnTo>
                <a:lnTo>
                  <a:pt x="13407" y="733"/>
                </a:lnTo>
                <a:lnTo>
                  <a:pt x="13410" y="665"/>
                </a:lnTo>
                <a:lnTo>
                  <a:pt x="13413" y="631"/>
                </a:lnTo>
                <a:lnTo>
                  <a:pt x="13414" y="664"/>
                </a:lnTo>
                <a:lnTo>
                  <a:pt x="13418" y="731"/>
                </a:lnTo>
                <a:lnTo>
                  <a:pt x="13427" y="778"/>
                </a:lnTo>
                <a:lnTo>
                  <a:pt x="13446" y="779"/>
                </a:lnTo>
                <a:lnTo>
                  <a:pt x="13446" y="833"/>
                </a:lnTo>
                <a:lnTo>
                  <a:pt x="13452" y="835"/>
                </a:lnTo>
                <a:lnTo>
                  <a:pt x="13463" y="1045"/>
                </a:lnTo>
                <a:lnTo>
                  <a:pt x="13526" y="1043"/>
                </a:lnTo>
                <a:lnTo>
                  <a:pt x="13526" y="999"/>
                </a:lnTo>
                <a:lnTo>
                  <a:pt x="13537" y="998"/>
                </a:lnTo>
                <a:lnTo>
                  <a:pt x="13536" y="959"/>
                </a:lnTo>
                <a:lnTo>
                  <a:pt x="13528" y="959"/>
                </a:lnTo>
                <a:lnTo>
                  <a:pt x="13528" y="838"/>
                </a:lnTo>
                <a:lnTo>
                  <a:pt x="13537" y="835"/>
                </a:lnTo>
                <a:lnTo>
                  <a:pt x="13537" y="764"/>
                </a:lnTo>
                <a:lnTo>
                  <a:pt x="13549" y="764"/>
                </a:lnTo>
                <a:lnTo>
                  <a:pt x="13562" y="765"/>
                </a:lnTo>
                <a:lnTo>
                  <a:pt x="13645" y="766"/>
                </a:lnTo>
                <a:lnTo>
                  <a:pt x="13667" y="1211"/>
                </a:lnTo>
                <a:lnTo>
                  <a:pt x="13683" y="1210"/>
                </a:lnTo>
                <a:lnTo>
                  <a:pt x="13692" y="1138"/>
                </a:lnTo>
                <a:lnTo>
                  <a:pt x="13736" y="1143"/>
                </a:lnTo>
                <a:lnTo>
                  <a:pt x="13793" y="1163"/>
                </a:lnTo>
                <a:lnTo>
                  <a:pt x="13790" y="1206"/>
                </a:lnTo>
                <a:lnTo>
                  <a:pt x="13868" y="1212"/>
                </a:lnTo>
                <a:lnTo>
                  <a:pt x="13871" y="1395"/>
                </a:lnTo>
                <a:lnTo>
                  <a:pt x="13868" y="1212"/>
                </a:lnTo>
                <a:lnTo>
                  <a:pt x="13874" y="1033"/>
                </a:lnTo>
                <a:lnTo>
                  <a:pt x="13875" y="813"/>
                </a:lnTo>
                <a:lnTo>
                  <a:pt x="14089" y="813"/>
                </a:lnTo>
                <a:lnTo>
                  <a:pt x="14091" y="937"/>
                </a:lnTo>
                <a:lnTo>
                  <a:pt x="14154" y="940"/>
                </a:lnTo>
                <a:lnTo>
                  <a:pt x="14156" y="1109"/>
                </a:lnTo>
                <a:lnTo>
                  <a:pt x="14161" y="1110"/>
                </a:lnTo>
                <a:lnTo>
                  <a:pt x="14163" y="1395"/>
                </a:lnTo>
                <a:lnTo>
                  <a:pt x="14161" y="1110"/>
                </a:lnTo>
                <a:lnTo>
                  <a:pt x="14168" y="1108"/>
                </a:lnTo>
                <a:lnTo>
                  <a:pt x="14168" y="1098"/>
                </a:lnTo>
                <a:lnTo>
                  <a:pt x="14168" y="1070"/>
                </a:lnTo>
                <a:lnTo>
                  <a:pt x="14169" y="1029"/>
                </a:lnTo>
                <a:lnTo>
                  <a:pt x="14170" y="982"/>
                </a:lnTo>
                <a:lnTo>
                  <a:pt x="14171" y="931"/>
                </a:lnTo>
                <a:lnTo>
                  <a:pt x="14172" y="882"/>
                </a:lnTo>
                <a:lnTo>
                  <a:pt x="14173" y="842"/>
                </a:lnTo>
                <a:lnTo>
                  <a:pt x="14174" y="813"/>
                </a:lnTo>
                <a:lnTo>
                  <a:pt x="14177" y="783"/>
                </a:lnTo>
                <a:lnTo>
                  <a:pt x="14179" y="736"/>
                </a:lnTo>
                <a:lnTo>
                  <a:pt x="14183" y="679"/>
                </a:lnTo>
                <a:lnTo>
                  <a:pt x="14187" y="618"/>
                </a:lnTo>
                <a:lnTo>
                  <a:pt x="14192" y="560"/>
                </a:lnTo>
                <a:lnTo>
                  <a:pt x="14195" y="509"/>
                </a:lnTo>
                <a:lnTo>
                  <a:pt x="14199" y="471"/>
                </a:lnTo>
                <a:lnTo>
                  <a:pt x="14201" y="455"/>
                </a:lnTo>
                <a:lnTo>
                  <a:pt x="14358" y="462"/>
                </a:lnTo>
                <a:lnTo>
                  <a:pt x="14357" y="1025"/>
                </a:lnTo>
                <a:lnTo>
                  <a:pt x="14370" y="1389"/>
                </a:lnTo>
                <a:lnTo>
                  <a:pt x="14357" y="1025"/>
                </a:lnTo>
                <a:lnTo>
                  <a:pt x="14387" y="957"/>
                </a:lnTo>
                <a:lnTo>
                  <a:pt x="14454" y="917"/>
                </a:lnTo>
                <a:lnTo>
                  <a:pt x="14484" y="913"/>
                </a:lnTo>
                <a:lnTo>
                  <a:pt x="14498" y="915"/>
                </a:lnTo>
                <a:lnTo>
                  <a:pt x="14499" y="922"/>
                </a:lnTo>
                <a:lnTo>
                  <a:pt x="14502" y="942"/>
                </a:lnTo>
                <a:lnTo>
                  <a:pt x="14506" y="970"/>
                </a:lnTo>
                <a:lnTo>
                  <a:pt x="14510" y="1001"/>
                </a:lnTo>
                <a:lnTo>
                  <a:pt x="14514" y="1035"/>
                </a:lnTo>
                <a:lnTo>
                  <a:pt x="14519" y="1065"/>
                </a:lnTo>
                <a:lnTo>
                  <a:pt x="14521" y="1090"/>
                </a:lnTo>
                <a:lnTo>
                  <a:pt x="14522" y="1103"/>
                </a:lnTo>
                <a:lnTo>
                  <a:pt x="14530" y="1395"/>
                </a:lnTo>
                <a:lnTo>
                  <a:pt x="14522" y="1103"/>
                </a:lnTo>
                <a:lnTo>
                  <a:pt x="14524" y="470"/>
                </a:lnTo>
                <a:lnTo>
                  <a:pt x="14678" y="477"/>
                </a:lnTo>
                <a:lnTo>
                  <a:pt x="14678" y="484"/>
                </a:lnTo>
                <a:lnTo>
                  <a:pt x="14680" y="505"/>
                </a:lnTo>
                <a:lnTo>
                  <a:pt x="14684" y="536"/>
                </a:lnTo>
                <a:lnTo>
                  <a:pt x="14687" y="572"/>
                </a:lnTo>
                <a:lnTo>
                  <a:pt x="14692" y="610"/>
                </a:lnTo>
                <a:lnTo>
                  <a:pt x="14695" y="645"/>
                </a:lnTo>
                <a:lnTo>
                  <a:pt x="14698" y="677"/>
                </a:lnTo>
                <a:lnTo>
                  <a:pt x="14700" y="697"/>
                </a:lnTo>
                <a:lnTo>
                  <a:pt x="14704" y="1202"/>
                </a:lnTo>
                <a:lnTo>
                  <a:pt x="14710" y="1392"/>
                </a:lnTo>
                <a:lnTo>
                  <a:pt x="14704" y="1202"/>
                </a:lnTo>
                <a:lnTo>
                  <a:pt x="14798" y="1233"/>
                </a:lnTo>
                <a:lnTo>
                  <a:pt x="14799" y="1204"/>
                </a:lnTo>
                <a:lnTo>
                  <a:pt x="14818" y="1201"/>
                </a:lnTo>
                <a:lnTo>
                  <a:pt x="14818" y="1058"/>
                </a:lnTo>
                <a:lnTo>
                  <a:pt x="14859" y="1058"/>
                </a:lnTo>
                <a:lnTo>
                  <a:pt x="14860" y="880"/>
                </a:lnTo>
                <a:lnTo>
                  <a:pt x="14886" y="879"/>
                </a:lnTo>
                <a:lnTo>
                  <a:pt x="14887" y="725"/>
                </a:lnTo>
                <a:lnTo>
                  <a:pt x="14913" y="739"/>
                </a:lnTo>
                <a:lnTo>
                  <a:pt x="14940" y="756"/>
                </a:lnTo>
                <a:lnTo>
                  <a:pt x="14967" y="772"/>
                </a:lnTo>
                <a:lnTo>
                  <a:pt x="14993" y="786"/>
                </a:lnTo>
                <a:lnTo>
                  <a:pt x="14987" y="1395"/>
                </a:lnTo>
                <a:lnTo>
                  <a:pt x="14993" y="786"/>
                </a:lnTo>
                <a:lnTo>
                  <a:pt x="14993" y="763"/>
                </a:lnTo>
                <a:lnTo>
                  <a:pt x="14994" y="732"/>
                </a:lnTo>
                <a:lnTo>
                  <a:pt x="14994" y="693"/>
                </a:lnTo>
                <a:lnTo>
                  <a:pt x="14994" y="652"/>
                </a:lnTo>
                <a:lnTo>
                  <a:pt x="14994" y="612"/>
                </a:lnTo>
                <a:lnTo>
                  <a:pt x="14994" y="577"/>
                </a:lnTo>
                <a:lnTo>
                  <a:pt x="14994" y="551"/>
                </a:lnTo>
                <a:lnTo>
                  <a:pt x="14994" y="537"/>
                </a:lnTo>
                <a:lnTo>
                  <a:pt x="14993" y="509"/>
                </a:lnTo>
                <a:lnTo>
                  <a:pt x="14991" y="467"/>
                </a:lnTo>
                <a:lnTo>
                  <a:pt x="14987" y="426"/>
                </a:lnTo>
                <a:lnTo>
                  <a:pt x="14985" y="403"/>
                </a:lnTo>
                <a:lnTo>
                  <a:pt x="14984" y="400"/>
                </a:lnTo>
                <a:lnTo>
                  <a:pt x="14985" y="396"/>
                </a:lnTo>
                <a:lnTo>
                  <a:pt x="14987" y="390"/>
                </a:lnTo>
                <a:lnTo>
                  <a:pt x="14990" y="385"/>
                </a:lnTo>
                <a:lnTo>
                  <a:pt x="14996" y="369"/>
                </a:lnTo>
                <a:lnTo>
                  <a:pt x="15006" y="348"/>
                </a:lnTo>
                <a:lnTo>
                  <a:pt x="15017" y="324"/>
                </a:lnTo>
                <a:lnTo>
                  <a:pt x="15028" y="296"/>
                </a:lnTo>
                <a:lnTo>
                  <a:pt x="15042" y="265"/>
                </a:lnTo>
                <a:lnTo>
                  <a:pt x="15056" y="229"/>
                </a:lnTo>
                <a:lnTo>
                  <a:pt x="15076" y="160"/>
                </a:lnTo>
                <a:lnTo>
                  <a:pt x="15106" y="249"/>
                </a:lnTo>
                <a:lnTo>
                  <a:pt x="15109" y="259"/>
                </a:lnTo>
                <a:lnTo>
                  <a:pt x="15119" y="284"/>
                </a:lnTo>
                <a:lnTo>
                  <a:pt x="15130" y="313"/>
                </a:lnTo>
                <a:lnTo>
                  <a:pt x="15142" y="338"/>
                </a:lnTo>
                <a:lnTo>
                  <a:pt x="15167" y="397"/>
                </a:lnTo>
                <a:lnTo>
                  <a:pt x="15165" y="409"/>
                </a:lnTo>
                <a:lnTo>
                  <a:pt x="15163" y="437"/>
                </a:lnTo>
                <a:lnTo>
                  <a:pt x="15161" y="469"/>
                </a:lnTo>
                <a:lnTo>
                  <a:pt x="15158" y="493"/>
                </a:lnTo>
                <a:lnTo>
                  <a:pt x="15162" y="766"/>
                </a:lnTo>
                <a:lnTo>
                  <a:pt x="15183" y="1395"/>
                </a:lnTo>
                <a:lnTo>
                  <a:pt x="15162" y="766"/>
                </a:lnTo>
                <a:lnTo>
                  <a:pt x="15224" y="730"/>
                </a:lnTo>
                <a:lnTo>
                  <a:pt x="15249" y="724"/>
                </a:lnTo>
                <a:lnTo>
                  <a:pt x="15251" y="863"/>
                </a:lnTo>
                <a:lnTo>
                  <a:pt x="15255" y="868"/>
                </a:lnTo>
                <a:lnTo>
                  <a:pt x="15254" y="1148"/>
                </a:lnTo>
                <a:lnTo>
                  <a:pt x="15265" y="1148"/>
                </a:lnTo>
                <a:lnTo>
                  <a:pt x="15266" y="1138"/>
                </a:lnTo>
                <a:lnTo>
                  <a:pt x="15307" y="1140"/>
                </a:lnTo>
                <a:lnTo>
                  <a:pt x="15310" y="962"/>
                </a:lnTo>
                <a:lnTo>
                  <a:pt x="15317" y="961"/>
                </a:lnTo>
                <a:lnTo>
                  <a:pt x="15316" y="953"/>
                </a:lnTo>
                <a:lnTo>
                  <a:pt x="15330" y="955"/>
                </a:lnTo>
                <a:lnTo>
                  <a:pt x="15331" y="951"/>
                </a:lnTo>
                <a:lnTo>
                  <a:pt x="15352" y="950"/>
                </a:lnTo>
                <a:lnTo>
                  <a:pt x="15351" y="944"/>
                </a:lnTo>
                <a:lnTo>
                  <a:pt x="15350" y="924"/>
                </a:lnTo>
                <a:lnTo>
                  <a:pt x="15349" y="897"/>
                </a:lnTo>
                <a:lnTo>
                  <a:pt x="15347" y="866"/>
                </a:lnTo>
                <a:lnTo>
                  <a:pt x="15345" y="832"/>
                </a:lnTo>
                <a:lnTo>
                  <a:pt x="15341" y="801"/>
                </a:lnTo>
                <a:lnTo>
                  <a:pt x="15339" y="775"/>
                </a:lnTo>
                <a:lnTo>
                  <a:pt x="15336" y="758"/>
                </a:lnTo>
                <a:lnTo>
                  <a:pt x="15336" y="757"/>
                </a:lnTo>
                <a:lnTo>
                  <a:pt x="15337" y="755"/>
                </a:lnTo>
                <a:lnTo>
                  <a:pt x="15339" y="753"/>
                </a:lnTo>
                <a:lnTo>
                  <a:pt x="15341" y="752"/>
                </a:lnTo>
                <a:lnTo>
                  <a:pt x="15346" y="752"/>
                </a:lnTo>
                <a:lnTo>
                  <a:pt x="15351" y="752"/>
                </a:lnTo>
                <a:lnTo>
                  <a:pt x="15431" y="773"/>
                </a:lnTo>
                <a:lnTo>
                  <a:pt x="15676" y="817"/>
                </a:lnTo>
                <a:lnTo>
                  <a:pt x="15669" y="889"/>
                </a:lnTo>
                <a:lnTo>
                  <a:pt x="15663" y="960"/>
                </a:lnTo>
                <a:lnTo>
                  <a:pt x="15660" y="1031"/>
                </a:lnTo>
                <a:lnTo>
                  <a:pt x="15657" y="1104"/>
                </a:lnTo>
                <a:lnTo>
                  <a:pt x="15656" y="1176"/>
                </a:lnTo>
                <a:lnTo>
                  <a:pt x="15656" y="1249"/>
                </a:lnTo>
                <a:lnTo>
                  <a:pt x="15658" y="1322"/>
                </a:lnTo>
                <a:lnTo>
                  <a:pt x="15662" y="1396"/>
                </a:lnTo>
                <a:lnTo>
                  <a:pt x="15659" y="1321"/>
                </a:lnTo>
                <a:lnTo>
                  <a:pt x="15657" y="1247"/>
                </a:lnTo>
                <a:lnTo>
                  <a:pt x="15656" y="1175"/>
                </a:lnTo>
                <a:lnTo>
                  <a:pt x="15657" y="1103"/>
                </a:lnTo>
                <a:lnTo>
                  <a:pt x="15660" y="1030"/>
                </a:lnTo>
                <a:lnTo>
                  <a:pt x="15663" y="959"/>
                </a:lnTo>
                <a:lnTo>
                  <a:pt x="15669" y="888"/>
                </a:lnTo>
                <a:lnTo>
                  <a:pt x="15676" y="817"/>
                </a:lnTo>
                <a:lnTo>
                  <a:pt x="15778" y="832"/>
                </a:lnTo>
                <a:lnTo>
                  <a:pt x="15768" y="907"/>
                </a:lnTo>
                <a:lnTo>
                  <a:pt x="15770" y="1390"/>
                </a:lnTo>
                <a:lnTo>
                  <a:pt x="15768" y="907"/>
                </a:lnTo>
                <a:lnTo>
                  <a:pt x="16032" y="905"/>
                </a:lnTo>
                <a:lnTo>
                  <a:pt x="16038" y="1392"/>
                </a:lnTo>
                <a:lnTo>
                  <a:pt x="16032" y="905"/>
                </a:lnTo>
                <a:lnTo>
                  <a:pt x="16299" y="903"/>
                </a:lnTo>
                <a:lnTo>
                  <a:pt x="16302" y="1054"/>
                </a:lnTo>
                <a:lnTo>
                  <a:pt x="16389" y="1054"/>
                </a:lnTo>
                <a:lnTo>
                  <a:pt x="16391" y="1395"/>
                </a:lnTo>
                <a:lnTo>
                  <a:pt x="16211" y="1395"/>
                </a:lnTo>
                <a:lnTo>
                  <a:pt x="16207" y="1053"/>
                </a:lnTo>
                <a:lnTo>
                  <a:pt x="16302" y="1054"/>
                </a:lnTo>
                <a:lnTo>
                  <a:pt x="16298" y="889"/>
                </a:lnTo>
                <a:lnTo>
                  <a:pt x="16418" y="889"/>
                </a:lnTo>
                <a:lnTo>
                  <a:pt x="16491" y="891"/>
                </a:lnTo>
                <a:lnTo>
                  <a:pt x="16493" y="897"/>
                </a:lnTo>
                <a:lnTo>
                  <a:pt x="16643" y="899"/>
                </a:lnTo>
                <a:lnTo>
                  <a:pt x="16641" y="1098"/>
                </a:lnTo>
                <a:lnTo>
                  <a:pt x="16647" y="1100"/>
                </a:lnTo>
                <a:lnTo>
                  <a:pt x="16647" y="1136"/>
                </a:lnTo>
                <a:lnTo>
                  <a:pt x="16650" y="1137"/>
                </a:lnTo>
                <a:lnTo>
                  <a:pt x="16649" y="1390"/>
                </a:lnTo>
                <a:lnTo>
                  <a:pt x="17274" y="1390"/>
                </a:lnTo>
                <a:close/>
                <a:moveTo>
                  <a:pt x="15953" y="1395"/>
                </a:moveTo>
                <a:lnTo>
                  <a:pt x="15953" y="1209"/>
                </a:lnTo>
                <a:lnTo>
                  <a:pt x="15854" y="1207"/>
                </a:lnTo>
                <a:lnTo>
                  <a:pt x="15856" y="1395"/>
                </a:lnTo>
                <a:lnTo>
                  <a:pt x="15953" y="1395"/>
                </a:lnTo>
                <a:close/>
                <a:moveTo>
                  <a:pt x="15459" y="1395"/>
                </a:moveTo>
                <a:lnTo>
                  <a:pt x="15460" y="1315"/>
                </a:lnTo>
                <a:lnTo>
                  <a:pt x="15459" y="1238"/>
                </a:lnTo>
                <a:lnTo>
                  <a:pt x="15458" y="1166"/>
                </a:lnTo>
                <a:lnTo>
                  <a:pt x="15455" y="1102"/>
                </a:lnTo>
                <a:lnTo>
                  <a:pt x="15452" y="1044"/>
                </a:lnTo>
                <a:lnTo>
                  <a:pt x="15448" y="995"/>
                </a:lnTo>
                <a:lnTo>
                  <a:pt x="15444" y="953"/>
                </a:lnTo>
                <a:lnTo>
                  <a:pt x="15441" y="922"/>
                </a:lnTo>
                <a:lnTo>
                  <a:pt x="15575" y="940"/>
                </a:lnTo>
                <a:lnTo>
                  <a:pt x="15571" y="958"/>
                </a:lnTo>
                <a:lnTo>
                  <a:pt x="15569" y="977"/>
                </a:lnTo>
                <a:lnTo>
                  <a:pt x="15567" y="1000"/>
                </a:lnTo>
                <a:lnTo>
                  <a:pt x="15565" y="1024"/>
                </a:lnTo>
                <a:lnTo>
                  <a:pt x="15564" y="1078"/>
                </a:lnTo>
                <a:lnTo>
                  <a:pt x="15564" y="1137"/>
                </a:lnTo>
                <a:lnTo>
                  <a:pt x="15565" y="1201"/>
                </a:lnTo>
                <a:lnTo>
                  <a:pt x="15567" y="1266"/>
                </a:lnTo>
                <a:lnTo>
                  <a:pt x="15570" y="1332"/>
                </a:lnTo>
                <a:lnTo>
                  <a:pt x="15575" y="1395"/>
                </a:lnTo>
                <a:lnTo>
                  <a:pt x="15459" y="1395"/>
                </a:lnTo>
                <a:close/>
              </a:path>
            </a:pathLst>
          </a:custGeom>
          <a:gradFill flip="none" rotWithShape="1">
            <a:gsLst>
              <a:gs pos="0">
                <a:srgbClr val="B6A378">
                  <a:alpha val="79000"/>
                </a:srgbClr>
              </a:gs>
              <a:gs pos="100000">
                <a:srgbClr val="E0D8C6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IN">
              <a:latin typeface="Arial" pitchFamily="34" charset="0"/>
              <a:cs typeface="+mn-cs"/>
            </a:endParaRPr>
          </a:p>
        </p:txBody>
      </p:sp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1588" y="85725"/>
            <a:ext cx="9140825" cy="652463"/>
            <a:chOff x="-131763" y="2759076"/>
            <a:chExt cx="9140826" cy="652463"/>
          </a:xfrm>
        </p:grpSpPr>
        <p:sp>
          <p:nvSpPr>
            <p:cNvPr id="5" name="Freeform 23"/>
            <p:cNvSpPr>
              <a:spLocks/>
            </p:cNvSpPr>
            <p:nvPr userDrawn="1"/>
          </p:nvSpPr>
          <p:spPr bwMode="auto">
            <a:xfrm>
              <a:off x="8443913" y="3143251"/>
              <a:ext cx="565150" cy="268288"/>
            </a:xfrm>
            <a:custGeom>
              <a:avLst/>
              <a:gdLst>
                <a:gd name="T0" fmla="*/ 4 w 1067"/>
                <a:gd name="T1" fmla="*/ 506 h 506"/>
                <a:gd name="T2" fmla="*/ 0 w 1067"/>
                <a:gd name="T3" fmla="*/ 164 h 506"/>
                <a:gd name="T4" fmla="*/ 95 w 1067"/>
                <a:gd name="T5" fmla="*/ 165 h 506"/>
                <a:gd name="T6" fmla="*/ 91 w 1067"/>
                <a:gd name="T7" fmla="*/ 0 h 506"/>
                <a:gd name="T8" fmla="*/ 211 w 1067"/>
                <a:gd name="T9" fmla="*/ 0 h 506"/>
                <a:gd name="T10" fmla="*/ 284 w 1067"/>
                <a:gd name="T11" fmla="*/ 2 h 506"/>
                <a:gd name="T12" fmla="*/ 286 w 1067"/>
                <a:gd name="T13" fmla="*/ 10 h 506"/>
                <a:gd name="T14" fmla="*/ 436 w 1067"/>
                <a:gd name="T15" fmla="*/ 11 h 506"/>
                <a:gd name="T16" fmla="*/ 434 w 1067"/>
                <a:gd name="T17" fmla="*/ 211 h 506"/>
                <a:gd name="T18" fmla="*/ 440 w 1067"/>
                <a:gd name="T19" fmla="*/ 212 h 506"/>
                <a:gd name="T20" fmla="*/ 440 w 1067"/>
                <a:gd name="T21" fmla="*/ 247 h 506"/>
                <a:gd name="T22" fmla="*/ 443 w 1067"/>
                <a:gd name="T23" fmla="*/ 248 h 506"/>
                <a:gd name="T24" fmla="*/ 442 w 1067"/>
                <a:gd name="T25" fmla="*/ 501 h 506"/>
                <a:gd name="T26" fmla="*/ 1067 w 1067"/>
                <a:gd name="T27" fmla="*/ 50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7" h="506">
                  <a:moveTo>
                    <a:pt x="4" y="506"/>
                  </a:moveTo>
                  <a:lnTo>
                    <a:pt x="0" y="164"/>
                  </a:lnTo>
                  <a:lnTo>
                    <a:pt x="95" y="165"/>
                  </a:lnTo>
                  <a:lnTo>
                    <a:pt x="91" y="0"/>
                  </a:lnTo>
                  <a:lnTo>
                    <a:pt x="211" y="0"/>
                  </a:lnTo>
                  <a:lnTo>
                    <a:pt x="284" y="2"/>
                  </a:lnTo>
                  <a:lnTo>
                    <a:pt x="286" y="10"/>
                  </a:lnTo>
                  <a:lnTo>
                    <a:pt x="436" y="11"/>
                  </a:lnTo>
                  <a:lnTo>
                    <a:pt x="434" y="211"/>
                  </a:lnTo>
                  <a:lnTo>
                    <a:pt x="440" y="212"/>
                  </a:lnTo>
                  <a:lnTo>
                    <a:pt x="440" y="247"/>
                  </a:lnTo>
                  <a:lnTo>
                    <a:pt x="443" y="248"/>
                  </a:lnTo>
                  <a:lnTo>
                    <a:pt x="442" y="501"/>
                  </a:lnTo>
                  <a:lnTo>
                    <a:pt x="1067" y="501"/>
                  </a:lnTo>
                </a:path>
              </a:pathLst>
            </a:custGeom>
            <a:noFill/>
            <a:ln w="9525">
              <a:solidFill>
                <a:srgbClr val="C5927D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6" name="Freeform 24"/>
            <p:cNvSpPr>
              <a:spLocks/>
            </p:cNvSpPr>
            <p:nvPr userDrawn="1"/>
          </p:nvSpPr>
          <p:spPr bwMode="auto">
            <a:xfrm>
              <a:off x="-131763" y="2759076"/>
              <a:ext cx="8674101" cy="652463"/>
            </a:xfrm>
            <a:custGeom>
              <a:avLst/>
              <a:gdLst>
                <a:gd name="T0" fmla="*/ 12633 w 16391"/>
                <a:gd name="T1" fmla="*/ 601 h 1235"/>
                <a:gd name="T2" fmla="*/ 12815 w 16391"/>
                <a:gd name="T3" fmla="*/ 1230 h 1235"/>
                <a:gd name="T4" fmla="*/ 12957 w 16391"/>
                <a:gd name="T5" fmla="*/ 688 h 1235"/>
                <a:gd name="T6" fmla="*/ 13121 w 16391"/>
                <a:gd name="T7" fmla="*/ 1234 h 1235"/>
                <a:gd name="T8" fmla="*/ 13211 w 16391"/>
                <a:gd name="T9" fmla="*/ 1035 h 1235"/>
                <a:gd name="T10" fmla="*/ 13218 w 16391"/>
                <a:gd name="T11" fmla="*/ 1024 h 1235"/>
                <a:gd name="T12" fmla="*/ 13211 w 16391"/>
                <a:gd name="T13" fmla="*/ 838 h 1235"/>
                <a:gd name="T14" fmla="*/ 13217 w 16391"/>
                <a:gd name="T15" fmla="*/ 737 h 1235"/>
                <a:gd name="T16" fmla="*/ 13342 w 16391"/>
                <a:gd name="T17" fmla="*/ 737 h 1235"/>
                <a:gd name="T18" fmla="*/ 13347 w 16391"/>
                <a:gd name="T19" fmla="*/ 618 h 1235"/>
                <a:gd name="T20" fmla="*/ 13413 w 16391"/>
                <a:gd name="T21" fmla="*/ 471 h 1235"/>
                <a:gd name="T22" fmla="*/ 13446 w 16391"/>
                <a:gd name="T23" fmla="*/ 619 h 1235"/>
                <a:gd name="T24" fmla="*/ 13526 w 16391"/>
                <a:gd name="T25" fmla="*/ 883 h 1235"/>
                <a:gd name="T26" fmla="*/ 13528 w 16391"/>
                <a:gd name="T27" fmla="*/ 798 h 1235"/>
                <a:gd name="T28" fmla="*/ 13549 w 16391"/>
                <a:gd name="T29" fmla="*/ 604 h 1235"/>
                <a:gd name="T30" fmla="*/ 13683 w 16391"/>
                <a:gd name="T31" fmla="*/ 1049 h 1235"/>
                <a:gd name="T32" fmla="*/ 13790 w 16391"/>
                <a:gd name="T33" fmla="*/ 1046 h 1235"/>
                <a:gd name="T34" fmla="*/ 13874 w 16391"/>
                <a:gd name="T35" fmla="*/ 873 h 1235"/>
                <a:gd name="T36" fmla="*/ 14154 w 16391"/>
                <a:gd name="T37" fmla="*/ 780 h 1235"/>
                <a:gd name="T38" fmla="*/ 14161 w 16391"/>
                <a:gd name="T39" fmla="*/ 949 h 1235"/>
                <a:gd name="T40" fmla="*/ 14169 w 16391"/>
                <a:gd name="T41" fmla="*/ 868 h 1235"/>
                <a:gd name="T42" fmla="*/ 14173 w 16391"/>
                <a:gd name="T43" fmla="*/ 682 h 1235"/>
                <a:gd name="T44" fmla="*/ 14183 w 16391"/>
                <a:gd name="T45" fmla="*/ 520 h 1235"/>
                <a:gd name="T46" fmla="*/ 14199 w 16391"/>
                <a:gd name="T47" fmla="*/ 311 h 1235"/>
                <a:gd name="T48" fmla="*/ 14370 w 16391"/>
                <a:gd name="T49" fmla="*/ 1228 h 1235"/>
                <a:gd name="T50" fmla="*/ 14484 w 16391"/>
                <a:gd name="T51" fmla="*/ 753 h 1235"/>
                <a:gd name="T52" fmla="*/ 14506 w 16391"/>
                <a:gd name="T53" fmla="*/ 809 h 1235"/>
                <a:gd name="T54" fmla="*/ 14521 w 16391"/>
                <a:gd name="T55" fmla="*/ 929 h 1235"/>
                <a:gd name="T56" fmla="*/ 14524 w 16391"/>
                <a:gd name="T57" fmla="*/ 310 h 1235"/>
                <a:gd name="T58" fmla="*/ 14684 w 16391"/>
                <a:gd name="T59" fmla="*/ 376 h 1235"/>
                <a:gd name="T60" fmla="*/ 14698 w 16391"/>
                <a:gd name="T61" fmla="*/ 516 h 1235"/>
                <a:gd name="T62" fmla="*/ 14704 w 16391"/>
                <a:gd name="T63" fmla="*/ 1041 h 1235"/>
                <a:gd name="T64" fmla="*/ 14818 w 16391"/>
                <a:gd name="T65" fmla="*/ 898 h 1235"/>
                <a:gd name="T66" fmla="*/ 14887 w 16391"/>
                <a:gd name="T67" fmla="*/ 565 h 1235"/>
                <a:gd name="T68" fmla="*/ 14993 w 16391"/>
                <a:gd name="T69" fmla="*/ 625 h 1235"/>
                <a:gd name="T70" fmla="*/ 14994 w 16391"/>
                <a:gd name="T71" fmla="*/ 571 h 1235"/>
                <a:gd name="T72" fmla="*/ 14994 w 16391"/>
                <a:gd name="T73" fmla="*/ 417 h 1235"/>
                <a:gd name="T74" fmla="*/ 14991 w 16391"/>
                <a:gd name="T75" fmla="*/ 307 h 1235"/>
                <a:gd name="T76" fmla="*/ 14985 w 16391"/>
                <a:gd name="T77" fmla="*/ 236 h 1235"/>
                <a:gd name="T78" fmla="*/ 15006 w 16391"/>
                <a:gd name="T79" fmla="*/ 189 h 1235"/>
                <a:gd name="T80" fmla="*/ 15056 w 16391"/>
                <a:gd name="T81" fmla="*/ 69 h 1235"/>
                <a:gd name="T82" fmla="*/ 15119 w 16391"/>
                <a:gd name="T83" fmla="*/ 124 h 1235"/>
                <a:gd name="T84" fmla="*/ 15165 w 16391"/>
                <a:gd name="T85" fmla="*/ 249 h 1235"/>
                <a:gd name="T86" fmla="*/ 15162 w 16391"/>
                <a:gd name="T87" fmla="*/ 606 h 1235"/>
                <a:gd name="T88" fmla="*/ 15249 w 16391"/>
                <a:gd name="T89" fmla="*/ 564 h 1235"/>
                <a:gd name="T90" fmla="*/ 15265 w 16391"/>
                <a:gd name="T91" fmla="*/ 987 h 1235"/>
                <a:gd name="T92" fmla="*/ 15317 w 16391"/>
                <a:gd name="T93" fmla="*/ 800 h 1235"/>
                <a:gd name="T94" fmla="*/ 15352 w 16391"/>
                <a:gd name="T95" fmla="*/ 790 h 1235"/>
                <a:gd name="T96" fmla="*/ 15347 w 16391"/>
                <a:gd name="T97" fmla="*/ 705 h 1235"/>
                <a:gd name="T98" fmla="*/ 15336 w 16391"/>
                <a:gd name="T99" fmla="*/ 597 h 1235"/>
                <a:gd name="T100" fmla="*/ 15341 w 16391"/>
                <a:gd name="T101" fmla="*/ 592 h 1235"/>
                <a:gd name="T102" fmla="*/ 15676 w 16391"/>
                <a:gd name="T103" fmla="*/ 657 h 1235"/>
                <a:gd name="T104" fmla="*/ 15657 w 16391"/>
                <a:gd name="T105" fmla="*/ 943 h 1235"/>
                <a:gd name="T106" fmla="*/ 15662 w 16391"/>
                <a:gd name="T107" fmla="*/ 1235 h 1235"/>
                <a:gd name="T108" fmla="*/ 15657 w 16391"/>
                <a:gd name="T109" fmla="*/ 942 h 1235"/>
                <a:gd name="T110" fmla="*/ 15676 w 16391"/>
                <a:gd name="T111" fmla="*/ 657 h 1235"/>
                <a:gd name="T112" fmla="*/ 15768 w 16391"/>
                <a:gd name="T113" fmla="*/ 746 h 1235"/>
                <a:gd name="T114" fmla="*/ 16299 w 16391"/>
                <a:gd name="T115" fmla="*/ 74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91" h="1235">
                  <a:moveTo>
                    <a:pt x="0" y="1234"/>
                  </a:moveTo>
                  <a:lnTo>
                    <a:pt x="12468" y="1234"/>
                  </a:lnTo>
                  <a:lnTo>
                    <a:pt x="12469" y="601"/>
                  </a:lnTo>
                  <a:lnTo>
                    <a:pt x="12633" y="601"/>
                  </a:lnTo>
                  <a:lnTo>
                    <a:pt x="12632" y="1053"/>
                  </a:lnTo>
                  <a:lnTo>
                    <a:pt x="12650" y="1059"/>
                  </a:lnTo>
                  <a:lnTo>
                    <a:pt x="12651" y="1230"/>
                  </a:lnTo>
                  <a:lnTo>
                    <a:pt x="12815" y="1230"/>
                  </a:lnTo>
                  <a:lnTo>
                    <a:pt x="12815" y="686"/>
                  </a:lnTo>
                  <a:lnTo>
                    <a:pt x="12957" y="688"/>
                  </a:lnTo>
                  <a:lnTo>
                    <a:pt x="12971" y="1234"/>
                  </a:lnTo>
                  <a:lnTo>
                    <a:pt x="12957" y="688"/>
                  </a:lnTo>
                  <a:lnTo>
                    <a:pt x="13098" y="689"/>
                  </a:lnTo>
                  <a:lnTo>
                    <a:pt x="13098" y="1212"/>
                  </a:lnTo>
                  <a:lnTo>
                    <a:pt x="13121" y="1221"/>
                  </a:lnTo>
                  <a:lnTo>
                    <a:pt x="13121" y="1234"/>
                  </a:lnTo>
                  <a:lnTo>
                    <a:pt x="13122" y="1128"/>
                  </a:lnTo>
                  <a:lnTo>
                    <a:pt x="13212" y="1123"/>
                  </a:lnTo>
                  <a:lnTo>
                    <a:pt x="13211" y="1037"/>
                  </a:lnTo>
                  <a:lnTo>
                    <a:pt x="13211" y="1035"/>
                  </a:lnTo>
                  <a:lnTo>
                    <a:pt x="13212" y="1030"/>
                  </a:lnTo>
                  <a:lnTo>
                    <a:pt x="13214" y="1028"/>
                  </a:lnTo>
                  <a:lnTo>
                    <a:pt x="13216" y="1026"/>
                  </a:lnTo>
                  <a:lnTo>
                    <a:pt x="13218" y="1024"/>
                  </a:lnTo>
                  <a:lnTo>
                    <a:pt x="13221" y="1023"/>
                  </a:lnTo>
                  <a:lnTo>
                    <a:pt x="13222" y="857"/>
                  </a:lnTo>
                  <a:lnTo>
                    <a:pt x="13215" y="854"/>
                  </a:lnTo>
                  <a:lnTo>
                    <a:pt x="13211" y="838"/>
                  </a:lnTo>
                  <a:lnTo>
                    <a:pt x="13212" y="741"/>
                  </a:lnTo>
                  <a:lnTo>
                    <a:pt x="13212" y="740"/>
                  </a:lnTo>
                  <a:lnTo>
                    <a:pt x="13214" y="738"/>
                  </a:lnTo>
                  <a:lnTo>
                    <a:pt x="13217" y="737"/>
                  </a:lnTo>
                  <a:lnTo>
                    <a:pt x="13220" y="736"/>
                  </a:lnTo>
                  <a:lnTo>
                    <a:pt x="13220" y="673"/>
                  </a:lnTo>
                  <a:lnTo>
                    <a:pt x="13341" y="673"/>
                  </a:lnTo>
                  <a:lnTo>
                    <a:pt x="13342" y="737"/>
                  </a:lnTo>
                  <a:lnTo>
                    <a:pt x="13346" y="737"/>
                  </a:lnTo>
                  <a:lnTo>
                    <a:pt x="13346" y="744"/>
                  </a:lnTo>
                  <a:lnTo>
                    <a:pt x="13351" y="744"/>
                  </a:lnTo>
                  <a:lnTo>
                    <a:pt x="13347" y="618"/>
                  </a:lnTo>
                  <a:lnTo>
                    <a:pt x="13397" y="618"/>
                  </a:lnTo>
                  <a:lnTo>
                    <a:pt x="13407" y="573"/>
                  </a:lnTo>
                  <a:lnTo>
                    <a:pt x="13410" y="505"/>
                  </a:lnTo>
                  <a:lnTo>
                    <a:pt x="13413" y="471"/>
                  </a:lnTo>
                  <a:lnTo>
                    <a:pt x="13414" y="503"/>
                  </a:lnTo>
                  <a:lnTo>
                    <a:pt x="13418" y="570"/>
                  </a:lnTo>
                  <a:lnTo>
                    <a:pt x="13427" y="618"/>
                  </a:lnTo>
                  <a:lnTo>
                    <a:pt x="13446" y="619"/>
                  </a:lnTo>
                  <a:lnTo>
                    <a:pt x="13446" y="673"/>
                  </a:lnTo>
                  <a:lnTo>
                    <a:pt x="13452" y="674"/>
                  </a:lnTo>
                  <a:lnTo>
                    <a:pt x="13463" y="885"/>
                  </a:lnTo>
                  <a:lnTo>
                    <a:pt x="13526" y="883"/>
                  </a:lnTo>
                  <a:lnTo>
                    <a:pt x="13526" y="838"/>
                  </a:lnTo>
                  <a:lnTo>
                    <a:pt x="13537" y="837"/>
                  </a:lnTo>
                  <a:lnTo>
                    <a:pt x="13536" y="798"/>
                  </a:lnTo>
                  <a:lnTo>
                    <a:pt x="13528" y="798"/>
                  </a:lnTo>
                  <a:lnTo>
                    <a:pt x="13528" y="677"/>
                  </a:lnTo>
                  <a:lnTo>
                    <a:pt x="13537" y="674"/>
                  </a:lnTo>
                  <a:lnTo>
                    <a:pt x="13537" y="604"/>
                  </a:lnTo>
                  <a:lnTo>
                    <a:pt x="13549" y="604"/>
                  </a:lnTo>
                  <a:lnTo>
                    <a:pt x="13562" y="606"/>
                  </a:lnTo>
                  <a:lnTo>
                    <a:pt x="13645" y="606"/>
                  </a:lnTo>
                  <a:lnTo>
                    <a:pt x="13667" y="1050"/>
                  </a:lnTo>
                  <a:lnTo>
                    <a:pt x="13683" y="1049"/>
                  </a:lnTo>
                  <a:lnTo>
                    <a:pt x="13692" y="978"/>
                  </a:lnTo>
                  <a:lnTo>
                    <a:pt x="13736" y="982"/>
                  </a:lnTo>
                  <a:lnTo>
                    <a:pt x="13793" y="1002"/>
                  </a:lnTo>
                  <a:lnTo>
                    <a:pt x="13790" y="1046"/>
                  </a:lnTo>
                  <a:lnTo>
                    <a:pt x="13868" y="1051"/>
                  </a:lnTo>
                  <a:lnTo>
                    <a:pt x="13871" y="1234"/>
                  </a:lnTo>
                  <a:lnTo>
                    <a:pt x="13868" y="1051"/>
                  </a:lnTo>
                  <a:lnTo>
                    <a:pt x="13874" y="873"/>
                  </a:lnTo>
                  <a:lnTo>
                    <a:pt x="13875" y="652"/>
                  </a:lnTo>
                  <a:lnTo>
                    <a:pt x="14089" y="652"/>
                  </a:lnTo>
                  <a:lnTo>
                    <a:pt x="14091" y="777"/>
                  </a:lnTo>
                  <a:lnTo>
                    <a:pt x="14154" y="780"/>
                  </a:lnTo>
                  <a:lnTo>
                    <a:pt x="14156" y="948"/>
                  </a:lnTo>
                  <a:lnTo>
                    <a:pt x="14161" y="949"/>
                  </a:lnTo>
                  <a:lnTo>
                    <a:pt x="14163" y="1234"/>
                  </a:lnTo>
                  <a:lnTo>
                    <a:pt x="14161" y="949"/>
                  </a:lnTo>
                  <a:lnTo>
                    <a:pt x="14168" y="947"/>
                  </a:lnTo>
                  <a:lnTo>
                    <a:pt x="14168" y="938"/>
                  </a:lnTo>
                  <a:lnTo>
                    <a:pt x="14168" y="910"/>
                  </a:lnTo>
                  <a:lnTo>
                    <a:pt x="14169" y="868"/>
                  </a:lnTo>
                  <a:lnTo>
                    <a:pt x="14170" y="821"/>
                  </a:lnTo>
                  <a:lnTo>
                    <a:pt x="14171" y="770"/>
                  </a:lnTo>
                  <a:lnTo>
                    <a:pt x="14172" y="722"/>
                  </a:lnTo>
                  <a:lnTo>
                    <a:pt x="14173" y="682"/>
                  </a:lnTo>
                  <a:lnTo>
                    <a:pt x="14174" y="652"/>
                  </a:lnTo>
                  <a:lnTo>
                    <a:pt x="14177" y="622"/>
                  </a:lnTo>
                  <a:lnTo>
                    <a:pt x="14179" y="576"/>
                  </a:lnTo>
                  <a:lnTo>
                    <a:pt x="14183" y="520"/>
                  </a:lnTo>
                  <a:lnTo>
                    <a:pt x="14187" y="458"/>
                  </a:lnTo>
                  <a:lnTo>
                    <a:pt x="14192" y="400"/>
                  </a:lnTo>
                  <a:lnTo>
                    <a:pt x="14195" y="349"/>
                  </a:lnTo>
                  <a:lnTo>
                    <a:pt x="14199" y="311"/>
                  </a:lnTo>
                  <a:lnTo>
                    <a:pt x="14201" y="295"/>
                  </a:lnTo>
                  <a:lnTo>
                    <a:pt x="14358" y="301"/>
                  </a:lnTo>
                  <a:lnTo>
                    <a:pt x="14357" y="864"/>
                  </a:lnTo>
                  <a:lnTo>
                    <a:pt x="14370" y="1228"/>
                  </a:lnTo>
                  <a:lnTo>
                    <a:pt x="14357" y="864"/>
                  </a:lnTo>
                  <a:lnTo>
                    <a:pt x="14387" y="796"/>
                  </a:lnTo>
                  <a:lnTo>
                    <a:pt x="14454" y="756"/>
                  </a:lnTo>
                  <a:lnTo>
                    <a:pt x="14484" y="753"/>
                  </a:lnTo>
                  <a:lnTo>
                    <a:pt x="14498" y="754"/>
                  </a:lnTo>
                  <a:lnTo>
                    <a:pt x="14499" y="762"/>
                  </a:lnTo>
                  <a:lnTo>
                    <a:pt x="14502" y="781"/>
                  </a:lnTo>
                  <a:lnTo>
                    <a:pt x="14506" y="809"/>
                  </a:lnTo>
                  <a:lnTo>
                    <a:pt x="14510" y="840"/>
                  </a:lnTo>
                  <a:lnTo>
                    <a:pt x="14514" y="874"/>
                  </a:lnTo>
                  <a:lnTo>
                    <a:pt x="14519" y="904"/>
                  </a:lnTo>
                  <a:lnTo>
                    <a:pt x="14521" y="929"/>
                  </a:lnTo>
                  <a:lnTo>
                    <a:pt x="14522" y="942"/>
                  </a:lnTo>
                  <a:lnTo>
                    <a:pt x="14530" y="1234"/>
                  </a:lnTo>
                  <a:lnTo>
                    <a:pt x="14522" y="942"/>
                  </a:lnTo>
                  <a:lnTo>
                    <a:pt x="14524" y="310"/>
                  </a:lnTo>
                  <a:lnTo>
                    <a:pt x="14678" y="317"/>
                  </a:lnTo>
                  <a:lnTo>
                    <a:pt x="14678" y="324"/>
                  </a:lnTo>
                  <a:lnTo>
                    <a:pt x="14680" y="346"/>
                  </a:lnTo>
                  <a:lnTo>
                    <a:pt x="14684" y="376"/>
                  </a:lnTo>
                  <a:lnTo>
                    <a:pt x="14687" y="412"/>
                  </a:lnTo>
                  <a:lnTo>
                    <a:pt x="14692" y="449"/>
                  </a:lnTo>
                  <a:lnTo>
                    <a:pt x="14695" y="486"/>
                  </a:lnTo>
                  <a:lnTo>
                    <a:pt x="14698" y="516"/>
                  </a:lnTo>
                  <a:lnTo>
                    <a:pt x="14700" y="537"/>
                  </a:lnTo>
                  <a:lnTo>
                    <a:pt x="14704" y="1041"/>
                  </a:lnTo>
                  <a:lnTo>
                    <a:pt x="14710" y="1231"/>
                  </a:lnTo>
                  <a:lnTo>
                    <a:pt x="14704" y="1041"/>
                  </a:lnTo>
                  <a:lnTo>
                    <a:pt x="14798" y="1073"/>
                  </a:lnTo>
                  <a:lnTo>
                    <a:pt x="14799" y="1043"/>
                  </a:lnTo>
                  <a:lnTo>
                    <a:pt x="14818" y="1040"/>
                  </a:lnTo>
                  <a:lnTo>
                    <a:pt x="14818" y="898"/>
                  </a:lnTo>
                  <a:lnTo>
                    <a:pt x="14859" y="898"/>
                  </a:lnTo>
                  <a:lnTo>
                    <a:pt x="14860" y="719"/>
                  </a:lnTo>
                  <a:lnTo>
                    <a:pt x="14886" y="718"/>
                  </a:lnTo>
                  <a:lnTo>
                    <a:pt x="14887" y="565"/>
                  </a:lnTo>
                  <a:lnTo>
                    <a:pt x="14913" y="579"/>
                  </a:lnTo>
                  <a:lnTo>
                    <a:pt x="14940" y="595"/>
                  </a:lnTo>
                  <a:lnTo>
                    <a:pt x="14967" y="611"/>
                  </a:lnTo>
                  <a:lnTo>
                    <a:pt x="14993" y="625"/>
                  </a:lnTo>
                  <a:lnTo>
                    <a:pt x="14987" y="1234"/>
                  </a:lnTo>
                  <a:lnTo>
                    <a:pt x="14993" y="625"/>
                  </a:lnTo>
                  <a:lnTo>
                    <a:pt x="14993" y="603"/>
                  </a:lnTo>
                  <a:lnTo>
                    <a:pt x="14994" y="571"/>
                  </a:lnTo>
                  <a:lnTo>
                    <a:pt x="14994" y="533"/>
                  </a:lnTo>
                  <a:lnTo>
                    <a:pt x="14994" y="492"/>
                  </a:lnTo>
                  <a:lnTo>
                    <a:pt x="14994" y="452"/>
                  </a:lnTo>
                  <a:lnTo>
                    <a:pt x="14994" y="417"/>
                  </a:lnTo>
                  <a:lnTo>
                    <a:pt x="14994" y="391"/>
                  </a:lnTo>
                  <a:lnTo>
                    <a:pt x="14994" y="377"/>
                  </a:lnTo>
                  <a:lnTo>
                    <a:pt x="14993" y="349"/>
                  </a:lnTo>
                  <a:lnTo>
                    <a:pt x="14991" y="307"/>
                  </a:lnTo>
                  <a:lnTo>
                    <a:pt x="14987" y="266"/>
                  </a:lnTo>
                  <a:lnTo>
                    <a:pt x="14985" y="243"/>
                  </a:lnTo>
                  <a:lnTo>
                    <a:pt x="14984" y="240"/>
                  </a:lnTo>
                  <a:lnTo>
                    <a:pt x="14985" y="236"/>
                  </a:lnTo>
                  <a:lnTo>
                    <a:pt x="14987" y="231"/>
                  </a:lnTo>
                  <a:lnTo>
                    <a:pt x="14990" y="225"/>
                  </a:lnTo>
                  <a:lnTo>
                    <a:pt x="14996" y="209"/>
                  </a:lnTo>
                  <a:lnTo>
                    <a:pt x="15006" y="189"/>
                  </a:lnTo>
                  <a:lnTo>
                    <a:pt x="15017" y="164"/>
                  </a:lnTo>
                  <a:lnTo>
                    <a:pt x="15028" y="136"/>
                  </a:lnTo>
                  <a:lnTo>
                    <a:pt x="15042" y="105"/>
                  </a:lnTo>
                  <a:lnTo>
                    <a:pt x="15056" y="69"/>
                  </a:lnTo>
                  <a:lnTo>
                    <a:pt x="15076" y="0"/>
                  </a:lnTo>
                  <a:lnTo>
                    <a:pt x="15106" y="89"/>
                  </a:lnTo>
                  <a:lnTo>
                    <a:pt x="15109" y="100"/>
                  </a:lnTo>
                  <a:lnTo>
                    <a:pt x="15119" y="124"/>
                  </a:lnTo>
                  <a:lnTo>
                    <a:pt x="15130" y="154"/>
                  </a:lnTo>
                  <a:lnTo>
                    <a:pt x="15142" y="178"/>
                  </a:lnTo>
                  <a:lnTo>
                    <a:pt x="15167" y="237"/>
                  </a:lnTo>
                  <a:lnTo>
                    <a:pt x="15165" y="249"/>
                  </a:lnTo>
                  <a:lnTo>
                    <a:pt x="15163" y="277"/>
                  </a:lnTo>
                  <a:lnTo>
                    <a:pt x="15161" y="309"/>
                  </a:lnTo>
                  <a:lnTo>
                    <a:pt x="15158" y="333"/>
                  </a:lnTo>
                  <a:lnTo>
                    <a:pt x="15162" y="606"/>
                  </a:lnTo>
                  <a:lnTo>
                    <a:pt x="15183" y="1234"/>
                  </a:lnTo>
                  <a:lnTo>
                    <a:pt x="15162" y="606"/>
                  </a:lnTo>
                  <a:lnTo>
                    <a:pt x="15224" y="569"/>
                  </a:lnTo>
                  <a:lnTo>
                    <a:pt x="15249" y="564"/>
                  </a:lnTo>
                  <a:lnTo>
                    <a:pt x="15251" y="702"/>
                  </a:lnTo>
                  <a:lnTo>
                    <a:pt x="15255" y="708"/>
                  </a:lnTo>
                  <a:lnTo>
                    <a:pt x="15254" y="987"/>
                  </a:lnTo>
                  <a:lnTo>
                    <a:pt x="15265" y="987"/>
                  </a:lnTo>
                  <a:lnTo>
                    <a:pt x="15266" y="978"/>
                  </a:lnTo>
                  <a:lnTo>
                    <a:pt x="15307" y="980"/>
                  </a:lnTo>
                  <a:lnTo>
                    <a:pt x="15310" y="802"/>
                  </a:lnTo>
                  <a:lnTo>
                    <a:pt x="15317" y="800"/>
                  </a:lnTo>
                  <a:lnTo>
                    <a:pt x="15316" y="793"/>
                  </a:lnTo>
                  <a:lnTo>
                    <a:pt x="15330" y="794"/>
                  </a:lnTo>
                  <a:lnTo>
                    <a:pt x="15331" y="791"/>
                  </a:lnTo>
                  <a:lnTo>
                    <a:pt x="15352" y="790"/>
                  </a:lnTo>
                  <a:lnTo>
                    <a:pt x="15351" y="783"/>
                  </a:lnTo>
                  <a:lnTo>
                    <a:pt x="15350" y="764"/>
                  </a:lnTo>
                  <a:lnTo>
                    <a:pt x="15349" y="738"/>
                  </a:lnTo>
                  <a:lnTo>
                    <a:pt x="15347" y="705"/>
                  </a:lnTo>
                  <a:lnTo>
                    <a:pt x="15345" y="672"/>
                  </a:lnTo>
                  <a:lnTo>
                    <a:pt x="15341" y="641"/>
                  </a:lnTo>
                  <a:lnTo>
                    <a:pt x="15339" y="615"/>
                  </a:lnTo>
                  <a:lnTo>
                    <a:pt x="15336" y="597"/>
                  </a:lnTo>
                  <a:lnTo>
                    <a:pt x="15336" y="596"/>
                  </a:lnTo>
                  <a:lnTo>
                    <a:pt x="15337" y="594"/>
                  </a:lnTo>
                  <a:lnTo>
                    <a:pt x="15339" y="593"/>
                  </a:lnTo>
                  <a:lnTo>
                    <a:pt x="15341" y="592"/>
                  </a:lnTo>
                  <a:lnTo>
                    <a:pt x="15346" y="592"/>
                  </a:lnTo>
                  <a:lnTo>
                    <a:pt x="15351" y="592"/>
                  </a:lnTo>
                  <a:lnTo>
                    <a:pt x="15431" y="613"/>
                  </a:lnTo>
                  <a:lnTo>
                    <a:pt x="15676" y="657"/>
                  </a:lnTo>
                  <a:lnTo>
                    <a:pt x="15669" y="728"/>
                  </a:lnTo>
                  <a:lnTo>
                    <a:pt x="15663" y="799"/>
                  </a:lnTo>
                  <a:lnTo>
                    <a:pt x="15660" y="871"/>
                  </a:lnTo>
                  <a:lnTo>
                    <a:pt x="15657" y="943"/>
                  </a:lnTo>
                  <a:lnTo>
                    <a:pt x="15656" y="1015"/>
                  </a:lnTo>
                  <a:lnTo>
                    <a:pt x="15656" y="1088"/>
                  </a:lnTo>
                  <a:lnTo>
                    <a:pt x="15658" y="1161"/>
                  </a:lnTo>
                  <a:lnTo>
                    <a:pt x="15662" y="1235"/>
                  </a:lnTo>
                  <a:lnTo>
                    <a:pt x="15659" y="1160"/>
                  </a:lnTo>
                  <a:lnTo>
                    <a:pt x="15657" y="1087"/>
                  </a:lnTo>
                  <a:lnTo>
                    <a:pt x="15656" y="1014"/>
                  </a:lnTo>
                  <a:lnTo>
                    <a:pt x="15657" y="942"/>
                  </a:lnTo>
                  <a:lnTo>
                    <a:pt x="15660" y="870"/>
                  </a:lnTo>
                  <a:lnTo>
                    <a:pt x="15663" y="798"/>
                  </a:lnTo>
                  <a:lnTo>
                    <a:pt x="15669" y="727"/>
                  </a:lnTo>
                  <a:lnTo>
                    <a:pt x="15676" y="657"/>
                  </a:lnTo>
                  <a:lnTo>
                    <a:pt x="15778" y="672"/>
                  </a:lnTo>
                  <a:lnTo>
                    <a:pt x="15768" y="746"/>
                  </a:lnTo>
                  <a:lnTo>
                    <a:pt x="15770" y="1229"/>
                  </a:lnTo>
                  <a:lnTo>
                    <a:pt x="15768" y="746"/>
                  </a:lnTo>
                  <a:lnTo>
                    <a:pt x="16032" y="744"/>
                  </a:lnTo>
                  <a:lnTo>
                    <a:pt x="16038" y="1231"/>
                  </a:lnTo>
                  <a:lnTo>
                    <a:pt x="16032" y="744"/>
                  </a:lnTo>
                  <a:lnTo>
                    <a:pt x="16299" y="742"/>
                  </a:lnTo>
                  <a:lnTo>
                    <a:pt x="16302" y="893"/>
                  </a:lnTo>
                  <a:lnTo>
                    <a:pt x="16389" y="893"/>
                  </a:lnTo>
                  <a:lnTo>
                    <a:pt x="16391" y="1234"/>
                  </a:lnTo>
                </a:path>
              </a:pathLst>
            </a:custGeom>
            <a:noFill/>
            <a:ln w="9525">
              <a:solidFill>
                <a:srgbClr val="C5927D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7" name="Freeform 25"/>
            <p:cNvSpPr>
              <a:spLocks/>
            </p:cNvSpPr>
            <p:nvPr userDrawn="1"/>
          </p:nvSpPr>
          <p:spPr bwMode="auto">
            <a:xfrm>
              <a:off x="8258175" y="3313114"/>
              <a:ext cx="52388" cy="98425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1 h 187"/>
                <a:gd name="T4" fmla="*/ 0 w 99"/>
                <a:gd name="T5" fmla="*/ 0 h 187"/>
                <a:gd name="T6" fmla="*/ 2 w 99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1"/>
                  </a:lnTo>
                  <a:lnTo>
                    <a:pt x="0" y="0"/>
                  </a:lnTo>
                  <a:lnTo>
                    <a:pt x="2" y="187"/>
                  </a:lnTo>
                </a:path>
              </a:pathLst>
            </a:custGeom>
            <a:noFill/>
            <a:ln w="9525">
              <a:solidFill>
                <a:srgbClr val="C5927D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8" name="Freeform 26"/>
            <p:cNvSpPr>
              <a:spLocks/>
            </p:cNvSpPr>
            <p:nvPr userDrawn="1"/>
          </p:nvSpPr>
          <p:spPr bwMode="auto">
            <a:xfrm>
              <a:off x="8039100" y="3162301"/>
              <a:ext cx="71438" cy="249238"/>
            </a:xfrm>
            <a:custGeom>
              <a:avLst/>
              <a:gdLst>
                <a:gd name="T0" fmla="*/ 18 w 134"/>
                <a:gd name="T1" fmla="*/ 471 h 471"/>
                <a:gd name="T2" fmla="*/ 19 w 134"/>
                <a:gd name="T3" fmla="*/ 391 h 471"/>
                <a:gd name="T4" fmla="*/ 18 w 134"/>
                <a:gd name="T5" fmla="*/ 314 h 471"/>
                <a:gd name="T6" fmla="*/ 17 w 134"/>
                <a:gd name="T7" fmla="*/ 243 h 471"/>
                <a:gd name="T8" fmla="*/ 14 w 134"/>
                <a:gd name="T9" fmla="*/ 178 h 471"/>
                <a:gd name="T10" fmla="*/ 11 w 134"/>
                <a:gd name="T11" fmla="*/ 121 h 471"/>
                <a:gd name="T12" fmla="*/ 7 w 134"/>
                <a:gd name="T13" fmla="*/ 71 h 471"/>
                <a:gd name="T14" fmla="*/ 3 w 134"/>
                <a:gd name="T15" fmla="*/ 30 h 471"/>
                <a:gd name="T16" fmla="*/ 0 w 134"/>
                <a:gd name="T17" fmla="*/ 0 h 471"/>
                <a:gd name="T18" fmla="*/ 134 w 134"/>
                <a:gd name="T19" fmla="*/ 17 h 471"/>
                <a:gd name="T20" fmla="*/ 130 w 134"/>
                <a:gd name="T21" fmla="*/ 34 h 471"/>
                <a:gd name="T22" fmla="*/ 128 w 134"/>
                <a:gd name="T23" fmla="*/ 54 h 471"/>
                <a:gd name="T24" fmla="*/ 126 w 134"/>
                <a:gd name="T25" fmla="*/ 76 h 471"/>
                <a:gd name="T26" fmla="*/ 124 w 134"/>
                <a:gd name="T27" fmla="*/ 100 h 471"/>
                <a:gd name="T28" fmla="*/ 123 w 134"/>
                <a:gd name="T29" fmla="*/ 154 h 471"/>
                <a:gd name="T30" fmla="*/ 123 w 134"/>
                <a:gd name="T31" fmla="*/ 213 h 471"/>
                <a:gd name="T32" fmla="*/ 124 w 134"/>
                <a:gd name="T33" fmla="*/ 277 h 471"/>
                <a:gd name="T34" fmla="*/ 126 w 134"/>
                <a:gd name="T35" fmla="*/ 342 h 471"/>
                <a:gd name="T36" fmla="*/ 129 w 134"/>
                <a:gd name="T37" fmla="*/ 408 h 471"/>
                <a:gd name="T38" fmla="*/ 134 w 134"/>
                <a:gd name="T3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471">
                  <a:moveTo>
                    <a:pt x="18" y="471"/>
                  </a:moveTo>
                  <a:lnTo>
                    <a:pt x="19" y="391"/>
                  </a:lnTo>
                  <a:lnTo>
                    <a:pt x="18" y="314"/>
                  </a:lnTo>
                  <a:lnTo>
                    <a:pt x="17" y="243"/>
                  </a:lnTo>
                  <a:lnTo>
                    <a:pt x="14" y="178"/>
                  </a:lnTo>
                  <a:lnTo>
                    <a:pt x="11" y="121"/>
                  </a:lnTo>
                  <a:lnTo>
                    <a:pt x="7" y="71"/>
                  </a:lnTo>
                  <a:lnTo>
                    <a:pt x="3" y="30"/>
                  </a:lnTo>
                  <a:lnTo>
                    <a:pt x="0" y="0"/>
                  </a:lnTo>
                  <a:lnTo>
                    <a:pt x="134" y="17"/>
                  </a:lnTo>
                  <a:lnTo>
                    <a:pt x="130" y="34"/>
                  </a:lnTo>
                  <a:lnTo>
                    <a:pt x="128" y="54"/>
                  </a:lnTo>
                  <a:lnTo>
                    <a:pt x="126" y="76"/>
                  </a:lnTo>
                  <a:lnTo>
                    <a:pt x="124" y="100"/>
                  </a:lnTo>
                  <a:lnTo>
                    <a:pt x="123" y="154"/>
                  </a:lnTo>
                  <a:lnTo>
                    <a:pt x="123" y="213"/>
                  </a:lnTo>
                  <a:lnTo>
                    <a:pt x="124" y="277"/>
                  </a:lnTo>
                  <a:lnTo>
                    <a:pt x="126" y="342"/>
                  </a:lnTo>
                  <a:lnTo>
                    <a:pt x="129" y="408"/>
                  </a:lnTo>
                  <a:lnTo>
                    <a:pt x="134" y="471"/>
                  </a:lnTo>
                </a:path>
              </a:pathLst>
            </a:custGeom>
            <a:noFill/>
            <a:ln w="9525">
              <a:solidFill>
                <a:srgbClr val="C5927D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</p:grpSp>
    </p:spTree>
  </p:cSld>
  <p:clrMapOvr>
    <a:masterClrMapping/>
  </p:clrMapOvr>
  <p:transition advClick="0" advTm="1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GIFT\PPT Matter revised (Sudhiv)\used images\PPT slide-02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14"/>
          <p:cNvSpPr>
            <a:spLocks noEditPoints="1"/>
          </p:cNvSpPr>
          <p:nvPr userDrawn="1"/>
        </p:nvSpPr>
        <p:spPr bwMode="auto">
          <a:xfrm>
            <a:off x="1588" y="0"/>
            <a:ext cx="9140825" cy="738187"/>
          </a:xfrm>
          <a:custGeom>
            <a:avLst/>
            <a:gdLst>
              <a:gd name="T0" fmla="*/ 12468 w 17274"/>
              <a:gd name="T1" fmla="*/ 1395 h 1396"/>
              <a:gd name="T2" fmla="*/ 12651 w 17274"/>
              <a:gd name="T3" fmla="*/ 1391 h 1396"/>
              <a:gd name="T4" fmla="*/ 12957 w 17274"/>
              <a:gd name="T5" fmla="*/ 849 h 1396"/>
              <a:gd name="T6" fmla="*/ 13122 w 17274"/>
              <a:gd name="T7" fmla="*/ 1289 h 1396"/>
              <a:gd name="T8" fmla="*/ 13214 w 17274"/>
              <a:gd name="T9" fmla="*/ 1189 h 1396"/>
              <a:gd name="T10" fmla="*/ 13215 w 17274"/>
              <a:gd name="T11" fmla="*/ 1015 h 1396"/>
              <a:gd name="T12" fmla="*/ 13217 w 17274"/>
              <a:gd name="T13" fmla="*/ 897 h 1396"/>
              <a:gd name="T14" fmla="*/ 13346 w 17274"/>
              <a:gd name="T15" fmla="*/ 897 h 1396"/>
              <a:gd name="T16" fmla="*/ 13407 w 17274"/>
              <a:gd name="T17" fmla="*/ 733 h 1396"/>
              <a:gd name="T18" fmla="*/ 13427 w 17274"/>
              <a:gd name="T19" fmla="*/ 778 h 1396"/>
              <a:gd name="T20" fmla="*/ 13526 w 17274"/>
              <a:gd name="T21" fmla="*/ 1043 h 1396"/>
              <a:gd name="T22" fmla="*/ 13528 w 17274"/>
              <a:gd name="T23" fmla="*/ 838 h 1396"/>
              <a:gd name="T24" fmla="*/ 13645 w 17274"/>
              <a:gd name="T25" fmla="*/ 766 h 1396"/>
              <a:gd name="T26" fmla="*/ 13793 w 17274"/>
              <a:gd name="T27" fmla="*/ 1163 h 1396"/>
              <a:gd name="T28" fmla="*/ 13874 w 17274"/>
              <a:gd name="T29" fmla="*/ 1033 h 1396"/>
              <a:gd name="T30" fmla="*/ 14156 w 17274"/>
              <a:gd name="T31" fmla="*/ 1109 h 1396"/>
              <a:gd name="T32" fmla="*/ 14168 w 17274"/>
              <a:gd name="T33" fmla="*/ 1098 h 1396"/>
              <a:gd name="T34" fmla="*/ 14172 w 17274"/>
              <a:gd name="T35" fmla="*/ 882 h 1396"/>
              <a:gd name="T36" fmla="*/ 14183 w 17274"/>
              <a:gd name="T37" fmla="*/ 679 h 1396"/>
              <a:gd name="T38" fmla="*/ 14201 w 17274"/>
              <a:gd name="T39" fmla="*/ 455 h 1396"/>
              <a:gd name="T40" fmla="*/ 14387 w 17274"/>
              <a:gd name="T41" fmla="*/ 957 h 1396"/>
              <a:gd name="T42" fmla="*/ 14502 w 17274"/>
              <a:gd name="T43" fmla="*/ 942 h 1396"/>
              <a:gd name="T44" fmla="*/ 14521 w 17274"/>
              <a:gd name="T45" fmla="*/ 1090 h 1396"/>
              <a:gd name="T46" fmla="*/ 14678 w 17274"/>
              <a:gd name="T47" fmla="*/ 477 h 1396"/>
              <a:gd name="T48" fmla="*/ 14692 w 17274"/>
              <a:gd name="T49" fmla="*/ 610 h 1396"/>
              <a:gd name="T50" fmla="*/ 14710 w 17274"/>
              <a:gd name="T51" fmla="*/ 1392 h 1396"/>
              <a:gd name="T52" fmla="*/ 14818 w 17274"/>
              <a:gd name="T53" fmla="*/ 1058 h 1396"/>
              <a:gd name="T54" fmla="*/ 14913 w 17274"/>
              <a:gd name="T55" fmla="*/ 739 h 1396"/>
              <a:gd name="T56" fmla="*/ 14993 w 17274"/>
              <a:gd name="T57" fmla="*/ 786 h 1396"/>
              <a:gd name="T58" fmla="*/ 14994 w 17274"/>
              <a:gd name="T59" fmla="*/ 612 h 1396"/>
              <a:gd name="T60" fmla="*/ 14991 w 17274"/>
              <a:gd name="T61" fmla="*/ 467 h 1396"/>
              <a:gd name="T62" fmla="*/ 14987 w 17274"/>
              <a:gd name="T63" fmla="*/ 390 h 1396"/>
              <a:gd name="T64" fmla="*/ 15028 w 17274"/>
              <a:gd name="T65" fmla="*/ 296 h 1396"/>
              <a:gd name="T66" fmla="*/ 15109 w 17274"/>
              <a:gd name="T67" fmla="*/ 259 h 1396"/>
              <a:gd name="T68" fmla="*/ 15165 w 17274"/>
              <a:gd name="T69" fmla="*/ 409 h 1396"/>
              <a:gd name="T70" fmla="*/ 15183 w 17274"/>
              <a:gd name="T71" fmla="*/ 1395 h 1396"/>
              <a:gd name="T72" fmla="*/ 15255 w 17274"/>
              <a:gd name="T73" fmla="*/ 868 h 1396"/>
              <a:gd name="T74" fmla="*/ 15310 w 17274"/>
              <a:gd name="T75" fmla="*/ 962 h 1396"/>
              <a:gd name="T76" fmla="*/ 15352 w 17274"/>
              <a:gd name="T77" fmla="*/ 950 h 1396"/>
              <a:gd name="T78" fmla="*/ 15345 w 17274"/>
              <a:gd name="T79" fmla="*/ 832 h 1396"/>
              <a:gd name="T80" fmla="*/ 15337 w 17274"/>
              <a:gd name="T81" fmla="*/ 755 h 1396"/>
              <a:gd name="T82" fmla="*/ 15431 w 17274"/>
              <a:gd name="T83" fmla="*/ 773 h 1396"/>
              <a:gd name="T84" fmla="*/ 15657 w 17274"/>
              <a:gd name="T85" fmla="*/ 1104 h 1396"/>
              <a:gd name="T86" fmla="*/ 15659 w 17274"/>
              <a:gd name="T87" fmla="*/ 1321 h 1396"/>
              <a:gd name="T88" fmla="*/ 15663 w 17274"/>
              <a:gd name="T89" fmla="*/ 959 h 1396"/>
              <a:gd name="T90" fmla="*/ 15770 w 17274"/>
              <a:gd name="T91" fmla="*/ 1390 h 1396"/>
              <a:gd name="T92" fmla="*/ 16299 w 17274"/>
              <a:gd name="T93" fmla="*/ 903 h 1396"/>
              <a:gd name="T94" fmla="*/ 16207 w 17274"/>
              <a:gd name="T95" fmla="*/ 1053 h 1396"/>
              <a:gd name="T96" fmla="*/ 16493 w 17274"/>
              <a:gd name="T97" fmla="*/ 897 h 1396"/>
              <a:gd name="T98" fmla="*/ 16650 w 17274"/>
              <a:gd name="T99" fmla="*/ 1137 h 1396"/>
              <a:gd name="T100" fmla="*/ 15854 w 17274"/>
              <a:gd name="T101" fmla="*/ 1207 h 1396"/>
              <a:gd name="T102" fmla="*/ 15459 w 17274"/>
              <a:gd name="T103" fmla="*/ 1238 h 1396"/>
              <a:gd name="T104" fmla="*/ 15444 w 17274"/>
              <a:gd name="T105" fmla="*/ 953 h 1396"/>
              <a:gd name="T106" fmla="*/ 15567 w 17274"/>
              <a:gd name="T107" fmla="*/ 1000 h 1396"/>
              <a:gd name="T108" fmla="*/ 15567 w 17274"/>
              <a:gd name="T109" fmla="*/ 1266 h 1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274" h="1396">
                <a:moveTo>
                  <a:pt x="17274" y="1390"/>
                </a:moveTo>
                <a:lnTo>
                  <a:pt x="17274" y="0"/>
                </a:lnTo>
                <a:lnTo>
                  <a:pt x="0" y="0"/>
                </a:lnTo>
                <a:lnTo>
                  <a:pt x="0" y="1395"/>
                </a:lnTo>
                <a:lnTo>
                  <a:pt x="12468" y="1395"/>
                </a:lnTo>
                <a:lnTo>
                  <a:pt x="12469" y="761"/>
                </a:lnTo>
                <a:lnTo>
                  <a:pt x="12633" y="761"/>
                </a:lnTo>
                <a:lnTo>
                  <a:pt x="12632" y="1214"/>
                </a:lnTo>
                <a:lnTo>
                  <a:pt x="12650" y="1219"/>
                </a:lnTo>
                <a:lnTo>
                  <a:pt x="12651" y="1391"/>
                </a:lnTo>
                <a:lnTo>
                  <a:pt x="12815" y="1391"/>
                </a:lnTo>
                <a:lnTo>
                  <a:pt x="12815" y="846"/>
                </a:lnTo>
                <a:lnTo>
                  <a:pt x="12957" y="849"/>
                </a:lnTo>
                <a:lnTo>
                  <a:pt x="12971" y="1395"/>
                </a:lnTo>
                <a:lnTo>
                  <a:pt x="12957" y="849"/>
                </a:lnTo>
                <a:lnTo>
                  <a:pt x="13098" y="850"/>
                </a:lnTo>
                <a:lnTo>
                  <a:pt x="13098" y="1373"/>
                </a:lnTo>
                <a:lnTo>
                  <a:pt x="13121" y="1382"/>
                </a:lnTo>
                <a:lnTo>
                  <a:pt x="13121" y="1395"/>
                </a:lnTo>
                <a:lnTo>
                  <a:pt x="13122" y="1289"/>
                </a:lnTo>
                <a:lnTo>
                  <a:pt x="13212" y="1284"/>
                </a:lnTo>
                <a:lnTo>
                  <a:pt x="13211" y="1198"/>
                </a:lnTo>
                <a:lnTo>
                  <a:pt x="13211" y="1196"/>
                </a:lnTo>
                <a:lnTo>
                  <a:pt x="13212" y="1191"/>
                </a:lnTo>
                <a:lnTo>
                  <a:pt x="13214" y="1189"/>
                </a:lnTo>
                <a:lnTo>
                  <a:pt x="13216" y="1187"/>
                </a:lnTo>
                <a:lnTo>
                  <a:pt x="13218" y="1185"/>
                </a:lnTo>
                <a:lnTo>
                  <a:pt x="13221" y="1184"/>
                </a:lnTo>
                <a:lnTo>
                  <a:pt x="13222" y="1017"/>
                </a:lnTo>
                <a:lnTo>
                  <a:pt x="13215" y="1015"/>
                </a:lnTo>
                <a:lnTo>
                  <a:pt x="13211" y="998"/>
                </a:lnTo>
                <a:lnTo>
                  <a:pt x="13212" y="902"/>
                </a:lnTo>
                <a:lnTo>
                  <a:pt x="13212" y="900"/>
                </a:lnTo>
                <a:lnTo>
                  <a:pt x="13214" y="898"/>
                </a:lnTo>
                <a:lnTo>
                  <a:pt x="13217" y="897"/>
                </a:lnTo>
                <a:lnTo>
                  <a:pt x="13220" y="896"/>
                </a:lnTo>
                <a:lnTo>
                  <a:pt x="13220" y="833"/>
                </a:lnTo>
                <a:lnTo>
                  <a:pt x="13341" y="833"/>
                </a:lnTo>
                <a:lnTo>
                  <a:pt x="13342" y="897"/>
                </a:lnTo>
                <a:lnTo>
                  <a:pt x="13346" y="897"/>
                </a:lnTo>
                <a:lnTo>
                  <a:pt x="13346" y="905"/>
                </a:lnTo>
                <a:lnTo>
                  <a:pt x="13351" y="905"/>
                </a:lnTo>
                <a:lnTo>
                  <a:pt x="13347" y="778"/>
                </a:lnTo>
                <a:lnTo>
                  <a:pt x="13397" y="778"/>
                </a:lnTo>
                <a:lnTo>
                  <a:pt x="13407" y="733"/>
                </a:lnTo>
                <a:lnTo>
                  <a:pt x="13410" y="665"/>
                </a:lnTo>
                <a:lnTo>
                  <a:pt x="13413" y="631"/>
                </a:lnTo>
                <a:lnTo>
                  <a:pt x="13414" y="664"/>
                </a:lnTo>
                <a:lnTo>
                  <a:pt x="13418" y="731"/>
                </a:lnTo>
                <a:lnTo>
                  <a:pt x="13427" y="778"/>
                </a:lnTo>
                <a:lnTo>
                  <a:pt x="13446" y="779"/>
                </a:lnTo>
                <a:lnTo>
                  <a:pt x="13446" y="833"/>
                </a:lnTo>
                <a:lnTo>
                  <a:pt x="13452" y="835"/>
                </a:lnTo>
                <a:lnTo>
                  <a:pt x="13463" y="1045"/>
                </a:lnTo>
                <a:lnTo>
                  <a:pt x="13526" y="1043"/>
                </a:lnTo>
                <a:lnTo>
                  <a:pt x="13526" y="999"/>
                </a:lnTo>
                <a:lnTo>
                  <a:pt x="13537" y="998"/>
                </a:lnTo>
                <a:lnTo>
                  <a:pt x="13536" y="959"/>
                </a:lnTo>
                <a:lnTo>
                  <a:pt x="13528" y="959"/>
                </a:lnTo>
                <a:lnTo>
                  <a:pt x="13528" y="838"/>
                </a:lnTo>
                <a:lnTo>
                  <a:pt x="13537" y="835"/>
                </a:lnTo>
                <a:lnTo>
                  <a:pt x="13537" y="764"/>
                </a:lnTo>
                <a:lnTo>
                  <a:pt x="13549" y="764"/>
                </a:lnTo>
                <a:lnTo>
                  <a:pt x="13562" y="765"/>
                </a:lnTo>
                <a:lnTo>
                  <a:pt x="13645" y="766"/>
                </a:lnTo>
                <a:lnTo>
                  <a:pt x="13667" y="1211"/>
                </a:lnTo>
                <a:lnTo>
                  <a:pt x="13683" y="1210"/>
                </a:lnTo>
                <a:lnTo>
                  <a:pt x="13692" y="1138"/>
                </a:lnTo>
                <a:lnTo>
                  <a:pt x="13736" y="1143"/>
                </a:lnTo>
                <a:lnTo>
                  <a:pt x="13793" y="1163"/>
                </a:lnTo>
                <a:lnTo>
                  <a:pt x="13790" y="1206"/>
                </a:lnTo>
                <a:lnTo>
                  <a:pt x="13868" y="1212"/>
                </a:lnTo>
                <a:lnTo>
                  <a:pt x="13871" y="1395"/>
                </a:lnTo>
                <a:lnTo>
                  <a:pt x="13868" y="1212"/>
                </a:lnTo>
                <a:lnTo>
                  <a:pt x="13874" y="1033"/>
                </a:lnTo>
                <a:lnTo>
                  <a:pt x="13875" y="813"/>
                </a:lnTo>
                <a:lnTo>
                  <a:pt x="14089" y="813"/>
                </a:lnTo>
                <a:lnTo>
                  <a:pt x="14091" y="937"/>
                </a:lnTo>
                <a:lnTo>
                  <a:pt x="14154" y="940"/>
                </a:lnTo>
                <a:lnTo>
                  <a:pt x="14156" y="1109"/>
                </a:lnTo>
                <a:lnTo>
                  <a:pt x="14161" y="1110"/>
                </a:lnTo>
                <a:lnTo>
                  <a:pt x="14163" y="1395"/>
                </a:lnTo>
                <a:lnTo>
                  <a:pt x="14161" y="1110"/>
                </a:lnTo>
                <a:lnTo>
                  <a:pt x="14168" y="1108"/>
                </a:lnTo>
                <a:lnTo>
                  <a:pt x="14168" y="1098"/>
                </a:lnTo>
                <a:lnTo>
                  <a:pt x="14168" y="1070"/>
                </a:lnTo>
                <a:lnTo>
                  <a:pt x="14169" y="1029"/>
                </a:lnTo>
                <a:lnTo>
                  <a:pt x="14170" y="982"/>
                </a:lnTo>
                <a:lnTo>
                  <a:pt x="14171" y="931"/>
                </a:lnTo>
                <a:lnTo>
                  <a:pt x="14172" y="882"/>
                </a:lnTo>
                <a:lnTo>
                  <a:pt x="14173" y="842"/>
                </a:lnTo>
                <a:lnTo>
                  <a:pt x="14174" y="813"/>
                </a:lnTo>
                <a:lnTo>
                  <a:pt x="14177" y="783"/>
                </a:lnTo>
                <a:lnTo>
                  <a:pt x="14179" y="736"/>
                </a:lnTo>
                <a:lnTo>
                  <a:pt x="14183" y="679"/>
                </a:lnTo>
                <a:lnTo>
                  <a:pt x="14187" y="618"/>
                </a:lnTo>
                <a:lnTo>
                  <a:pt x="14192" y="560"/>
                </a:lnTo>
                <a:lnTo>
                  <a:pt x="14195" y="509"/>
                </a:lnTo>
                <a:lnTo>
                  <a:pt x="14199" y="471"/>
                </a:lnTo>
                <a:lnTo>
                  <a:pt x="14201" y="455"/>
                </a:lnTo>
                <a:lnTo>
                  <a:pt x="14358" y="462"/>
                </a:lnTo>
                <a:lnTo>
                  <a:pt x="14357" y="1025"/>
                </a:lnTo>
                <a:lnTo>
                  <a:pt x="14370" y="1389"/>
                </a:lnTo>
                <a:lnTo>
                  <a:pt x="14357" y="1025"/>
                </a:lnTo>
                <a:lnTo>
                  <a:pt x="14387" y="957"/>
                </a:lnTo>
                <a:lnTo>
                  <a:pt x="14454" y="917"/>
                </a:lnTo>
                <a:lnTo>
                  <a:pt x="14484" y="913"/>
                </a:lnTo>
                <a:lnTo>
                  <a:pt x="14498" y="915"/>
                </a:lnTo>
                <a:lnTo>
                  <a:pt x="14499" y="922"/>
                </a:lnTo>
                <a:lnTo>
                  <a:pt x="14502" y="942"/>
                </a:lnTo>
                <a:lnTo>
                  <a:pt x="14506" y="970"/>
                </a:lnTo>
                <a:lnTo>
                  <a:pt x="14510" y="1001"/>
                </a:lnTo>
                <a:lnTo>
                  <a:pt x="14514" y="1035"/>
                </a:lnTo>
                <a:lnTo>
                  <a:pt x="14519" y="1065"/>
                </a:lnTo>
                <a:lnTo>
                  <a:pt x="14521" y="1090"/>
                </a:lnTo>
                <a:lnTo>
                  <a:pt x="14522" y="1103"/>
                </a:lnTo>
                <a:lnTo>
                  <a:pt x="14530" y="1395"/>
                </a:lnTo>
                <a:lnTo>
                  <a:pt x="14522" y="1103"/>
                </a:lnTo>
                <a:lnTo>
                  <a:pt x="14524" y="470"/>
                </a:lnTo>
                <a:lnTo>
                  <a:pt x="14678" y="477"/>
                </a:lnTo>
                <a:lnTo>
                  <a:pt x="14678" y="484"/>
                </a:lnTo>
                <a:lnTo>
                  <a:pt x="14680" y="505"/>
                </a:lnTo>
                <a:lnTo>
                  <a:pt x="14684" y="536"/>
                </a:lnTo>
                <a:lnTo>
                  <a:pt x="14687" y="572"/>
                </a:lnTo>
                <a:lnTo>
                  <a:pt x="14692" y="610"/>
                </a:lnTo>
                <a:lnTo>
                  <a:pt x="14695" y="645"/>
                </a:lnTo>
                <a:lnTo>
                  <a:pt x="14698" y="677"/>
                </a:lnTo>
                <a:lnTo>
                  <a:pt x="14700" y="697"/>
                </a:lnTo>
                <a:lnTo>
                  <a:pt x="14704" y="1202"/>
                </a:lnTo>
                <a:lnTo>
                  <a:pt x="14710" y="1392"/>
                </a:lnTo>
                <a:lnTo>
                  <a:pt x="14704" y="1202"/>
                </a:lnTo>
                <a:lnTo>
                  <a:pt x="14798" y="1233"/>
                </a:lnTo>
                <a:lnTo>
                  <a:pt x="14799" y="1204"/>
                </a:lnTo>
                <a:lnTo>
                  <a:pt x="14818" y="1201"/>
                </a:lnTo>
                <a:lnTo>
                  <a:pt x="14818" y="1058"/>
                </a:lnTo>
                <a:lnTo>
                  <a:pt x="14859" y="1058"/>
                </a:lnTo>
                <a:lnTo>
                  <a:pt x="14860" y="880"/>
                </a:lnTo>
                <a:lnTo>
                  <a:pt x="14886" y="879"/>
                </a:lnTo>
                <a:lnTo>
                  <a:pt x="14887" y="725"/>
                </a:lnTo>
                <a:lnTo>
                  <a:pt x="14913" y="739"/>
                </a:lnTo>
                <a:lnTo>
                  <a:pt x="14940" y="756"/>
                </a:lnTo>
                <a:lnTo>
                  <a:pt x="14967" y="772"/>
                </a:lnTo>
                <a:lnTo>
                  <a:pt x="14993" y="786"/>
                </a:lnTo>
                <a:lnTo>
                  <a:pt x="14987" y="1395"/>
                </a:lnTo>
                <a:lnTo>
                  <a:pt x="14993" y="786"/>
                </a:lnTo>
                <a:lnTo>
                  <a:pt x="14993" y="763"/>
                </a:lnTo>
                <a:lnTo>
                  <a:pt x="14994" y="732"/>
                </a:lnTo>
                <a:lnTo>
                  <a:pt x="14994" y="693"/>
                </a:lnTo>
                <a:lnTo>
                  <a:pt x="14994" y="652"/>
                </a:lnTo>
                <a:lnTo>
                  <a:pt x="14994" y="612"/>
                </a:lnTo>
                <a:lnTo>
                  <a:pt x="14994" y="577"/>
                </a:lnTo>
                <a:lnTo>
                  <a:pt x="14994" y="551"/>
                </a:lnTo>
                <a:lnTo>
                  <a:pt x="14994" y="537"/>
                </a:lnTo>
                <a:lnTo>
                  <a:pt x="14993" y="509"/>
                </a:lnTo>
                <a:lnTo>
                  <a:pt x="14991" y="467"/>
                </a:lnTo>
                <a:lnTo>
                  <a:pt x="14987" y="426"/>
                </a:lnTo>
                <a:lnTo>
                  <a:pt x="14985" y="403"/>
                </a:lnTo>
                <a:lnTo>
                  <a:pt x="14984" y="400"/>
                </a:lnTo>
                <a:lnTo>
                  <a:pt x="14985" y="396"/>
                </a:lnTo>
                <a:lnTo>
                  <a:pt x="14987" y="390"/>
                </a:lnTo>
                <a:lnTo>
                  <a:pt x="14990" y="385"/>
                </a:lnTo>
                <a:lnTo>
                  <a:pt x="14996" y="369"/>
                </a:lnTo>
                <a:lnTo>
                  <a:pt x="15006" y="348"/>
                </a:lnTo>
                <a:lnTo>
                  <a:pt x="15017" y="324"/>
                </a:lnTo>
                <a:lnTo>
                  <a:pt x="15028" y="296"/>
                </a:lnTo>
                <a:lnTo>
                  <a:pt x="15042" y="265"/>
                </a:lnTo>
                <a:lnTo>
                  <a:pt x="15056" y="229"/>
                </a:lnTo>
                <a:lnTo>
                  <a:pt x="15076" y="160"/>
                </a:lnTo>
                <a:lnTo>
                  <a:pt x="15106" y="249"/>
                </a:lnTo>
                <a:lnTo>
                  <a:pt x="15109" y="259"/>
                </a:lnTo>
                <a:lnTo>
                  <a:pt x="15119" y="284"/>
                </a:lnTo>
                <a:lnTo>
                  <a:pt x="15130" y="313"/>
                </a:lnTo>
                <a:lnTo>
                  <a:pt x="15142" y="338"/>
                </a:lnTo>
                <a:lnTo>
                  <a:pt x="15167" y="397"/>
                </a:lnTo>
                <a:lnTo>
                  <a:pt x="15165" y="409"/>
                </a:lnTo>
                <a:lnTo>
                  <a:pt x="15163" y="437"/>
                </a:lnTo>
                <a:lnTo>
                  <a:pt x="15161" y="469"/>
                </a:lnTo>
                <a:lnTo>
                  <a:pt x="15158" y="493"/>
                </a:lnTo>
                <a:lnTo>
                  <a:pt x="15162" y="766"/>
                </a:lnTo>
                <a:lnTo>
                  <a:pt x="15183" y="1395"/>
                </a:lnTo>
                <a:lnTo>
                  <a:pt x="15162" y="766"/>
                </a:lnTo>
                <a:lnTo>
                  <a:pt x="15224" y="730"/>
                </a:lnTo>
                <a:lnTo>
                  <a:pt x="15249" y="724"/>
                </a:lnTo>
                <a:lnTo>
                  <a:pt x="15251" y="863"/>
                </a:lnTo>
                <a:lnTo>
                  <a:pt x="15255" y="868"/>
                </a:lnTo>
                <a:lnTo>
                  <a:pt x="15254" y="1148"/>
                </a:lnTo>
                <a:lnTo>
                  <a:pt x="15265" y="1148"/>
                </a:lnTo>
                <a:lnTo>
                  <a:pt x="15266" y="1138"/>
                </a:lnTo>
                <a:lnTo>
                  <a:pt x="15307" y="1140"/>
                </a:lnTo>
                <a:lnTo>
                  <a:pt x="15310" y="962"/>
                </a:lnTo>
                <a:lnTo>
                  <a:pt x="15317" y="961"/>
                </a:lnTo>
                <a:lnTo>
                  <a:pt x="15316" y="953"/>
                </a:lnTo>
                <a:lnTo>
                  <a:pt x="15330" y="955"/>
                </a:lnTo>
                <a:lnTo>
                  <a:pt x="15331" y="951"/>
                </a:lnTo>
                <a:lnTo>
                  <a:pt x="15352" y="950"/>
                </a:lnTo>
                <a:lnTo>
                  <a:pt x="15351" y="944"/>
                </a:lnTo>
                <a:lnTo>
                  <a:pt x="15350" y="924"/>
                </a:lnTo>
                <a:lnTo>
                  <a:pt x="15349" y="897"/>
                </a:lnTo>
                <a:lnTo>
                  <a:pt x="15347" y="866"/>
                </a:lnTo>
                <a:lnTo>
                  <a:pt x="15345" y="832"/>
                </a:lnTo>
                <a:lnTo>
                  <a:pt x="15341" y="801"/>
                </a:lnTo>
                <a:lnTo>
                  <a:pt x="15339" y="775"/>
                </a:lnTo>
                <a:lnTo>
                  <a:pt x="15336" y="758"/>
                </a:lnTo>
                <a:lnTo>
                  <a:pt x="15336" y="757"/>
                </a:lnTo>
                <a:lnTo>
                  <a:pt x="15337" y="755"/>
                </a:lnTo>
                <a:lnTo>
                  <a:pt x="15339" y="753"/>
                </a:lnTo>
                <a:lnTo>
                  <a:pt x="15341" y="752"/>
                </a:lnTo>
                <a:lnTo>
                  <a:pt x="15346" y="752"/>
                </a:lnTo>
                <a:lnTo>
                  <a:pt x="15351" y="752"/>
                </a:lnTo>
                <a:lnTo>
                  <a:pt x="15431" y="773"/>
                </a:lnTo>
                <a:lnTo>
                  <a:pt x="15676" y="817"/>
                </a:lnTo>
                <a:lnTo>
                  <a:pt x="15669" y="889"/>
                </a:lnTo>
                <a:lnTo>
                  <a:pt x="15663" y="960"/>
                </a:lnTo>
                <a:lnTo>
                  <a:pt x="15660" y="1031"/>
                </a:lnTo>
                <a:lnTo>
                  <a:pt x="15657" y="1104"/>
                </a:lnTo>
                <a:lnTo>
                  <a:pt x="15656" y="1176"/>
                </a:lnTo>
                <a:lnTo>
                  <a:pt x="15656" y="1249"/>
                </a:lnTo>
                <a:lnTo>
                  <a:pt x="15658" y="1322"/>
                </a:lnTo>
                <a:lnTo>
                  <a:pt x="15662" y="1396"/>
                </a:lnTo>
                <a:lnTo>
                  <a:pt x="15659" y="1321"/>
                </a:lnTo>
                <a:lnTo>
                  <a:pt x="15657" y="1247"/>
                </a:lnTo>
                <a:lnTo>
                  <a:pt x="15656" y="1175"/>
                </a:lnTo>
                <a:lnTo>
                  <a:pt x="15657" y="1103"/>
                </a:lnTo>
                <a:lnTo>
                  <a:pt x="15660" y="1030"/>
                </a:lnTo>
                <a:lnTo>
                  <a:pt x="15663" y="959"/>
                </a:lnTo>
                <a:lnTo>
                  <a:pt x="15669" y="888"/>
                </a:lnTo>
                <a:lnTo>
                  <a:pt x="15676" y="817"/>
                </a:lnTo>
                <a:lnTo>
                  <a:pt x="15778" y="832"/>
                </a:lnTo>
                <a:lnTo>
                  <a:pt x="15768" y="907"/>
                </a:lnTo>
                <a:lnTo>
                  <a:pt x="15770" y="1390"/>
                </a:lnTo>
                <a:lnTo>
                  <a:pt x="15768" y="907"/>
                </a:lnTo>
                <a:lnTo>
                  <a:pt x="16032" y="905"/>
                </a:lnTo>
                <a:lnTo>
                  <a:pt x="16038" y="1392"/>
                </a:lnTo>
                <a:lnTo>
                  <a:pt x="16032" y="905"/>
                </a:lnTo>
                <a:lnTo>
                  <a:pt x="16299" y="903"/>
                </a:lnTo>
                <a:lnTo>
                  <a:pt x="16302" y="1054"/>
                </a:lnTo>
                <a:lnTo>
                  <a:pt x="16389" y="1054"/>
                </a:lnTo>
                <a:lnTo>
                  <a:pt x="16391" y="1395"/>
                </a:lnTo>
                <a:lnTo>
                  <a:pt x="16211" y="1395"/>
                </a:lnTo>
                <a:lnTo>
                  <a:pt x="16207" y="1053"/>
                </a:lnTo>
                <a:lnTo>
                  <a:pt x="16302" y="1054"/>
                </a:lnTo>
                <a:lnTo>
                  <a:pt x="16298" y="889"/>
                </a:lnTo>
                <a:lnTo>
                  <a:pt x="16418" y="889"/>
                </a:lnTo>
                <a:lnTo>
                  <a:pt x="16491" y="891"/>
                </a:lnTo>
                <a:lnTo>
                  <a:pt x="16493" y="897"/>
                </a:lnTo>
                <a:lnTo>
                  <a:pt x="16643" y="899"/>
                </a:lnTo>
                <a:lnTo>
                  <a:pt x="16641" y="1098"/>
                </a:lnTo>
                <a:lnTo>
                  <a:pt x="16647" y="1100"/>
                </a:lnTo>
                <a:lnTo>
                  <a:pt x="16647" y="1136"/>
                </a:lnTo>
                <a:lnTo>
                  <a:pt x="16650" y="1137"/>
                </a:lnTo>
                <a:lnTo>
                  <a:pt x="16649" y="1390"/>
                </a:lnTo>
                <a:lnTo>
                  <a:pt x="17274" y="1390"/>
                </a:lnTo>
                <a:close/>
                <a:moveTo>
                  <a:pt x="15953" y="1395"/>
                </a:moveTo>
                <a:lnTo>
                  <a:pt x="15953" y="1209"/>
                </a:lnTo>
                <a:lnTo>
                  <a:pt x="15854" y="1207"/>
                </a:lnTo>
                <a:lnTo>
                  <a:pt x="15856" y="1395"/>
                </a:lnTo>
                <a:lnTo>
                  <a:pt x="15953" y="1395"/>
                </a:lnTo>
                <a:close/>
                <a:moveTo>
                  <a:pt x="15459" y="1395"/>
                </a:moveTo>
                <a:lnTo>
                  <a:pt x="15460" y="1315"/>
                </a:lnTo>
                <a:lnTo>
                  <a:pt x="15459" y="1238"/>
                </a:lnTo>
                <a:lnTo>
                  <a:pt x="15458" y="1166"/>
                </a:lnTo>
                <a:lnTo>
                  <a:pt x="15455" y="1102"/>
                </a:lnTo>
                <a:lnTo>
                  <a:pt x="15452" y="1044"/>
                </a:lnTo>
                <a:lnTo>
                  <a:pt x="15448" y="995"/>
                </a:lnTo>
                <a:lnTo>
                  <a:pt x="15444" y="953"/>
                </a:lnTo>
                <a:lnTo>
                  <a:pt x="15441" y="922"/>
                </a:lnTo>
                <a:lnTo>
                  <a:pt x="15575" y="940"/>
                </a:lnTo>
                <a:lnTo>
                  <a:pt x="15571" y="958"/>
                </a:lnTo>
                <a:lnTo>
                  <a:pt x="15569" y="977"/>
                </a:lnTo>
                <a:lnTo>
                  <a:pt x="15567" y="1000"/>
                </a:lnTo>
                <a:lnTo>
                  <a:pt x="15565" y="1024"/>
                </a:lnTo>
                <a:lnTo>
                  <a:pt x="15564" y="1078"/>
                </a:lnTo>
                <a:lnTo>
                  <a:pt x="15564" y="1137"/>
                </a:lnTo>
                <a:lnTo>
                  <a:pt x="15565" y="1201"/>
                </a:lnTo>
                <a:lnTo>
                  <a:pt x="15567" y="1266"/>
                </a:lnTo>
                <a:lnTo>
                  <a:pt x="15570" y="1332"/>
                </a:lnTo>
                <a:lnTo>
                  <a:pt x="15575" y="1395"/>
                </a:lnTo>
                <a:lnTo>
                  <a:pt x="15459" y="1395"/>
                </a:lnTo>
                <a:close/>
              </a:path>
            </a:pathLst>
          </a:custGeom>
          <a:gradFill flip="none" rotWithShape="1">
            <a:gsLst>
              <a:gs pos="0">
                <a:srgbClr val="7BB7A0">
                  <a:alpha val="78824"/>
                </a:srgbClr>
              </a:gs>
              <a:gs pos="100000">
                <a:srgbClr val="E0D8C6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IN">
              <a:latin typeface="Arial" pitchFamily="34" charset="0"/>
              <a:cs typeface="+mn-cs"/>
            </a:endParaRPr>
          </a:p>
        </p:txBody>
      </p:sp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1588" y="85725"/>
            <a:ext cx="9140825" cy="652463"/>
            <a:chOff x="-131763" y="2759076"/>
            <a:chExt cx="9140826" cy="652463"/>
          </a:xfrm>
        </p:grpSpPr>
        <p:sp>
          <p:nvSpPr>
            <p:cNvPr id="5" name="Freeform 23"/>
            <p:cNvSpPr>
              <a:spLocks/>
            </p:cNvSpPr>
            <p:nvPr userDrawn="1"/>
          </p:nvSpPr>
          <p:spPr bwMode="auto">
            <a:xfrm>
              <a:off x="8443913" y="3143251"/>
              <a:ext cx="565150" cy="268288"/>
            </a:xfrm>
            <a:custGeom>
              <a:avLst/>
              <a:gdLst>
                <a:gd name="T0" fmla="*/ 4 w 1067"/>
                <a:gd name="T1" fmla="*/ 506 h 506"/>
                <a:gd name="T2" fmla="*/ 0 w 1067"/>
                <a:gd name="T3" fmla="*/ 164 h 506"/>
                <a:gd name="T4" fmla="*/ 95 w 1067"/>
                <a:gd name="T5" fmla="*/ 165 h 506"/>
                <a:gd name="T6" fmla="*/ 91 w 1067"/>
                <a:gd name="T7" fmla="*/ 0 h 506"/>
                <a:gd name="T8" fmla="*/ 211 w 1067"/>
                <a:gd name="T9" fmla="*/ 0 h 506"/>
                <a:gd name="T10" fmla="*/ 284 w 1067"/>
                <a:gd name="T11" fmla="*/ 2 h 506"/>
                <a:gd name="T12" fmla="*/ 286 w 1067"/>
                <a:gd name="T13" fmla="*/ 10 h 506"/>
                <a:gd name="T14" fmla="*/ 436 w 1067"/>
                <a:gd name="T15" fmla="*/ 11 h 506"/>
                <a:gd name="T16" fmla="*/ 434 w 1067"/>
                <a:gd name="T17" fmla="*/ 211 h 506"/>
                <a:gd name="T18" fmla="*/ 440 w 1067"/>
                <a:gd name="T19" fmla="*/ 212 h 506"/>
                <a:gd name="T20" fmla="*/ 440 w 1067"/>
                <a:gd name="T21" fmla="*/ 247 h 506"/>
                <a:gd name="T22" fmla="*/ 443 w 1067"/>
                <a:gd name="T23" fmla="*/ 248 h 506"/>
                <a:gd name="T24" fmla="*/ 442 w 1067"/>
                <a:gd name="T25" fmla="*/ 501 h 506"/>
                <a:gd name="T26" fmla="*/ 1067 w 1067"/>
                <a:gd name="T27" fmla="*/ 50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7" h="506">
                  <a:moveTo>
                    <a:pt x="4" y="506"/>
                  </a:moveTo>
                  <a:lnTo>
                    <a:pt x="0" y="164"/>
                  </a:lnTo>
                  <a:lnTo>
                    <a:pt x="95" y="165"/>
                  </a:lnTo>
                  <a:lnTo>
                    <a:pt x="91" y="0"/>
                  </a:lnTo>
                  <a:lnTo>
                    <a:pt x="211" y="0"/>
                  </a:lnTo>
                  <a:lnTo>
                    <a:pt x="284" y="2"/>
                  </a:lnTo>
                  <a:lnTo>
                    <a:pt x="286" y="10"/>
                  </a:lnTo>
                  <a:lnTo>
                    <a:pt x="436" y="11"/>
                  </a:lnTo>
                  <a:lnTo>
                    <a:pt x="434" y="211"/>
                  </a:lnTo>
                  <a:lnTo>
                    <a:pt x="440" y="212"/>
                  </a:lnTo>
                  <a:lnTo>
                    <a:pt x="440" y="247"/>
                  </a:lnTo>
                  <a:lnTo>
                    <a:pt x="443" y="248"/>
                  </a:lnTo>
                  <a:lnTo>
                    <a:pt x="442" y="501"/>
                  </a:lnTo>
                  <a:lnTo>
                    <a:pt x="1067" y="501"/>
                  </a:lnTo>
                </a:path>
              </a:pathLst>
            </a:custGeom>
            <a:noFill/>
            <a:ln w="9525">
              <a:solidFill>
                <a:srgbClr val="6DC18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6" name="Freeform 24"/>
            <p:cNvSpPr>
              <a:spLocks/>
            </p:cNvSpPr>
            <p:nvPr userDrawn="1"/>
          </p:nvSpPr>
          <p:spPr bwMode="auto">
            <a:xfrm>
              <a:off x="-131763" y="2759076"/>
              <a:ext cx="8674101" cy="652463"/>
            </a:xfrm>
            <a:custGeom>
              <a:avLst/>
              <a:gdLst>
                <a:gd name="T0" fmla="*/ 12633 w 16391"/>
                <a:gd name="T1" fmla="*/ 601 h 1235"/>
                <a:gd name="T2" fmla="*/ 12815 w 16391"/>
                <a:gd name="T3" fmla="*/ 1230 h 1235"/>
                <a:gd name="T4" fmla="*/ 12957 w 16391"/>
                <a:gd name="T5" fmla="*/ 688 h 1235"/>
                <a:gd name="T6" fmla="*/ 13121 w 16391"/>
                <a:gd name="T7" fmla="*/ 1234 h 1235"/>
                <a:gd name="T8" fmla="*/ 13211 w 16391"/>
                <a:gd name="T9" fmla="*/ 1035 h 1235"/>
                <a:gd name="T10" fmla="*/ 13218 w 16391"/>
                <a:gd name="T11" fmla="*/ 1024 h 1235"/>
                <a:gd name="T12" fmla="*/ 13211 w 16391"/>
                <a:gd name="T13" fmla="*/ 838 h 1235"/>
                <a:gd name="T14" fmla="*/ 13217 w 16391"/>
                <a:gd name="T15" fmla="*/ 737 h 1235"/>
                <a:gd name="T16" fmla="*/ 13342 w 16391"/>
                <a:gd name="T17" fmla="*/ 737 h 1235"/>
                <a:gd name="T18" fmla="*/ 13347 w 16391"/>
                <a:gd name="T19" fmla="*/ 618 h 1235"/>
                <a:gd name="T20" fmla="*/ 13413 w 16391"/>
                <a:gd name="T21" fmla="*/ 471 h 1235"/>
                <a:gd name="T22" fmla="*/ 13446 w 16391"/>
                <a:gd name="T23" fmla="*/ 619 h 1235"/>
                <a:gd name="T24" fmla="*/ 13526 w 16391"/>
                <a:gd name="T25" fmla="*/ 883 h 1235"/>
                <a:gd name="T26" fmla="*/ 13528 w 16391"/>
                <a:gd name="T27" fmla="*/ 798 h 1235"/>
                <a:gd name="T28" fmla="*/ 13549 w 16391"/>
                <a:gd name="T29" fmla="*/ 604 h 1235"/>
                <a:gd name="T30" fmla="*/ 13683 w 16391"/>
                <a:gd name="T31" fmla="*/ 1049 h 1235"/>
                <a:gd name="T32" fmla="*/ 13790 w 16391"/>
                <a:gd name="T33" fmla="*/ 1046 h 1235"/>
                <a:gd name="T34" fmla="*/ 13874 w 16391"/>
                <a:gd name="T35" fmla="*/ 873 h 1235"/>
                <a:gd name="T36" fmla="*/ 14154 w 16391"/>
                <a:gd name="T37" fmla="*/ 780 h 1235"/>
                <a:gd name="T38" fmla="*/ 14161 w 16391"/>
                <a:gd name="T39" fmla="*/ 949 h 1235"/>
                <a:gd name="T40" fmla="*/ 14169 w 16391"/>
                <a:gd name="T41" fmla="*/ 868 h 1235"/>
                <a:gd name="T42" fmla="*/ 14173 w 16391"/>
                <a:gd name="T43" fmla="*/ 682 h 1235"/>
                <a:gd name="T44" fmla="*/ 14183 w 16391"/>
                <a:gd name="T45" fmla="*/ 520 h 1235"/>
                <a:gd name="T46" fmla="*/ 14199 w 16391"/>
                <a:gd name="T47" fmla="*/ 311 h 1235"/>
                <a:gd name="T48" fmla="*/ 14370 w 16391"/>
                <a:gd name="T49" fmla="*/ 1228 h 1235"/>
                <a:gd name="T50" fmla="*/ 14484 w 16391"/>
                <a:gd name="T51" fmla="*/ 753 h 1235"/>
                <a:gd name="T52" fmla="*/ 14506 w 16391"/>
                <a:gd name="T53" fmla="*/ 809 h 1235"/>
                <a:gd name="T54" fmla="*/ 14521 w 16391"/>
                <a:gd name="T55" fmla="*/ 929 h 1235"/>
                <a:gd name="T56" fmla="*/ 14524 w 16391"/>
                <a:gd name="T57" fmla="*/ 310 h 1235"/>
                <a:gd name="T58" fmla="*/ 14684 w 16391"/>
                <a:gd name="T59" fmla="*/ 376 h 1235"/>
                <a:gd name="T60" fmla="*/ 14698 w 16391"/>
                <a:gd name="T61" fmla="*/ 516 h 1235"/>
                <a:gd name="T62" fmla="*/ 14704 w 16391"/>
                <a:gd name="T63" fmla="*/ 1041 h 1235"/>
                <a:gd name="T64" fmla="*/ 14818 w 16391"/>
                <a:gd name="T65" fmla="*/ 898 h 1235"/>
                <a:gd name="T66" fmla="*/ 14887 w 16391"/>
                <a:gd name="T67" fmla="*/ 565 h 1235"/>
                <a:gd name="T68" fmla="*/ 14993 w 16391"/>
                <a:gd name="T69" fmla="*/ 625 h 1235"/>
                <a:gd name="T70" fmla="*/ 14994 w 16391"/>
                <a:gd name="T71" fmla="*/ 571 h 1235"/>
                <a:gd name="T72" fmla="*/ 14994 w 16391"/>
                <a:gd name="T73" fmla="*/ 417 h 1235"/>
                <a:gd name="T74" fmla="*/ 14991 w 16391"/>
                <a:gd name="T75" fmla="*/ 307 h 1235"/>
                <a:gd name="T76" fmla="*/ 14985 w 16391"/>
                <a:gd name="T77" fmla="*/ 236 h 1235"/>
                <a:gd name="T78" fmla="*/ 15006 w 16391"/>
                <a:gd name="T79" fmla="*/ 189 h 1235"/>
                <a:gd name="T80" fmla="*/ 15056 w 16391"/>
                <a:gd name="T81" fmla="*/ 69 h 1235"/>
                <a:gd name="T82" fmla="*/ 15119 w 16391"/>
                <a:gd name="T83" fmla="*/ 124 h 1235"/>
                <a:gd name="T84" fmla="*/ 15165 w 16391"/>
                <a:gd name="T85" fmla="*/ 249 h 1235"/>
                <a:gd name="T86" fmla="*/ 15162 w 16391"/>
                <a:gd name="T87" fmla="*/ 606 h 1235"/>
                <a:gd name="T88" fmla="*/ 15249 w 16391"/>
                <a:gd name="T89" fmla="*/ 564 h 1235"/>
                <a:gd name="T90" fmla="*/ 15265 w 16391"/>
                <a:gd name="T91" fmla="*/ 987 h 1235"/>
                <a:gd name="T92" fmla="*/ 15317 w 16391"/>
                <a:gd name="T93" fmla="*/ 800 h 1235"/>
                <a:gd name="T94" fmla="*/ 15352 w 16391"/>
                <a:gd name="T95" fmla="*/ 790 h 1235"/>
                <a:gd name="T96" fmla="*/ 15347 w 16391"/>
                <a:gd name="T97" fmla="*/ 705 h 1235"/>
                <a:gd name="T98" fmla="*/ 15336 w 16391"/>
                <a:gd name="T99" fmla="*/ 597 h 1235"/>
                <a:gd name="T100" fmla="*/ 15341 w 16391"/>
                <a:gd name="T101" fmla="*/ 592 h 1235"/>
                <a:gd name="T102" fmla="*/ 15676 w 16391"/>
                <a:gd name="T103" fmla="*/ 657 h 1235"/>
                <a:gd name="T104" fmla="*/ 15657 w 16391"/>
                <a:gd name="T105" fmla="*/ 943 h 1235"/>
                <a:gd name="T106" fmla="*/ 15662 w 16391"/>
                <a:gd name="T107" fmla="*/ 1235 h 1235"/>
                <a:gd name="T108" fmla="*/ 15657 w 16391"/>
                <a:gd name="T109" fmla="*/ 942 h 1235"/>
                <a:gd name="T110" fmla="*/ 15676 w 16391"/>
                <a:gd name="T111" fmla="*/ 657 h 1235"/>
                <a:gd name="T112" fmla="*/ 15768 w 16391"/>
                <a:gd name="T113" fmla="*/ 746 h 1235"/>
                <a:gd name="T114" fmla="*/ 16299 w 16391"/>
                <a:gd name="T115" fmla="*/ 74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91" h="1235">
                  <a:moveTo>
                    <a:pt x="0" y="1234"/>
                  </a:moveTo>
                  <a:lnTo>
                    <a:pt x="12468" y="1234"/>
                  </a:lnTo>
                  <a:lnTo>
                    <a:pt x="12469" y="601"/>
                  </a:lnTo>
                  <a:lnTo>
                    <a:pt x="12633" y="601"/>
                  </a:lnTo>
                  <a:lnTo>
                    <a:pt x="12632" y="1053"/>
                  </a:lnTo>
                  <a:lnTo>
                    <a:pt x="12650" y="1059"/>
                  </a:lnTo>
                  <a:lnTo>
                    <a:pt x="12651" y="1230"/>
                  </a:lnTo>
                  <a:lnTo>
                    <a:pt x="12815" y="1230"/>
                  </a:lnTo>
                  <a:lnTo>
                    <a:pt x="12815" y="686"/>
                  </a:lnTo>
                  <a:lnTo>
                    <a:pt x="12957" y="688"/>
                  </a:lnTo>
                  <a:lnTo>
                    <a:pt x="12971" y="1234"/>
                  </a:lnTo>
                  <a:lnTo>
                    <a:pt x="12957" y="688"/>
                  </a:lnTo>
                  <a:lnTo>
                    <a:pt x="13098" y="689"/>
                  </a:lnTo>
                  <a:lnTo>
                    <a:pt x="13098" y="1212"/>
                  </a:lnTo>
                  <a:lnTo>
                    <a:pt x="13121" y="1221"/>
                  </a:lnTo>
                  <a:lnTo>
                    <a:pt x="13121" y="1234"/>
                  </a:lnTo>
                  <a:lnTo>
                    <a:pt x="13122" y="1128"/>
                  </a:lnTo>
                  <a:lnTo>
                    <a:pt x="13212" y="1123"/>
                  </a:lnTo>
                  <a:lnTo>
                    <a:pt x="13211" y="1037"/>
                  </a:lnTo>
                  <a:lnTo>
                    <a:pt x="13211" y="1035"/>
                  </a:lnTo>
                  <a:lnTo>
                    <a:pt x="13212" y="1030"/>
                  </a:lnTo>
                  <a:lnTo>
                    <a:pt x="13214" y="1028"/>
                  </a:lnTo>
                  <a:lnTo>
                    <a:pt x="13216" y="1026"/>
                  </a:lnTo>
                  <a:lnTo>
                    <a:pt x="13218" y="1024"/>
                  </a:lnTo>
                  <a:lnTo>
                    <a:pt x="13221" y="1023"/>
                  </a:lnTo>
                  <a:lnTo>
                    <a:pt x="13222" y="857"/>
                  </a:lnTo>
                  <a:lnTo>
                    <a:pt x="13215" y="854"/>
                  </a:lnTo>
                  <a:lnTo>
                    <a:pt x="13211" y="838"/>
                  </a:lnTo>
                  <a:lnTo>
                    <a:pt x="13212" y="741"/>
                  </a:lnTo>
                  <a:lnTo>
                    <a:pt x="13212" y="740"/>
                  </a:lnTo>
                  <a:lnTo>
                    <a:pt x="13214" y="738"/>
                  </a:lnTo>
                  <a:lnTo>
                    <a:pt x="13217" y="737"/>
                  </a:lnTo>
                  <a:lnTo>
                    <a:pt x="13220" y="736"/>
                  </a:lnTo>
                  <a:lnTo>
                    <a:pt x="13220" y="673"/>
                  </a:lnTo>
                  <a:lnTo>
                    <a:pt x="13341" y="673"/>
                  </a:lnTo>
                  <a:lnTo>
                    <a:pt x="13342" y="737"/>
                  </a:lnTo>
                  <a:lnTo>
                    <a:pt x="13346" y="737"/>
                  </a:lnTo>
                  <a:lnTo>
                    <a:pt x="13346" y="744"/>
                  </a:lnTo>
                  <a:lnTo>
                    <a:pt x="13351" y="744"/>
                  </a:lnTo>
                  <a:lnTo>
                    <a:pt x="13347" y="618"/>
                  </a:lnTo>
                  <a:lnTo>
                    <a:pt x="13397" y="618"/>
                  </a:lnTo>
                  <a:lnTo>
                    <a:pt x="13407" y="573"/>
                  </a:lnTo>
                  <a:lnTo>
                    <a:pt x="13410" y="505"/>
                  </a:lnTo>
                  <a:lnTo>
                    <a:pt x="13413" y="471"/>
                  </a:lnTo>
                  <a:lnTo>
                    <a:pt x="13414" y="503"/>
                  </a:lnTo>
                  <a:lnTo>
                    <a:pt x="13418" y="570"/>
                  </a:lnTo>
                  <a:lnTo>
                    <a:pt x="13427" y="618"/>
                  </a:lnTo>
                  <a:lnTo>
                    <a:pt x="13446" y="619"/>
                  </a:lnTo>
                  <a:lnTo>
                    <a:pt x="13446" y="673"/>
                  </a:lnTo>
                  <a:lnTo>
                    <a:pt x="13452" y="674"/>
                  </a:lnTo>
                  <a:lnTo>
                    <a:pt x="13463" y="885"/>
                  </a:lnTo>
                  <a:lnTo>
                    <a:pt x="13526" y="883"/>
                  </a:lnTo>
                  <a:lnTo>
                    <a:pt x="13526" y="838"/>
                  </a:lnTo>
                  <a:lnTo>
                    <a:pt x="13537" y="837"/>
                  </a:lnTo>
                  <a:lnTo>
                    <a:pt x="13536" y="798"/>
                  </a:lnTo>
                  <a:lnTo>
                    <a:pt x="13528" y="798"/>
                  </a:lnTo>
                  <a:lnTo>
                    <a:pt x="13528" y="677"/>
                  </a:lnTo>
                  <a:lnTo>
                    <a:pt x="13537" y="674"/>
                  </a:lnTo>
                  <a:lnTo>
                    <a:pt x="13537" y="604"/>
                  </a:lnTo>
                  <a:lnTo>
                    <a:pt x="13549" y="604"/>
                  </a:lnTo>
                  <a:lnTo>
                    <a:pt x="13562" y="606"/>
                  </a:lnTo>
                  <a:lnTo>
                    <a:pt x="13645" y="606"/>
                  </a:lnTo>
                  <a:lnTo>
                    <a:pt x="13667" y="1050"/>
                  </a:lnTo>
                  <a:lnTo>
                    <a:pt x="13683" y="1049"/>
                  </a:lnTo>
                  <a:lnTo>
                    <a:pt x="13692" y="978"/>
                  </a:lnTo>
                  <a:lnTo>
                    <a:pt x="13736" y="982"/>
                  </a:lnTo>
                  <a:lnTo>
                    <a:pt x="13793" y="1002"/>
                  </a:lnTo>
                  <a:lnTo>
                    <a:pt x="13790" y="1046"/>
                  </a:lnTo>
                  <a:lnTo>
                    <a:pt x="13868" y="1051"/>
                  </a:lnTo>
                  <a:lnTo>
                    <a:pt x="13871" y="1234"/>
                  </a:lnTo>
                  <a:lnTo>
                    <a:pt x="13868" y="1051"/>
                  </a:lnTo>
                  <a:lnTo>
                    <a:pt x="13874" y="873"/>
                  </a:lnTo>
                  <a:lnTo>
                    <a:pt x="13875" y="652"/>
                  </a:lnTo>
                  <a:lnTo>
                    <a:pt x="14089" y="652"/>
                  </a:lnTo>
                  <a:lnTo>
                    <a:pt x="14091" y="777"/>
                  </a:lnTo>
                  <a:lnTo>
                    <a:pt x="14154" y="780"/>
                  </a:lnTo>
                  <a:lnTo>
                    <a:pt x="14156" y="948"/>
                  </a:lnTo>
                  <a:lnTo>
                    <a:pt x="14161" y="949"/>
                  </a:lnTo>
                  <a:lnTo>
                    <a:pt x="14163" y="1234"/>
                  </a:lnTo>
                  <a:lnTo>
                    <a:pt x="14161" y="949"/>
                  </a:lnTo>
                  <a:lnTo>
                    <a:pt x="14168" y="947"/>
                  </a:lnTo>
                  <a:lnTo>
                    <a:pt x="14168" y="938"/>
                  </a:lnTo>
                  <a:lnTo>
                    <a:pt x="14168" y="910"/>
                  </a:lnTo>
                  <a:lnTo>
                    <a:pt x="14169" y="868"/>
                  </a:lnTo>
                  <a:lnTo>
                    <a:pt x="14170" y="821"/>
                  </a:lnTo>
                  <a:lnTo>
                    <a:pt x="14171" y="770"/>
                  </a:lnTo>
                  <a:lnTo>
                    <a:pt x="14172" y="722"/>
                  </a:lnTo>
                  <a:lnTo>
                    <a:pt x="14173" y="682"/>
                  </a:lnTo>
                  <a:lnTo>
                    <a:pt x="14174" y="652"/>
                  </a:lnTo>
                  <a:lnTo>
                    <a:pt x="14177" y="622"/>
                  </a:lnTo>
                  <a:lnTo>
                    <a:pt x="14179" y="576"/>
                  </a:lnTo>
                  <a:lnTo>
                    <a:pt x="14183" y="520"/>
                  </a:lnTo>
                  <a:lnTo>
                    <a:pt x="14187" y="458"/>
                  </a:lnTo>
                  <a:lnTo>
                    <a:pt x="14192" y="400"/>
                  </a:lnTo>
                  <a:lnTo>
                    <a:pt x="14195" y="349"/>
                  </a:lnTo>
                  <a:lnTo>
                    <a:pt x="14199" y="311"/>
                  </a:lnTo>
                  <a:lnTo>
                    <a:pt x="14201" y="295"/>
                  </a:lnTo>
                  <a:lnTo>
                    <a:pt x="14358" y="301"/>
                  </a:lnTo>
                  <a:lnTo>
                    <a:pt x="14357" y="864"/>
                  </a:lnTo>
                  <a:lnTo>
                    <a:pt x="14370" y="1228"/>
                  </a:lnTo>
                  <a:lnTo>
                    <a:pt x="14357" y="864"/>
                  </a:lnTo>
                  <a:lnTo>
                    <a:pt x="14387" y="796"/>
                  </a:lnTo>
                  <a:lnTo>
                    <a:pt x="14454" y="756"/>
                  </a:lnTo>
                  <a:lnTo>
                    <a:pt x="14484" y="753"/>
                  </a:lnTo>
                  <a:lnTo>
                    <a:pt x="14498" y="754"/>
                  </a:lnTo>
                  <a:lnTo>
                    <a:pt x="14499" y="762"/>
                  </a:lnTo>
                  <a:lnTo>
                    <a:pt x="14502" y="781"/>
                  </a:lnTo>
                  <a:lnTo>
                    <a:pt x="14506" y="809"/>
                  </a:lnTo>
                  <a:lnTo>
                    <a:pt x="14510" y="840"/>
                  </a:lnTo>
                  <a:lnTo>
                    <a:pt x="14514" y="874"/>
                  </a:lnTo>
                  <a:lnTo>
                    <a:pt x="14519" y="904"/>
                  </a:lnTo>
                  <a:lnTo>
                    <a:pt x="14521" y="929"/>
                  </a:lnTo>
                  <a:lnTo>
                    <a:pt x="14522" y="942"/>
                  </a:lnTo>
                  <a:lnTo>
                    <a:pt x="14530" y="1234"/>
                  </a:lnTo>
                  <a:lnTo>
                    <a:pt x="14522" y="942"/>
                  </a:lnTo>
                  <a:lnTo>
                    <a:pt x="14524" y="310"/>
                  </a:lnTo>
                  <a:lnTo>
                    <a:pt x="14678" y="317"/>
                  </a:lnTo>
                  <a:lnTo>
                    <a:pt x="14678" y="324"/>
                  </a:lnTo>
                  <a:lnTo>
                    <a:pt x="14680" y="346"/>
                  </a:lnTo>
                  <a:lnTo>
                    <a:pt x="14684" y="376"/>
                  </a:lnTo>
                  <a:lnTo>
                    <a:pt x="14687" y="412"/>
                  </a:lnTo>
                  <a:lnTo>
                    <a:pt x="14692" y="449"/>
                  </a:lnTo>
                  <a:lnTo>
                    <a:pt x="14695" y="486"/>
                  </a:lnTo>
                  <a:lnTo>
                    <a:pt x="14698" y="516"/>
                  </a:lnTo>
                  <a:lnTo>
                    <a:pt x="14700" y="537"/>
                  </a:lnTo>
                  <a:lnTo>
                    <a:pt x="14704" y="1041"/>
                  </a:lnTo>
                  <a:lnTo>
                    <a:pt x="14710" y="1231"/>
                  </a:lnTo>
                  <a:lnTo>
                    <a:pt x="14704" y="1041"/>
                  </a:lnTo>
                  <a:lnTo>
                    <a:pt x="14798" y="1073"/>
                  </a:lnTo>
                  <a:lnTo>
                    <a:pt x="14799" y="1043"/>
                  </a:lnTo>
                  <a:lnTo>
                    <a:pt x="14818" y="1040"/>
                  </a:lnTo>
                  <a:lnTo>
                    <a:pt x="14818" y="898"/>
                  </a:lnTo>
                  <a:lnTo>
                    <a:pt x="14859" y="898"/>
                  </a:lnTo>
                  <a:lnTo>
                    <a:pt x="14860" y="719"/>
                  </a:lnTo>
                  <a:lnTo>
                    <a:pt x="14886" y="718"/>
                  </a:lnTo>
                  <a:lnTo>
                    <a:pt x="14887" y="565"/>
                  </a:lnTo>
                  <a:lnTo>
                    <a:pt x="14913" y="579"/>
                  </a:lnTo>
                  <a:lnTo>
                    <a:pt x="14940" y="595"/>
                  </a:lnTo>
                  <a:lnTo>
                    <a:pt x="14967" y="611"/>
                  </a:lnTo>
                  <a:lnTo>
                    <a:pt x="14993" y="625"/>
                  </a:lnTo>
                  <a:lnTo>
                    <a:pt x="14987" y="1234"/>
                  </a:lnTo>
                  <a:lnTo>
                    <a:pt x="14993" y="625"/>
                  </a:lnTo>
                  <a:lnTo>
                    <a:pt x="14993" y="603"/>
                  </a:lnTo>
                  <a:lnTo>
                    <a:pt x="14994" y="571"/>
                  </a:lnTo>
                  <a:lnTo>
                    <a:pt x="14994" y="533"/>
                  </a:lnTo>
                  <a:lnTo>
                    <a:pt x="14994" y="492"/>
                  </a:lnTo>
                  <a:lnTo>
                    <a:pt x="14994" y="452"/>
                  </a:lnTo>
                  <a:lnTo>
                    <a:pt x="14994" y="417"/>
                  </a:lnTo>
                  <a:lnTo>
                    <a:pt x="14994" y="391"/>
                  </a:lnTo>
                  <a:lnTo>
                    <a:pt x="14994" y="377"/>
                  </a:lnTo>
                  <a:lnTo>
                    <a:pt x="14993" y="349"/>
                  </a:lnTo>
                  <a:lnTo>
                    <a:pt x="14991" y="307"/>
                  </a:lnTo>
                  <a:lnTo>
                    <a:pt x="14987" y="266"/>
                  </a:lnTo>
                  <a:lnTo>
                    <a:pt x="14985" y="243"/>
                  </a:lnTo>
                  <a:lnTo>
                    <a:pt x="14984" y="240"/>
                  </a:lnTo>
                  <a:lnTo>
                    <a:pt x="14985" y="236"/>
                  </a:lnTo>
                  <a:lnTo>
                    <a:pt x="14987" y="231"/>
                  </a:lnTo>
                  <a:lnTo>
                    <a:pt x="14990" y="225"/>
                  </a:lnTo>
                  <a:lnTo>
                    <a:pt x="14996" y="209"/>
                  </a:lnTo>
                  <a:lnTo>
                    <a:pt x="15006" y="189"/>
                  </a:lnTo>
                  <a:lnTo>
                    <a:pt x="15017" y="164"/>
                  </a:lnTo>
                  <a:lnTo>
                    <a:pt x="15028" y="136"/>
                  </a:lnTo>
                  <a:lnTo>
                    <a:pt x="15042" y="105"/>
                  </a:lnTo>
                  <a:lnTo>
                    <a:pt x="15056" y="69"/>
                  </a:lnTo>
                  <a:lnTo>
                    <a:pt x="15076" y="0"/>
                  </a:lnTo>
                  <a:lnTo>
                    <a:pt x="15106" y="89"/>
                  </a:lnTo>
                  <a:lnTo>
                    <a:pt x="15109" y="100"/>
                  </a:lnTo>
                  <a:lnTo>
                    <a:pt x="15119" y="124"/>
                  </a:lnTo>
                  <a:lnTo>
                    <a:pt x="15130" y="154"/>
                  </a:lnTo>
                  <a:lnTo>
                    <a:pt x="15142" y="178"/>
                  </a:lnTo>
                  <a:lnTo>
                    <a:pt x="15167" y="237"/>
                  </a:lnTo>
                  <a:lnTo>
                    <a:pt x="15165" y="249"/>
                  </a:lnTo>
                  <a:lnTo>
                    <a:pt x="15163" y="277"/>
                  </a:lnTo>
                  <a:lnTo>
                    <a:pt x="15161" y="309"/>
                  </a:lnTo>
                  <a:lnTo>
                    <a:pt x="15158" y="333"/>
                  </a:lnTo>
                  <a:lnTo>
                    <a:pt x="15162" y="606"/>
                  </a:lnTo>
                  <a:lnTo>
                    <a:pt x="15183" y="1234"/>
                  </a:lnTo>
                  <a:lnTo>
                    <a:pt x="15162" y="606"/>
                  </a:lnTo>
                  <a:lnTo>
                    <a:pt x="15224" y="569"/>
                  </a:lnTo>
                  <a:lnTo>
                    <a:pt x="15249" y="564"/>
                  </a:lnTo>
                  <a:lnTo>
                    <a:pt x="15251" y="702"/>
                  </a:lnTo>
                  <a:lnTo>
                    <a:pt x="15255" y="708"/>
                  </a:lnTo>
                  <a:lnTo>
                    <a:pt x="15254" y="987"/>
                  </a:lnTo>
                  <a:lnTo>
                    <a:pt x="15265" y="987"/>
                  </a:lnTo>
                  <a:lnTo>
                    <a:pt x="15266" y="978"/>
                  </a:lnTo>
                  <a:lnTo>
                    <a:pt x="15307" y="980"/>
                  </a:lnTo>
                  <a:lnTo>
                    <a:pt x="15310" y="802"/>
                  </a:lnTo>
                  <a:lnTo>
                    <a:pt x="15317" y="800"/>
                  </a:lnTo>
                  <a:lnTo>
                    <a:pt x="15316" y="793"/>
                  </a:lnTo>
                  <a:lnTo>
                    <a:pt x="15330" y="794"/>
                  </a:lnTo>
                  <a:lnTo>
                    <a:pt x="15331" y="791"/>
                  </a:lnTo>
                  <a:lnTo>
                    <a:pt x="15352" y="790"/>
                  </a:lnTo>
                  <a:lnTo>
                    <a:pt x="15351" y="783"/>
                  </a:lnTo>
                  <a:lnTo>
                    <a:pt x="15350" y="764"/>
                  </a:lnTo>
                  <a:lnTo>
                    <a:pt x="15349" y="738"/>
                  </a:lnTo>
                  <a:lnTo>
                    <a:pt x="15347" y="705"/>
                  </a:lnTo>
                  <a:lnTo>
                    <a:pt x="15345" y="672"/>
                  </a:lnTo>
                  <a:lnTo>
                    <a:pt x="15341" y="641"/>
                  </a:lnTo>
                  <a:lnTo>
                    <a:pt x="15339" y="615"/>
                  </a:lnTo>
                  <a:lnTo>
                    <a:pt x="15336" y="597"/>
                  </a:lnTo>
                  <a:lnTo>
                    <a:pt x="15336" y="596"/>
                  </a:lnTo>
                  <a:lnTo>
                    <a:pt x="15337" y="594"/>
                  </a:lnTo>
                  <a:lnTo>
                    <a:pt x="15339" y="593"/>
                  </a:lnTo>
                  <a:lnTo>
                    <a:pt x="15341" y="592"/>
                  </a:lnTo>
                  <a:lnTo>
                    <a:pt x="15346" y="592"/>
                  </a:lnTo>
                  <a:lnTo>
                    <a:pt x="15351" y="592"/>
                  </a:lnTo>
                  <a:lnTo>
                    <a:pt x="15431" y="613"/>
                  </a:lnTo>
                  <a:lnTo>
                    <a:pt x="15676" y="657"/>
                  </a:lnTo>
                  <a:lnTo>
                    <a:pt x="15669" y="728"/>
                  </a:lnTo>
                  <a:lnTo>
                    <a:pt x="15663" y="799"/>
                  </a:lnTo>
                  <a:lnTo>
                    <a:pt x="15660" y="871"/>
                  </a:lnTo>
                  <a:lnTo>
                    <a:pt x="15657" y="943"/>
                  </a:lnTo>
                  <a:lnTo>
                    <a:pt x="15656" y="1015"/>
                  </a:lnTo>
                  <a:lnTo>
                    <a:pt x="15656" y="1088"/>
                  </a:lnTo>
                  <a:lnTo>
                    <a:pt x="15658" y="1161"/>
                  </a:lnTo>
                  <a:lnTo>
                    <a:pt x="15662" y="1235"/>
                  </a:lnTo>
                  <a:lnTo>
                    <a:pt x="15659" y="1160"/>
                  </a:lnTo>
                  <a:lnTo>
                    <a:pt x="15657" y="1087"/>
                  </a:lnTo>
                  <a:lnTo>
                    <a:pt x="15656" y="1014"/>
                  </a:lnTo>
                  <a:lnTo>
                    <a:pt x="15657" y="942"/>
                  </a:lnTo>
                  <a:lnTo>
                    <a:pt x="15660" y="870"/>
                  </a:lnTo>
                  <a:lnTo>
                    <a:pt x="15663" y="798"/>
                  </a:lnTo>
                  <a:lnTo>
                    <a:pt x="15669" y="727"/>
                  </a:lnTo>
                  <a:lnTo>
                    <a:pt x="15676" y="657"/>
                  </a:lnTo>
                  <a:lnTo>
                    <a:pt x="15778" y="672"/>
                  </a:lnTo>
                  <a:lnTo>
                    <a:pt x="15768" y="746"/>
                  </a:lnTo>
                  <a:lnTo>
                    <a:pt x="15770" y="1229"/>
                  </a:lnTo>
                  <a:lnTo>
                    <a:pt x="15768" y="746"/>
                  </a:lnTo>
                  <a:lnTo>
                    <a:pt x="16032" y="744"/>
                  </a:lnTo>
                  <a:lnTo>
                    <a:pt x="16038" y="1231"/>
                  </a:lnTo>
                  <a:lnTo>
                    <a:pt x="16032" y="744"/>
                  </a:lnTo>
                  <a:lnTo>
                    <a:pt x="16299" y="742"/>
                  </a:lnTo>
                  <a:lnTo>
                    <a:pt x="16302" y="893"/>
                  </a:lnTo>
                  <a:lnTo>
                    <a:pt x="16389" y="893"/>
                  </a:lnTo>
                  <a:lnTo>
                    <a:pt x="16391" y="1234"/>
                  </a:lnTo>
                </a:path>
              </a:pathLst>
            </a:custGeom>
            <a:noFill/>
            <a:ln w="9525">
              <a:solidFill>
                <a:srgbClr val="6DC18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7" name="Freeform 25"/>
            <p:cNvSpPr>
              <a:spLocks/>
            </p:cNvSpPr>
            <p:nvPr userDrawn="1"/>
          </p:nvSpPr>
          <p:spPr bwMode="auto">
            <a:xfrm>
              <a:off x="8258175" y="3313114"/>
              <a:ext cx="52388" cy="98425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1 h 187"/>
                <a:gd name="T4" fmla="*/ 0 w 99"/>
                <a:gd name="T5" fmla="*/ 0 h 187"/>
                <a:gd name="T6" fmla="*/ 2 w 99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1"/>
                  </a:lnTo>
                  <a:lnTo>
                    <a:pt x="0" y="0"/>
                  </a:lnTo>
                  <a:lnTo>
                    <a:pt x="2" y="187"/>
                  </a:lnTo>
                </a:path>
              </a:pathLst>
            </a:custGeom>
            <a:noFill/>
            <a:ln w="9525">
              <a:solidFill>
                <a:srgbClr val="6DC18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  <p:sp>
          <p:nvSpPr>
            <p:cNvPr id="8" name="Freeform 26"/>
            <p:cNvSpPr>
              <a:spLocks/>
            </p:cNvSpPr>
            <p:nvPr userDrawn="1"/>
          </p:nvSpPr>
          <p:spPr bwMode="auto">
            <a:xfrm>
              <a:off x="8039100" y="3162301"/>
              <a:ext cx="71438" cy="249238"/>
            </a:xfrm>
            <a:custGeom>
              <a:avLst/>
              <a:gdLst>
                <a:gd name="T0" fmla="*/ 18 w 134"/>
                <a:gd name="T1" fmla="*/ 471 h 471"/>
                <a:gd name="T2" fmla="*/ 19 w 134"/>
                <a:gd name="T3" fmla="*/ 391 h 471"/>
                <a:gd name="T4" fmla="*/ 18 w 134"/>
                <a:gd name="T5" fmla="*/ 314 h 471"/>
                <a:gd name="T6" fmla="*/ 17 w 134"/>
                <a:gd name="T7" fmla="*/ 243 h 471"/>
                <a:gd name="T8" fmla="*/ 14 w 134"/>
                <a:gd name="T9" fmla="*/ 178 h 471"/>
                <a:gd name="T10" fmla="*/ 11 w 134"/>
                <a:gd name="T11" fmla="*/ 121 h 471"/>
                <a:gd name="T12" fmla="*/ 7 w 134"/>
                <a:gd name="T13" fmla="*/ 71 h 471"/>
                <a:gd name="T14" fmla="*/ 3 w 134"/>
                <a:gd name="T15" fmla="*/ 30 h 471"/>
                <a:gd name="T16" fmla="*/ 0 w 134"/>
                <a:gd name="T17" fmla="*/ 0 h 471"/>
                <a:gd name="T18" fmla="*/ 134 w 134"/>
                <a:gd name="T19" fmla="*/ 17 h 471"/>
                <a:gd name="T20" fmla="*/ 130 w 134"/>
                <a:gd name="T21" fmla="*/ 34 h 471"/>
                <a:gd name="T22" fmla="*/ 128 w 134"/>
                <a:gd name="T23" fmla="*/ 54 h 471"/>
                <a:gd name="T24" fmla="*/ 126 w 134"/>
                <a:gd name="T25" fmla="*/ 76 h 471"/>
                <a:gd name="T26" fmla="*/ 124 w 134"/>
                <a:gd name="T27" fmla="*/ 100 h 471"/>
                <a:gd name="T28" fmla="*/ 123 w 134"/>
                <a:gd name="T29" fmla="*/ 154 h 471"/>
                <a:gd name="T30" fmla="*/ 123 w 134"/>
                <a:gd name="T31" fmla="*/ 213 h 471"/>
                <a:gd name="T32" fmla="*/ 124 w 134"/>
                <a:gd name="T33" fmla="*/ 277 h 471"/>
                <a:gd name="T34" fmla="*/ 126 w 134"/>
                <a:gd name="T35" fmla="*/ 342 h 471"/>
                <a:gd name="T36" fmla="*/ 129 w 134"/>
                <a:gd name="T37" fmla="*/ 408 h 471"/>
                <a:gd name="T38" fmla="*/ 134 w 134"/>
                <a:gd name="T3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471">
                  <a:moveTo>
                    <a:pt x="18" y="471"/>
                  </a:moveTo>
                  <a:lnTo>
                    <a:pt x="19" y="391"/>
                  </a:lnTo>
                  <a:lnTo>
                    <a:pt x="18" y="314"/>
                  </a:lnTo>
                  <a:lnTo>
                    <a:pt x="17" y="243"/>
                  </a:lnTo>
                  <a:lnTo>
                    <a:pt x="14" y="178"/>
                  </a:lnTo>
                  <a:lnTo>
                    <a:pt x="11" y="121"/>
                  </a:lnTo>
                  <a:lnTo>
                    <a:pt x="7" y="71"/>
                  </a:lnTo>
                  <a:lnTo>
                    <a:pt x="3" y="30"/>
                  </a:lnTo>
                  <a:lnTo>
                    <a:pt x="0" y="0"/>
                  </a:lnTo>
                  <a:lnTo>
                    <a:pt x="134" y="17"/>
                  </a:lnTo>
                  <a:lnTo>
                    <a:pt x="130" y="34"/>
                  </a:lnTo>
                  <a:lnTo>
                    <a:pt x="128" y="54"/>
                  </a:lnTo>
                  <a:lnTo>
                    <a:pt x="126" y="76"/>
                  </a:lnTo>
                  <a:lnTo>
                    <a:pt x="124" y="100"/>
                  </a:lnTo>
                  <a:lnTo>
                    <a:pt x="123" y="154"/>
                  </a:lnTo>
                  <a:lnTo>
                    <a:pt x="123" y="213"/>
                  </a:lnTo>
                  <a:lnTo>
                    <a:pt x="124" y="277"/>
                  </a:lnTo>
                  <a:lnTo>
                    <a:pt x="126" y="342"/>
                  </a:lnTo>
                  <a:lnTo>
                    <a:pt x="129" y="408"/>
                  </a:lnTo>
                  <a:lnTo>
                    <a:pt x="134" y="471"/>
                  </a:lnTo>
                </a:path>
              </a:pathLst>
            </a:custGeom>
            <a:noFill/>
            <a:ln w="9525">
              <a:solidFill>
                <a:srgbClr val="6DC189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/>
            </a:p>
          </p:txBody>
        </p:sp>
      </p:grpSp>
    </p:spTree>
  </p:cSld>
  <p:clrMapOvr>
    <a:masterClrMapping/>
  </p:clrMapOvr>
  <p:transition advClick="0" advTm="1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81750"/>
            <a:ext cx="9144000" cy="4762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IN" sz="1400" dirty="0">
              <a:latin typeface="Cambria" pitchFamily="18" charset="0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 flipH="1">
            <a:off x="0" y="6443663"/>
            <a:ext cx="5795963" cy="414337"/>
            <a:chOff x="-131763" y="2759077"/>
            <a:chExt cx="9140826" cy="652462"/>
          </a:xfrm>
        </p:grpSpPr>
        <p:sp>
          <p:nvSpPr>
            <p:cNvPr id="4" name="Freeform 23"/>
            <p:cNvSpPr>
              <a:spLocks/>
            </p:cNvSpPr>
            <p:nvPr/>
          </p:nvSpPr>
          <p:spPr bwMode="auto">
            <a:xfrm>
              <a:off x="8443238" y="3144055"/>
              <a:ext cx="565825" cy="267484"/>
            </a:xfrm>
            <a:custGeom>
              <a:avLst/>
              <a:gdLst>
                <a:gd name="T0" fmla="*/ 4 w 1067"/>
                <a:gd name="T1" fmla="*/ 506 h 506"/>
                <a:gd name="T2" fmla="*/ 0 w 1067"/>
                <a:gd name="T3" fmla="*/ 164 h 506"/>
                <a:gd name="T4" fmla="*/ 95 w 1067"/>
                <a:gd name="T5" fmla="*/ 165 h 506"/>
                <a:gd name="T6" fmla="*/ 91 w 1067"/>
                <a:gd name="T7" fmla="*/ 0 h 506"/>
                <a:gd name="T8" fmla="*/ 211 w 1067"/>
                <a:gd name="T9" fmla="*/ 0 h 506"/>
                <a:gd name="T10" fmla="*/ 284 w 1067"/>
                <a:gd name="T11" fmla="*/ 2 h 506"/>
                <a:gd name="T12" fmla="*/ 286 w 1067"/>
                <a:gd name="T13" fmla="*/ 10 h 506"/>
                <a:gd name="T14" fmla="*/ 436 w 1067"/>
                <a:gd name="T15" fmla="*/ 11 h 506"/>
                <a:gd name="T16" fmla="*/ 434 w 1067"/>
                <a:gd name="T17" fmla="*/ 211 h 506"/>
                <a:gd name="T18" fmla="*/ 440 w 1067"/>
                <a:gd name="T19" fmla="*/ 212 h 506"/>
                <a:gd name="T20" fmla="*/ 440 w 1067"/>
                <a:gd name="T21" fmla="*/ 247 h 506"/>
                <a:gd name="T22" fmla="*/ 443 w 1067"/>
                <a:gd name="T23" fmla="*/ 248 h 506"/>
                <a:gd name="T24" fmla="*/ 442 w 1067"/>
                <a:gd name="T25" fmla="*/ 501 h 506"/>
                <a:gd name="T26" fmla="*/ 1067 w 1067"/>
                <a:gd name="T27" fmla="*/ 50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7" h="506">
                  <a:moveTo>
                    <a:pt x="4" y="506"/>
                  </a:moveTo>
                  <a:lnTo>
                    <a:pt x="0" y="164"/>
                  </a:lnTo>
                  <a:lnTo>
                    <a:pt x="95" y="165"/>
                  </a:lnTo>
                  <a:lnTo>
                    <a:pt x="91" y="0"/>
                  </a:lnTo>
                  <a:lnTo>
                    <a:pt x="211" y="0"/>
                  </a:lnTo>
                  <a:lnTo>
                    <a:pt x="284" y="2"/>
                  </a:lnTo>
                  <a:lnTo>
                    <a:pt x="286" y="10"/>
                  </a:lnTo>
                  <a:lnTo>
                    <a:pt x="436" y="11"/>
                  </a:lnTo>
                  <a:lnTo>
                    <a:pt x="434" y="211"/>
                  </a:lnTo>
                  <a:lnTo>
                    <a:pt x="440" y="212"/>
                  </a:lnTo>
                  <a:lnTo>
                    <a:pt x="440" y="247"/>
                  </a:lnTo>
                  <a:lnTo>
                    <a:pt x="443" y="248"/>
                  </a:lnTo>
                  <a:lnTo>
                    <a:pt x="442" y="501"/>
                  </a:lnTo>
                  <a:lnTo>
                    <a:pt x="1067" y="501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Freeform 24"/>
            <p:cNvSpPr>
              <a:spLocks/>
            </p:cNvSpPr>
            <p:nvPr/>
          </p:nvSpPr>
          <p:spPr bwMode="auto">
            <a:xfrm>
              <a:off x="-131763" y="2759077"/>
              <a:ext cx="8675147" cy="652462"/>
            </a:xfrm>
            <a:custGeom>
              <a:avLst/>
              <a:gdLst>
                <a:gd name="T0" fmla="*/ 12633 w 16391"/>
                <a:gd name="T1" fmla="*/ 601 h 1235"/>
                <a:gd name="T2" fmla="*/ 12815 w 16391"/>
                <a:gd name="T3" fmla="*/ 1230 h 1235"/>
                <a:gd name="T4" fmla="*/ 12957 w 16391"/>
                <a:gd name="T5" fmla="*/ 688 h 1235"/>
                <a:gd name="T6" fmla="*/ 13121 w 16391"/>
                <a:gd name="T7" fmla="*/ 1234 h 1235"/>
                <a:gd name="T8" fmla="*/ 13211 w 16391"/>
                <a:gd name="T9" fmla="*/ 1035 h 1235"/>
                <a:gd name="T10" fmla="*/ 13218 w 16391"/>
                <a:gd name="T11" fmla="*/ 1024 h 1235"/>
                <a:gd name="T12" fmla="*/ 13211 w 16391"/>
                <a:gd name="T13" fmla="*/ 838 h 1235"/>
                <a:gd name="T14" fmla="*/ 13217 w 16391"/>
                <a:gd name="T15" fmla="*/ 737 h 1235"/>
                <a:gd name="T16" fmla="*/ 13342 w 16391"/>
                <a:gd name="T17" fmla="*/ 737 h 1235"/>
                <a:gd name="T18" fmla="*/ 13347 w 16391"/>
                <a:gd name="T19" fmla="*/ 618 h 1235"/>
                <a:gd name="T20" fmla="*/ 13413 w 16391"/>
                <a:gd name="T21" fmla="*/ 471 h 1235"/>
                <a:gd name="T22" fmla="*/ 13446 w 16391"/>
                <a:gd name="T23" fmla="*/ 619 h 1235"/>
                <a:gd name="T24" fmla="*/ 13526 w 16391"/>
                <a:gd name="T25" fmla="*/ 883 h 1235"/>
                <a:gd name="T26" fmla="*/ 13528 w 16391"/>
                <a:gd name="T27" fmla="*/ 798 h 1235"/>
                <a:gd name="T28" fmla="*/ 13549 w 16391"/>
                <a:gd name="T29" fmla="*/ 604 h 1235"/>
                <a:gd name="T30" fmla="*/ 13683 w 16391"/>
                <a:gd name="T31" fmla="*/ 1049 h 1235"/>
                <a:gd name="T32" fmla="*/ 13790 w 16391"/>
                <a:gd name="T33" fmla="*/ 1046 h 1235"/>
                <a:gd name="T34" fmla="*/ 13874 w 16391"/>
                <a:gd name="T35" fmla="*/ 873 h 1235"/>
                <a:gd name="T36" fmla="*/ 14154 w 16391"/>
                <a:gd name="T37" fmla="*/ 780 h 1235"/>
                <a:gd name="T38" fmla="*/ 14161 w 16391"/>
                <a:gd name="T39" fmla="*/ 949 h 1235"/>
                <a:gd name="T40" fmla="*/ 14169 w 16391"/>
                <a:gd name="T41" fmla="*/ 868 h 1235"/>
                <a:gd name="T42" fmla="*/ 14173 w 16391"/>
                <a:gd name="T43" fmla="*/ 682 h 1235"/>
                <a:gd name="T44" fmla="*/ 14183 w 16391"/>
                <a:gd name="T45" fmla="*/ 520 h 1235"/>
                <a:gd name="T46" fmla="*/ 14199 w 16391"/>
                <a:gd name="T47" fmla="*/ 311 h 1235"/>
                <a:gd name="T48" fmla="*/ 14370 w 16391"/>
                <a:gd name="T49" fmla="*/ 1228 h 1235"/>
                <a:gd name="T50" fmla="*/ 14484 w 16391"/>
                <a:gd name="T51" fmla="*/ 753 h 1235"/>
                <a:gd name="T52" fmla="*/ 14506 w 16391"/>
                <a:gd name="T53" fmla="*/ 809 h 1235"/>
                <a:gd name="T54" fmla="*/ 14521 w 16391"/>
                <a:gd name="T55" fmla="*/ 929 h 1235"/>
                <a:gd name="T56" fmla="*/ 14524 w 16391"/>
                <a:gd name="T57" fmla="*/ 310 h 1235"/>
                <a:gd name="T58" fmla="*/ 14684 w 16391"/>
                <a:gd name="T59" fmla="*/ 376 h 1235"/>
                <a:gd name="T60" fmla="*/ 14698 w 16391"/>
                <a:gd name="T61" fmla="*/ 516 h 1235"/>
                <a:gd name="T62" fmla="*/ 14704 w 16391"/>
                <a:gd name="T63" fmla="*/ 1041 h 1235"/>
                <a:gd name="T64" fmla="*/ 14818 w 16391"/>
                <a:gd name="T65" fmla="*/ 898 h 1235"/>
                <a:gd name="T66" fmla="*/ 14887 w 16391"/>
                <a:gd name="T67" fmla="*/ 565 h 1235"/>
                <a:gd name="T68" fmla="*/ 14993 w 16391"/>
                <a:gd name="T69" fmla="*/ 625 h 1235"/>
                <a:gd name="T70" fmla="*/ 14994 w 16391"/>
                <a:gd name="T71" fmla="*/ 571 h 1235"/>
                <a:gd name="T72" fmla="*/ 14994 w 16391"/>
                <a:gd name="T73" fmla="*/ 417 h 1235"/>
                <a:gd name="T74" fmla="*/ 14991 w 16391"/>
                <a:gd name="T75" fmla="*/ 307 h 1235"/>
                <a:gd name="T76" fmla="*/ 14985 w 16391"/>
                <a:gd name="T77" fmla="*/ 236 h 1235"/>
                <a:gd name="T78" fmla="*/ 15006 w 16391"/>
                <a:gd name="T79" fmla="*/ 189 h 1235"/>
                <a:gd name="T80" fmla="*/ 15056 w 16391"/>
                <a:gd name="T81" fmla="*/ 69 h 1235"/>
                <a:gd name="T82" fmla="*/ 15119 w 16391"/>
                <a:gd name="T83" fmla="*/ 124 h 1235"/>
                <a:gd name="T84" fmla="*/ 15165 w 16391"/>
                <a:gd name="T85" fmla="*/ 249 h 1235"/>
                <a:gd name="T86" fmla="*/ 15162 w 16391"/>
                <a:gd name="T87" fmla="*/ 606 h 1235"/>
                <a:gd name="T88" fmla="*/ 15249 w 16391"/>
                <a:gd name="T89" fmla="*/ 564 h 1235"/>
                <a:gd name="T90" fmla="*/ 15265 w 16391"/>
                <a:gd name="T91" fmla="*/ 987 h 1235"/>
                <a:gd name="T92" fmla="*/ 15317 w 16391"/>
                <a:gd name="T93" fmla="*/ 800 h 1235"/>
                <a:gd name="T94" fmla="*/ 15352 w 16391"/>
                <a:gd name="T95" fmla="*/ 790 h 1235"/>
                <a:gd name="T96" fmla="*/ 15347 w 16391"/>
                <a:gd name="T97" fmla="*/ 705 h 1235"/>
                <a:gd name="T98" fmla="*/ 15336 w 16391"/>
                <a:gd name="T99" fmla="*/ 597 h 1235"/>
                <a:gd name="T100" fmla="*/ 15341 w 16391"/>
                <a:gd name="T101" fmla="*/ 592 h 1235"/>
                <a:gd name="T102" fmla="*/ 15676 w 16391"/>
                <a:gd name="T103" fmla="*/ 657 h 1235"/>
                <a:gd name="T104" fmla="*/ 15657 w 16391"/>
                <a:gd name="T105" fmla="*/ 943 h 1235"/>
                <a:gd name="T106" fmla="*/ 15662 w 16391"/>
                <a:gd name="T107" fmla="*/ 1235 h 1235"/>
                <a:gd name="T108" fmla="*/ 15657 w 16391"/>
                <a:gd name="T109" fmla="*/ 942 h 1235"/>
                <a:gd name="T110" fmla="*/ 15676 w 16391"/>
                <a:gd name="T111" fmla="*/ 657 h 1235"/>
                <a:gd name="T112" fmla="*/ 15768 w 16391"/>
                <a:gd name="T113" fmla="*/ 746 h 1235"/>
                <a:gd name="T114" fmla="*/ 16299 w 16391"/>
                <a:gd name="T115" fmla="*/ 74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91" h="1235">
                  <a:moveTo>
                    <a:pt x="0" y="1234"/>
                  </a:moveTo>
                  <a:lnTo>
                    <a:pt x="12468" y="1234"/>
                  </a:lnTo>
                  <a:lnTo>
                    <a:pt x="12469" y="601"/>
                  </a:lnTo>
                  <a:lnTo>
                    <a:pt x="12633" y="601"/>
                  </a:lnTo>
                  <a:lnTo>
                    <a:pt x="12632" y="1053"/>
                  </a:lnTo>
                  <a:lnTo>
                    <a:pt x="12650" y="1059"/>
                  </a:lnTo>
                  <a:lnTo>
                    <a:pt x="12651" y="1230"/>
                  </a:lnTo>
                  <a:lnTo>
                    <a:pt x="12815" y="1230"/>
                  </a:lnTo>
                  <a:lnTo>
                    <a:pt x="12815" y="686"/>
                  </a:lnTo>
                  <a:lnTo>
                    <a:pt x="12957" y="688"/>
                  </a:lnTo>
                  <a:lnTo>
                    <a:pt x="12971" y="1234"/>
                  </a:lnTo>
                  <a:lnTo>
                    <a:pt x="12957" y="688"/>
                  </a:lnTo>
                  <a:lnTo>
                    <a:pt x="13098" y="689"/>
                  </a:lnTo>
                  <a:lnTo>
                    <a:pt x="13098" y="1212"/>
                  </a:lnTo>
                  <a:lnTo>
                    <a:pt x="13121" y="1221"/>
                  </a:lnTo>
                  <a:lnTo>
                    <a:pt x="13121" y="1234"/>
                  </a:lnTo>
                  <a:lnTo>
                    <a:pt x="13122" y="1128"/>
                  </a:lnTo>
                  <a:lnTo>
                    <a:pt x="13212" y="1123"/>
                  </a:lnTo>
                  <a:lnTo>
                    <a:pt x="13211" y="1037"/>
                  </a:lnTo>
                  <a:lnTo>
                    <a:pt x="13211" y="1035"/>
                  </a:lnTo>
                  <a:lnTo>
                    <a:pt x="13212" y="1030"/>
                  </a:lnTo>
                  <a:lnTo>
                    <a:pt x="13214" y="1028"/>
                  </a:lnTo>
                  <a:lnTo>
                    <a:pt x="13216" y="1026"/>
                  </a:lnTo>
                  <a:lnTo>
                    <a:pt x="13218" y="1024"/>
                  </a:lnTo>
                  <a:lnTo>
                    <a:pt x="13221" y="1023"/>
                  </a:lnTo>
                  <a:lnTo>
                    <a:pt x="13222" y="857"/>
                  </a:lnTo>
                  <a:lnTo>
                    <a:pt x="13215" y="854"/>
                  </a:lnTo>
                  <a:lnTo>
                    <a:pt x="13211" y="838"/>
                  </a:lnTo>
                  <a:lnTo>
                    <a:pt x="13212" y="741"/>
                  </a:lnTo>
                  <a:lnTo>
                    <a:pt x="13212" y="740"/>
                  </a:lnTo>
                  <a:lnTo>
                    <a:pt x="13214" y="738"/>
                  </a:lnTo>
                  <a:lnTo>
                    <a:pt x="13217" y="737"/>
                  </a:lnTo>
                  <a:lnTo>
                    <a:pt x="13220" y="736"/>
                  </a:lnTo>
                  <a:lnTo>
                    <a:pt x="13220" y="673"/>
                  </a:lnTo>
                  <a:lnTo>
                    <a:pt x="13341" y="673"/>
                  </a:lnTo>
                  <a:lnTo>
                    <a:pt x="13342" y="737"/>
                  </a:lnTo>
                  <a:lnTo>
                    <a:pt x="13346" y="737"/>
                  </a:lnTo>
                  <a:lnTo>
                    <a:pt x="13346" y="744"/>
                  </a:lnTo>
                  <a:lnTo>
                    <a:pt x="13351" y="744"/>
                  </a:lnTo>
                  <a:lnTo>
                    <a:pt x="13347" y="618"/>
                  </a:lnTo>
                  <a:lnTo>
                    <a:pt x="13397" y="618"/>
                  </a:lnTo>
                  <a:lnTo>
                    <a:pt x="13407" y="573"/>
                  </a:lnTo>
                  <a:lnTo>
                    <a:pt x="13410" y="505"/>
                  </a:lnTo>
                  <a:lnTo>
                    <a:pt x="13413" y="471"/>
                  </a:lnTo>
                  <a:lnTo>
                    <a:pt x="13414" y="503"/>
                  </a:lnTo>
                  <a:lnTo>
                    <a:pt x="13418" y="570"/>
                  </a:lnTo>
                  <a:lnTo>
                    <a:pt x="13427" y="618"/>
                  </a:lnTo>
                  <a:lnTo>
                    <a:pt x="13446" y="619"/>
                  </a:lnTo>
                  <a:lnTo>
                    <a:pt x="13446" y="673"/>
                  </a:lnTo>
                  <a:lnTo>
                    <a:pt x="13452" y="674"/>
                  </a:lnTo>
                  <a:lnTo>
                    <a:pt x="13463" y="885"/>
                  </a:lnTo>
                  <a:lnTo>
                    <a:pt x="13526" y="883"/>
                  </a:lnTo>
                  <a:lnTo>
                    <a:pt x="13526" y="838"/>
                  </a:lnTo>
                  <a:lnTo>
                    <a:pt x="13537" y="837"/>
                  </a:lnTo>
                  <a:lnTo>
                    <a:pt x="13536" y="798"/>
                  </a:lnTo>
                  <a:lnTo>
                    <a:pt x="13528" y="798"/>
                  </a:lnTo>
                  <a:lnTo>
                    <a:pt x="13528" y="677"/>
                  </a:lnTo>
                  <a:lnTo>
                    <a:pt x="13537" y="674"/>
                  </a:lnTo>
                  <a:lnTo>
                    <a:pt x="13537" y="604"/>
                  </a:lnTo>
                  <a:lnTo>
                    <a:pt x="13549" y="604"/>
                  </a:lnTo>
                  <a:lnTo>
                    <a:pt x="13562" y="606"/>
                  </a:lnTo>
                  <a:lnTo>
                    <a:pt x="13645" y="606"/>
                  </a:lnTo>
                  <a:lnTo>
                    <a:pt x="13667" y="1050"/>
                  </a:lnTo>
                  <a:lnTo>
                    <a:pt x="13683" y="1049"/>
                  </a:lnTo>
                  <a:lnTo>
                    <a:pt x="13692" y="978"/>
                  </a:lnTo>
                  <a:lnTo>
                    <a:pt x="13736" y="982"/>
                  </a:lnTo>
                  <a:lnTo>
                    <a:pt x="13793" y="1002"/>
                  </a:lnTo>
                  <a:lnTo>
                    <a:pt x="13790" y="1046"/>
                  </a:lnTo>
                  <a:lnTo>
                    <a:pt x="13868" y="1051"/>
                  </a:lnTo>
                  <a:lnTo>
                    <a:pt x="13871" y="1234"/>
                  </a:lnTo>
                  <a:lnTo>
                    <a:pt x="13868" y="1051"/>
                  </a:lnTo>
                  <a:lnTo>
                    <a:pt x="13874" y="873"/>
                  </a:lnTo>
                  <a:lnTo>
                    <a:pt x="13875" y="652"/>
                  </a:lnTo>
                  <a:lnTo>
                    <a:pt x="14089" y="652"/>
                  </a:lnTo>
                  <a:lnTo>
                    <a:pt x="14091" y="777"/>
                  </a:lnTo>
                  <a:lnTo>
                    <a:pt x="14154" y="780"/>
                  </a:lnTo>
                  <a:lnTo>
                    <a:pt x="14156" y="948"/>
                  </a:lnTo>
                  <a:lnTo>
                    <a:pt x="14161" y="949"/>
                  </a:lnTo>
                  <a:lnTo>
                    <a:pt x="14163" y="1234"/>
                  </a:lnTo>
                  <a:lnTo>
                    <a:pt x="14161" y="949"/>
                  </a:lnTo>
                  <a:lnTo>
                    <a:pt x="14168" y="947"/>
                  </a:lnTo>
                  <a:lnTo>
                    <a:pt x="14168" y="938"/>
                  </a:lnTo>
                  <a:lnTo>
                    <a:pt x="14168" y="910"/>
                  </a:lnTo>
                  <a:lnTo>
                    <a:pt x="14169" y="868"/>
                  </a:lnTo>
                  <a:lnTo>
                    <a:pt x="14170" y="821"/>
                  </a:lnTo>
                  <a:lnTo>
                    <a:pt x="14171" y="770"/>
                  </a:lnTo>
                  <a:lnTo>
                    <a:pt x="14172" y="722"/>
                  </a:lnTo>
                  <a:lnTo>
                    <a:pt x="14173" y="682"/>
                  </a:lnTo>
                  <a:lnTo>
                    <a:pt x="14174" y="652"/>
                  </a:lnTo>
                  <a:lnTo>
                    <a:pt x="14177" y="622"/>
                  </a:lnTo>
                  <a:lnTo>
                    <a:pt x="14179" y="576"/>
                  </a:lnTo>
                  <a:lnTo>
                    <a:pt x="14183" y="520"/>
                  </a:lnTo>
                  <a:lnTo>
                    <a:pt x="14187" y="458"/>
                  </a:lnTo>
                  <a:lnTo>
                    <a:pt x="14192" y="400"/>
                  </a:lnTo>
                  <a:lnTo>
                    <a:pt x="14195" y="349"/>
                  </a:lnTo>
                  <a:lnTo>
                    <a:pt x="14199" y="311"/>
                  </a:lnTo>
                  <a:lnTo>
                    <a:pt x="14201" y="295"/>
                  </a:lnTo>
                  <a:lnTo>
                    <a:pt x="14358" y="301"/>
                  </a:lnTo>
                  <a:lnTo>
                    <a:pt x="14357" y="864"/>
                  </a:lnTo>
                  <a:lnTo>
                    <a:pt x="14370" y="1228"/>
                  </a:lnTo>
                  <a:lnTo>
                    <a:pt x="14357" y="864"/>
                  </a:lnTo>
                  <a:lnTo>
                    <a:pt x="14387" y="796"/>
                  </a:lnTo>
                  <a:lnTo>
                    <a:pt x="14454" y="756"/>
                  </a:lnTo>
                  <a:lnTo>
                    <a:pt x="14484" y="753"/>
                  </a:lnTo>
                  <a:lnTo>
                    <a:pt x="14498" y="754"/>
                  </a:lnTo>
                  <a:lnTo>
                    <a:pt x="14499" y="762"/>
                  </a:lnTo>
                  <a:lnTo>
                    <a:pt x="14502" y="781"/>
                  </a:lnTo>
                  <a:lnTo>
                    <a:pt x="14506" y="809"/>
                  </a:lnTo>
                  <a:lnTo>
                    <a:pt x="14510" y="840"/>
                  </a:lnTo>
                  <a:lnTo>
                    <a:pt x="14514" y="874"/>
                  </a:lnTo>
                  <a:lnTo>
                    <a:pt x="14519" y="904"/>
                  </a:lnTo>
                  <a:lnTo>
                    <a:pt x="14521" y="929"/>
                  </a:lnTo>
                  <a:lnTo>
                    <a:pt x="14522" y="942"/>
                  </a:lnTo>
                  <a:lnTo>
                    <a:pt x="14530" y="1234"/>
                  </a:lnTo>
                  <a:lnTo>
                    <a:pt x="14522" y="942"/>
                  </a:lnTo>
                  <a:lnTo>
                    <a:pt x="14524" y="310"/>
                  </a:lnTo>
                  <a:lnTo>
                    <a:pt x="14678" y="317"/>
                  </a:lnTo>
                  <a:lnTo>
                    <a:pt x="14678" y="324"/>
                  </a:lnTo>
                  <a:lnTo>
                    <a:pt x="14680" y="346"/>
                  </a:lnTo>
                  <a:lnTo>
                    <a:pt x="14684" y="376"/>
                  </a:lnTo>
                  <a:lnTo>
                    <a:pt x="14687" y="412"/>
                  </a:lnTo>
                  <a:lnTo>
                    <a:pt x="14692" y="449"/>
                  </a:lnTo>
                  <a:lnTo>
                    <a:pt x="14695" y="486"/>
                  </a:lnTo>
                  <a:lnTo>
                    <a:pt x="14698" y="516"/>
                  </a:lnTo>
                  <a:lnTo>
                    <a:pt x="14700" y="537"/>
                  </a:lnTo>
                  <a:lnTo>
                    <a:pt x="14704" y="1041"/>
                  </a:lnTo>
                  <a:lnTo>
                    <a:pt x="14710" y="1231"/>
                  </a:lnTo>
                  <a:lnTo>
                    <a:pt x="14704" y="1041"/>
                  </a:lnTo>
                  <a:lnTo>
                    <a:pt x="14798" y="1073"/>
                  </a:lnTo>
                  <a:lnTo>
                    <a:pt x="14799" y="1043"/>
                  </a:lnTo>
                  <a:lnTo>
                    <a:pt x="14818" y="1040"/>
                  </a:lnTo>
                  <a:lnTo>
                    <a:pt x="14818" y="898"/>
                  </a:lnTo>
                  <a:lnTo>
                    <a:pt x="14859" y="898"/>
                  </a:lnTo>
                  <a:lnTo>
                    <a:pt x="14860" y="719"/>
                  </a:lnTo>
                  <a:lnTo>
                    <a:pt x="14886" y="718"/>
                  </a:lnTo>
                  <a:lnTo>
                    <a:pt x="14887" y="565"/>
                  </a:lnTo>
                  <a:lnTo>
                    <a:pt x="14913" y="579"/>
                  </a:lnTo>
                  <a:lnTo>
                    <a:pt x="14940" y="595"/>
                  </a:lnTo>
                  <a:lnTo>
                    <a:pt x="14967" y="611"/>
                  </a:lnTo>
                  <a:lnTo>
                    <a:pt x="14993" y="625"/>
                  </a:lnTo>
                  <a:lnTo>
                    <a:pt x="14987" y="1234"/>
                  </a:lnTo>
                  <a:lnTo>
                    <a:pt x="14993" y="625"/>
                  </a:lnTo>
                  <a:lnTo>
                    <a:pt x="14993" y="603"/>
                  </a:lnTo>
                  <a:lnTo>
                    <a:pt x="14994" y="571"/>
                  </a:lnTo>
                  <a:lnTo>
                    <a:pt x="14994" y="533"/>
                  </a:lnTo>
                  <a:lnTo>
                    <a:pt x="14994" y="492"/>
                  </a:lnTo>
                  <a:lnTo>
                    <a:pt x="14994" y="452"/>
                  </a:lnTo>
                  <a:lnTo>
                    <a:pt x="14994" y="417"/>
                  </a:lnTo>
                  <a:lnTo>
                    <a:pt x="14994" y="391"/>
                  </a:lnTo>
                  <a:lnTo>
                    <a:pt x="14994" y="377"/>
                  </a:lnTo>
                  <a:lnTo>
                    <a:pt x="14993" y="349"/>
                  </a:lnTo>
                  <a:lnTo>
                    <a:pt x="14991" y="307"/>
                  </a:lnTo>
                  <a:lnTo>
                    <a:pt x="14987" y="266"/>
                  </a:lnTo>
                  <a:lnTo>
                    <a:pt x="14985" y="243"/>
                  </a:lnTo>
                  <a:lnTo>
                    <a:pt x="14984" y="240"/>
                  </a:lnTo>
                  <a:lnTo>
                    <a:pt x="14985" y="236"/>
                  </a:lnTo>
                  <a:lnTo>
                    <a:pt x="14987" y="231"/>
                  </a:lnTo>
                  <a:lnTo>
                    <a:pt x="14990" y="225"/>
                  </a:lnTo>
                  <a:lnTo>
                    <a:pt x="14996" y="209"/>
                  </a:lnTo>
                  <a:lnTo>
                    <a:pt x="15006" y="189"/>
                  </a:lnTo>
                  <a:lnTo>
                    <a:pt x="15017" y="164"/>
                  </a:lnTo>
                  <a:lnTo>
                    <a:pt x="15028" y="136"/>
                  </a:lnTo>
                  <a:lnTo>
                    <a:pt x="15042" y="105"/>
                  </a:lnTo>
                  <a:lnTo>
                    <a:pt x="15056" y="69"/>
                  </a:lnTo>
                  <a:lnTo>
                    <a:pt x="15076" y="0"/>
                  </a:lnTo>
                  <a:lnTo>
                    <a:pt x="15106" y="89"/>
                  </a:lnTo>
                  <a:lnTo>
                    <a:pt x="15109" y="100"/>
                  </a:lnTo>
                  <a:lnTo>
                    <a:pt x="15119" y="124"/>
                  </a:lnTo>
                  <a:lnTo>
                    <a:pt x="15130" y="154"/>
                  </a:lnTo>
                  <a:lnTo>
                    <a:pt x="15142" y="178"/>
                  </a:lnTo>
                  <a:lnTo>
                    <a:pt x="15167" y="237"/>
                  </a:lnTo>
                  <a:lnTo>
                    <a:pt x="15165" y="249"/>
                  </a:lnTo>
                  <a:lnTo>
                    <a:pt x="15163" y="277"/>
                  </a:lnTo>
                  <a:lnTo>
                    <a:pt x="15161" y="309"/>
                  </a:lnTo>
                  <a:lnTo>
                    <a:pt x="15158" y="333"/>
                  </a:lnTo>
                  <a:lnTo>
                    <a:pt x="15162" y="606"/>
                  </a:lnTo>
                  <a:lnTo>
                    <a:pt x="15183" y="1234"/>
                  </a:lnTo>
                  <a:lnTo>
                    <a:pt x="15162" y="606"/>
                  </a:lnTo>
                  <a:lnTo>
                    <a:pt x="15224" y="569"/>
                  </a:lnTo>
                  <a:lnTo>
                    <a:pt x="15249" y="564"/>
                  </a:lnTo>
                  <a:lnTo>
                    <a:pt x="15251" y="702"/>
                  </a:lnTo>
                  <a:lnTo>
                    <a:pt x="15255" y="708"/>
                  </a:lnTo>
                  <a:lnTo>
                    <a:pt x="15254" y="987"/>
                  </a:lnTo>
                  <a:lnTo>
                    <a:pt x="15265" y="987"/>
                  </a:lnTo>
                  <a:lnTo>
                    <a:pt x="15266" y="978"/>
                  </a:lnTo>
                  <a:lnTo>
                    <a:pt x="15307" y="980"/>
                  </a:lnTo>
                  <a:lnTo>
                    <a:pt x="15310" y="802"/>
                  </a:lnTo>
                  <a:lnTo>
                    <a:pt x="15317" y="800"/>
                  </a:lnTo>
                  <a:lnTo>
                    <a:pt x="15316" y="793"/>
                  </a:lnTo>
                  <a:lnTo>
                    <a:pt x="15330" y="794"/>
                  </a:lnTo>
                  <a:lnTo>
                    <a:pt x="15331" y="791"/>
                  </a:lnTo>
                  <a:lnTo>
                    <a:pt x="15352" y="790"/>
                  </a:lnTo>
                  <a:lnTo>
                    <a:pt x="15351" y="783"/>
                  </a:lnTo>
                  <a:lnTo>
                    <a:pt x="15350" y="764"/>
                  </a:lnTo>
                  <a:lnTo>
                    <a:pt x="15349" y="738"/>
                  </a:lnTo>
                  <a:lnTo>
                    <a:pt x="15347" y="705"/>
                  </a:lnTo>
                  <a:lnTo>
                    <a:pt x="15345" y="672"/>
                  </a:lnTo>
                  <a:lnTo>
                    <a:pt x="15341" y="641"/>
                  </a:lnTo>
                  <a:lnTo>
                    <a:pt x="15339" y="615"/>
                  </a:lnTo>
                  <a:lnTo>
                    <a:pt x="15336" y="597"/>
                  </a:lnTo>
                  <a:lnTo>
                    <a:pt x="15336" y="596"/>
                  </a:lnTo>
                  <a:lnTo>
                    <a:pt x="15337" y="594"/>
                  </a:lnTo>
                  <a:lnTo>
                    <a:pt x="15339" y="593"/>
                  </a:lnTo>
                  <a:lnTo>
                    <a:pt x="15341" y="592"/>
                  </a:lnTo>
                  <a:lnTo>
                    <a:pt x="15346" y="592"/>
                  </a:lnTo>
                  <a:lnTo>
                    <a:pt x="15351" y="592"/>
                  </a:lnTo>
                  <a:lnTo>
                    <a:pt x="15431" y="613"/>
                  </a:lnTo>
                  <a:lnTo>
                    <a:pt x="15676" y="657"/>
                  </a:lnTo>
                  <a:lnTo>
                    <a:pt x="15669" y="728"/>
                  </a:lnTo>
                  <a:lnTo>
                    <a:pt x="15663" y="799"/>
                  </a:lnTo>
                  <a:lnTo>
                    <a:pt x="15660" y="871"/>
                  </a:lnTo>
                  <a:lnTo>
                    <a:pt x="15657" y="943"/>
                  </a:lnTo>
                  <a:lnTo>
                    <a:pt x="15656" y="1015"/>
                  </a:lnTo>
                  <a:lnTo>
                    <a:pt x="15656" y="1088"/>
                  </a:lnTo>
                  <a:lnTo>
                    <a:pt x="15658" y="1161"/>
                  </a:lnTo>
                  <a:lnTo>
                    <a:pt x="15662" y="1235"/>
                  </a:lnTo>
                  <a:lnTo>
                    <a:pt x="15659" y="1160"/>
                  </a:lnTo>
                  <a:lnTo>
                    <a:pt x="15657" y="1087"/>
                  </a:lnTo>
                  <a:lnTo>
                    <a:pt x="15656" y="1014"/>
                  </a:lnTo>
                  <a:lnTo>
                    <a:pt x="15657" y="942"/>
                  </a:lnTo>
                  <a:lnTo>
                    <a:pt x="15660" y="870"/>
                  </a:lnTo>
                  <a:lnTo>
                    <a:pt x="15663" y="798"/>
                  </a:lnTo>
                  <a:lnTo>
                    <a:pt x="15669" y="727"/>
                  </a:lnTo>
                  <a:lnTo>
                    <a:pt x="15676" y="657"/>
                  </a:lnTo>
                  <a:lnTo>
                    <a:pt x="15778" y="672"/>
                  </a:lnTo>
                  <a:lnTo>
                    <a:pt x="15768" y="746"/>
                  </a:lnTo>
                  <a:lnTo>
                    <a:pt x="15770" y="1229"/>
                  </a:lnTo>
                  <a:lnTo>
                    <a:pt x="15768" y="746"/>
                  </a:lnTo>
                  <a:lnTo>
                    <a:pt x="16032" y="744"/>
                  </a:lnTo>
                  <a:lnTo>
                    <a:pt x="16038" y="1231"/>
                  </a:lnTo>
                  <a:lnTo>
                    <a:pt x="16032" y="744"/>
                  </a:lnTo>
                  <a:lnTo>
                    <a:pt x="16299" y="742"/>
                  </a:lnTo>
                  <a:lnTo>
                    <a:pt x="16302" y="893"/>
                  </a:lnTo>
                  <a:lnTo>
                    <a:pt x="16389" y="893"/>
                  </a:lnTo>
                  <a:lnTo>
                    <a:pt x="16391" y="1234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25"/>
            <p:cNvSpPr>
              <a:spLocks/>
            </p:cNvSpPr>
            <p:nvPr/>
          </p:nvSpPr>
          <p:spPr bwMode="auto">
            <a:xfrm>
              <a:off x="8257968" y="3314045"/>
              <a:ext cx="52576" cy="97494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1 h 187"/>
                <a:gd name="T4" fmla="*/ 0 w 99"/>
                <a:gd name="T5" fmla="*/ 0 h 187"/>
                <a:gd name="T6" fmla="*/ 2 w 99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1"/>
                  </a:lnTo>
                  <a:lnTo>
                    <a:pt x="0" y="0"/>
                  </a:lnTo>
                  <a:lnTo>
                    <a:pt x="2" y="187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auto">
            <a:xfrm>
              <a:off x="8040150" y="3161553"/>
              <a:ext cx="70102" cy="249986"/>
            </a:xfrm>
            <a:custGeom>
              <a:avLst/>
              <a:gdLst>
                <a:gd name="T0" fmla="*/ 18 w 134"/>
                <a:gd name="T1" fmla="*/ 471 h 471"/>
                <a:gd name="T2" fmla="*/ 19 w 134"/>
                <a:gd name="T3" fmla="*/ 391 h 471"/>
                <a:gd name="T4" fmla="*/ 18 w 134"/>
                <a:gd name="T5" fmla="*/ 314 h 471"/>
                <a:gd name="T6" fmla="*/ 17 w 134"/>
                <a:gd name="T7" fmla="*/ 243 h 471"/>
                <a:gd name="T8" fmla="*/ 14 w 134"/>
                <a:gd name="T9" fmla="*/ 178 h 471"/>
                <a:gd name="T10" fmla="*/ 11 w 134"/>
                <a:gd name="T11" fmla="*/ 121 h 471"/>
                <a:gd name="T12" fmla="*/ 7 w 134"/>
                <a:gd name="T13" fmla="*/ 71 h 471"/>
                <a:gd name="T14" fmla="*/ 3 w 134"/>
                <a:gd name="T15" fmla="*/ 30 h 471"/>
                <a:gd name="T16" fmla="*/ 0 w 134"/>
                <a:gd name="T17" fmla="*/ 0 h 471"/>
                <a:gd name="T18" fmla="*/ 134 w 134"/>
                <a:gd name="T19" fmla="*/ 17 h 471"/>
                <a:gd name="T20" fmla="*/ 130 w 134"/>
                <a:gd name="T21" fmla="*/ 34 h 471"/>
                <a:gd name="T22" fmla="*/ 128 w 134"/>
                <a:gd name="T23" fmla="*/ 54 h 471"/>
                <a:gd name="T24" fmla="*/ 126 w 134"/>
                <a:gd name="T25" fmla="*/ 76 h 471"/>
                <a:gd name="T26" fmla="*/ 124 w 134"/>
                <a:gd name="T27" fmla="*/ 100 h 471"/>
                <a:gd name="T28" fmla="*/ 123 w 134"/>
                <a:gd name="T29" fmla="*/ 154 h 471"/>
                <a:gd name="T30" fmla="*/ 123 w 134"/>
                <a:gd name="T31" fmla="*/ 213 h 471"/>
                <a:gd name="T32" fmla="*/ 124 w 134"/>
                <a:gd name="T33" fmla="*/ 277 h 471"/>
                <a:gd name="T34" fmla="*/ 126 w 134"/>
                <a:gd name="T35" fmla="*/ 342 h 471"/>
                <a:gd name="T36" fmla="*/ 129 w 134"/>
                <a:gd name="T37" fmla="*/ 408 h 471"/>
                <a:gd name="T38" fmla="*/ 134 w 134"/>
                <a:gd name="T3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471">
                  <a:moveTo>
                    <a:pt x="18" y="471"/>
                  </a:moveTo>
                  <a:lnTo>
                    <a:pt x="19" y="391"/>
                  </a:lnTo>
                  <a:lnTo>
                    <a:pt x="18" y="314"/>
                  </a:lnTo>
                  <a:lnTo>
                    <a:pt x="17" y="243"/>
                  </a:lnTo>
                  <a:lnTo>
                    <a:pt x="14" y="178"/>
                  </a:lnTo>
                  <a:lnTo>
                    <a:pt x="11" y="121"/>
                  </a:lnTo>
                  <a:lnTo>
                    <a:pt x="7" y="71"/>
                  </a:lnTo>
                  <a:lnTo>
                    <a:pt x="3" y="30"/>
                  </a:lnTo>
                  <a:lnTo>
                    <a:pt x="0" y="0"/>
                  </a:lnTo>
                  <a:lnTo>
                    <a:pt x="134" y="17"/>
                  </a:lnTo>
                  <a:lnTo>
                    <a:pt x="130" y="34"/>
                  </a:lnTo>
                  <a:lnTo>
                    <a:pt x="128" y="54"/>
                  </a:lnTo>
                  <a:lnTo>
                    <a:pt x="126" y="76"/>
                  </a:lnTo>
                  <a:lnTo>
                    <a:pt x="124" y="100"/>
                  </a:lnTo>
                  <a:lnTo>
                    <a:pt x="123" y="154"/>
                  </a:lnTo>
                  <a:lnTo>
                    <a:pt x="123" y="213"/>
                  </a:lnTo>
                  <a:lnTo>
                    <a:pt x="124" y="277"/>
                  </a:lnTo>
                  <a:lnTo>
                    <a:pt x="126" y="342"/>
                  </a:lnTo>
                  <a:lnTo>
                    <a:pt x="129" y="408"/>
                  </a:lnTo>
                  <a:lnTo>
                    <a:pt x="134" y="471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2" descr="D:\GIFT\PPT Matter revised (Sudhiv)\used images\gift logo.wmf"/>
          <p:cNvPicPr>
            <a:picLocks noChangeAspect="1" noChangeArrowheads="1"/>
          </p:cNvPicPr>
          <p:nvPr userDrawn="1"/>
        </p:nvPicPr>
        <p:blipFill>
          <a:blip r:embed="rId2"/>
          <a:srcRect t="12741" b="10809"/>
          <a:stretch>
            <a:fillRect/>
          </a:stretch>
        </p:blipFill>
        <p:spPr bwMode="auto">
          <a:xfrm>
            <a:off x="8172450" y="6080125"/>
            <a:ext cx="769938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1692275" y="6577013"/>
            <a:ext cx="243205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GIFT- A Global Financial Hub</a:t>
            </a:r>
            <a:endParaRPr lang="en-I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3" y="0"/>
            <a:ext cx="7112000" cy="9826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>
          <a:xfrm>
            <a:off x="6988175" y="6386513"/>
            <a:ext cx="165576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49475" y="6386513"/>
            <a:ext cx="5662613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97863" y="6386513"/>
            <a:ext cx="658812" cy="279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74A9D-E3C1-4F14-B23F-C82A67A51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7"/>
          <p:cNvSpPr>
            <a:spLocks noEditPoints="1"/>
          </p:cNvSpPr>
          <p:nvPr userDrawn="1"/>
        </p:nvSpPr>
        <p:spPr bwMode="gray">
          <a:xfrm>
            <a:off x="0" y="0"/>
            <a:ext cx="4797424" cy="5588000"/>
          </a:xfrm>
          <a:custGeom>
            <a:avLst/>
            <a:gdLst/>
            <a:ahLst/>
            <a:cxnLst>
              <a:cxn ang="0">
                <a:pos x="3022" y="0"/>
              </a:cxn>
              <a:cxn ang="0">
                <a:pos x="0" y="0"/>
              </a:cxn>
              <a:cxn ang="0">
                <a:pos x="0" y="3520"/>
              </a:cxn>
              <a:cxn ang="0">
                <a:pos x="1979" y="3520"/>
              </a:cxn>
              <a:cxn ang="0">
                <a:pos x="3022" y="0"/>
              </a:cxn>
              <a:cxn ang="0">
                <a:pos x="3022" y="0"/>
              </a:cxn>
              <a:cxn ang="0">
                <a:pos x="3022" y="0"/>
              </a:cxn>
            </a:cxnLst>
            <a:rect l="0" t="0" r="r" b="b"/>
            <a:pathLst>
              <a:path w="3022" h="3520">
                <a:moveTo>
                  <a:pt x="3022" y="0"/>
                </a:moveTo>
                <a:lnTo>
                  <a:pt x="0" y="0"/>
                </a:lnTo>
                <a:lnTo>
                  <a:pt x="0" y="3520"/>
                </a:lnTo>
                <a:lnTo>
                  <a:pt x="1979" y="3520"/>
                </a:lnTo>
                <a:lnTo>
                  <a:pt x="3022" y="0"/>
                </a:lnTo>
                <a:close/>
                <a:moveTo>
                  <a:pt x="3022" y="0"/>
                </a:moveTo>
                <a:lnTo>
                  <a:pt x="3022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317994" y="1556792"/>
            <a:ext cx="3522853" cy="20162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317989" y="3789363"/>
            <a:ext cx="3124200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Freeform 9"/>
          <p:cNvSpPr>
            <a:spLocks noEditPoints="1"/>
          </p:cNvSpPr>
          <p:nvPr userDrawn="1"/>
        </p:nvSpPr>
        <p:spPr bwMode="gray">
          <a:xfrm>
            <a:off x="128469" y="0"/>
            <a:ext cx="2735263" cy="1530350"/>
          </a:xfrm>
          <a:custGeom>
            <a:avLst/>
            <a:gdLst>
              <a:gd name="T0" fmla="*/ 231 w 2268"/>
              <a:gd name="T1" fmla="*/ 327 h 1269"/>
              <a:gd name="T2" fmla="*/ 0 w 2268"/>
              <a:gd name="T3" fmla="*/ 327 h 1269"/>
              <a:gd name="T4" fmla="*/ 0 w 2268"/>
              <a:gd name="T5" fmla="*/ 0 h 1269"/>
              <a:gd name="T6" fmla="*/ 231 w 2268"/>
              <a:gd name="T7" fmla="*/ 0 h 1269"/>
              <a:gd name="T8" fmla="*/ 231 w 2268"/>
              <a:gd name="T9" fmla="*/ 327 h 1269"/>
              <a:gd name="T10" fmla="*/ 2268 w 2268"/>
              <a:gd name="T11" fmla="*/ 0 h 1269"/>
              <a:gd name="T12" fmla="*/ 2036 w 2268"/>
              <a:gd name="T13" fmla="*/ 0 h 1269"/>
              <a:gd name="T14" fmla="*/ 2036 w 2268"/>
              <a:gd name="T15" fmla="*/ 327 h 1269"/>
              <a:gd name="T16" fmla="*/ 2268 w 2268"/>
              <a:gd name="T17" fmla="*/ 327 h 1269"/>
              <a:gd name="T18" fmla="*/ 2268 w 2268"/>
              <a:gd name="T19" fmla="*/ 0 h 1269"/>
              <a:gd name="T20" fmla="*/ 231 w 2268"/>
              <a:gd name="T21" fmla="*/ 942 h 1269"/>
              <a:gd name="T22" fmla="*/ 0 w 2268"/>
              <a:gd name="T23" fmla="*/ 942 h 1269"/>
              <a:gd name="T24" fmla="*/ 0 w 2268"/>
              <a:gd name="T25" fmla="*/ 1269 h 1269"/>
              <a:gd name="T26" fmla="*/ 231 w 2268"/>
              <a:gd name="T27" fmla="*/ 1269 h 1269"/>
              <a:gd name="T28" fmla="*/ 231 w 2268"/>
              <a:gd name="T29" fmla="*/ 942 h 1269"/>
              <a:gd name="T30" fmla="*/ 2268 w 2268"/>
              <a:gd name="T31" fmla="*/ 942 h 1269"/>
              <a:gd name="T32" fmla="*/ 2036 w 2268"/>
              <a:gd name="T33" fmla="*/ 942 h 1269"/>
              <a:gd name="T34" fmla="*/ 2036 w 2268"/>
              <a:gd name="T35" fmla="*/ 1269 h 1269"/>
              <a:gd name="T36" fmla="*/ 2268 w 2268"/>
              <a:gd name="T37" fmla="*/ 1269 h 1269"/>
              <a:gd name="T38" fmla="*/ 2268 w 2268"/>
              <a:gd name="T39" fmla="*/ 942 h 12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268"/>
              <a:gd name="T61" fmla="*/ 0 h 1269"/>
              <a:gd name="T62" fmla="*/ 2268 w 2268"/>
              <a:gd name="T63" fmla="*/ 1269 h 126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268" h="1269">
                <a:moveTo>
                  <a:pt x="231" y="327"/>
                </a:moveTo>
                <a:lnTo>
                  <a:pt x="0" y="327"/>
                </a:lnTo>
                <a:lnTo>
                  <a:pt x="0" y="0"/>
                </a:lnTo>
                <a:lnTo>
                  <a:pt x="231" y="0"/>
                </a:lnTo>
                <a:lnTo>
                  <a:pt x="231" y="327"/>
                </a:lnTo>
                <a:close/>
                <a:moveTo>
                  <a:pt x="2268" y="0"/>
                </a:moveTo>
                <a:lnTo>
                  <a:pt x="2036" y="0"/>
                </a:lnTo>
                <a:lnTo>
                  <a:pt x="2036" y="327"/>
                </a:lnTo>
                <a:lnTo>
                  <a:pt x="2268" y="327"/>
                </a:lnTo>
                <a:lnTo>
                  <a:pt x="2268" y="0"/>
                </a:lnTo>
                <a:close/>
                <a:moveTo>
                  <a:pt x="231" y="942"/>
                </a:moveTo>
                <a:lnTo>
                  <a:pt x="0" y="942"/>
                </a:lnTo>
                <a:lnTo>
                  <a:pt x="0" y="1269"/>
                </a:lnTo>
                <a:lnTo>
                  <a:pt x="231" y="1269"/>
                </a:lnTo>
                <a:lnTo>
                  <a:pt x="231" y="942"/>
                </a:lnTo>
                <a:close/>
                <a:moveTo>
                  <a:pt x="2268" y="942"/>
                </a:moveTo>
                <a:lnTo>
                  <a:pt x="2036" y="942"/>
                </a:lnTo>
                <a:lnTo>
                  <a:pt x="2036" y="1269"/>
                </a:lnTo>
                <a:lnTo>
                  <a:pt x="2268" y="1269"/>
                </a:lnTo>
                <a:lnTo>
                  <a:pt x="2268" y="94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1" name="Picture 10" descr="Picture1.png"/>
          <p:cNvPicPr>
            <a:picLocks noChangeAspect="1"/>
          </p:cNvPicPr>
          <p:nvPr userDrawn="1"/>
        </p:nvPicPr>
        <p:blipFill>
          <a:blip r:embed="rId3" cstate="email"/>
          <a:srcRect r="6158"/>
          <a:stretch>
            <a:fillRect/>
          </a:stretch>
        </p:blipFill>
        <p:spPr>
          <a:xfrm>
            <a:off x="381000" y="304800"/>
            <a:ext cx="2133600" cy="786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 7"/>
          <p:cNvSpPr>
            <a:spLocks noEditPoints="1"/>
          </p:cNvSpPr>
          <p:nvPr userDrawn="1"/>
        </p:nvSpPr>
        <p:spPr bwMode="gray">
          <a:xfrm>
            <a:off x="0" y="0"/>
            <a:ext cx="4797424" cy="5588000"/>
          </a:xfrm>
          <a:custGeom>
            <a:avLst/>
            <a:gdLst/>
            <a:ahLst/>
            <a:cxnLst>
              <a:cxn ang="0">
                <a:pos x="3022" y="0"/>
              </a:cxn>
              <a:cxn ang="0">
                <a:pos x="0" y="0"/>
              </a:cxn>
              <a:cxn ang="0">
                <a:pos x="0" y="3520"/>
              </a:cxn>
              <a:cxn ang="0">
                <a:pos x="1979" y="3520"/>
              </a:cxn>
              <a:cxn ang="0">
                <a:pos x="3022" y="0"/>
              </a:cxn>
              <a:cxn ang="0">
                <a:pos x="3022" y="0"/>
              </a:cxn>
              <a:cxn ang="0">
                <a:pos x="3022" y="0"/>
              </a:cxn>
            </a:cxnLst>
            <a:rect l="0" t="0" r="r" b="b"/>
            <a:pathLst>
              <a:path w="3022" h="3520">
                <a:moveTo>
                  <a:pt x="3022" y="0"/>
                </a:moveTo>
                <a:lnTo>
                  <a:pt x="0" y="0"/>
                </a:lnTo>
                <a:lnTo>
                  <a:pt x="0" y="3520"/>
                </a:lnTo>
                <a:lnTo>
                  <a:pt x="1979" y="3520"/>
                </a:lnTo>
                <a:lnTo>
                  <a:pt x="3022" y="0"/>
                </a:lnTo>
                <a:close/>
                <a:moveTo>
                  <a:pt x="3022" y="0"/>
                </a:moveTo>
                <a:lnTo>
                  <a:pt x="3022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 bwMode="gray">
          <a:xfrm>
            <a:off x="317995" y="1556792"/>
            <a:ext cx="3389915" cy="201622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317990" y="3789363"/>
            <a:ext cx="3029875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Freeform 9"/>
          <p:cNvSpPr>
            <a:spLocks noEditPoints="1"/>
          </p:cNvSpPr>
          <p:nvPr userDrawn="1"/>
        </p:nvSpPr>
        <p:spPr bwMode="gray">
          <a:xfrm>
            <a:off x="128469" y="0"/>
            <a:ext cx="2735263" cy="1530350"/>
          </a:xfrm>
          <a:custGeom>
            <a:avLst/>
            <a:gdLst>
              <a:gd name="T0" fmla="*/ 231 w 2268"/>
              <a:gd name="T1" fmla="*/ 327 h 1269"/>
              <a:gd name="T2" fmla="*/ 0 w 2268"/>
              <a:gd name="T3" fmla="*/ 327 h 1269"/>
              <a:gd name="T4" fmla="*/ 0 w 2268"/>
              <a:gd name="T5" fmla="*/ 0 h 1269"/>
              <a:gd name="T6" fmla="*/ 231 w 2268"/>
              <a:gd name="T7" fmla="*/ 0 h 1269"/>
              <a:gd name="T8" fmla="*/ 231 w 2268"/>
              <a:gd name="T9" fmla="*/ 327 h 1269"/>
              <a:gd name="T10" fmla="*/ 2268 w 2268"/>
              <a:gd name="T11" fmla="*/ 0 h 1269"/>
              <a:gd name="T12" fmla="*/ 2036 w 2268"/>
              <a:gd name="T13" fmla="*/ 0 h 1269"/>
              <a:gd name="T14" fmla="*/ 2036 w 2268"/>
              <a:gd name="T15" fmla="*/ 327 h 1269"/>
              <a:gd name="T16" fmla="*/ 2268 w 2268"/>
              <a:gd name="T17" fmla="*/ 327 h 1269"/>
              <a:gd name="T18" fmla="*/ 2268 w 2268"/>
              <a:gd name="T19" fmla="*/ 0 h 1269"/>
              <a:gd name="T20" fmla="*/ 231 w 2268"/>
              <a:gd name="T21" fmla="*/ 942 h 1269"/>
              <a:gd name="T22" fmla="*/ 0 w 2268"/>
              <a:gd name="T23" fmla="*/ 942 h 1269"/>
              <a:gd name="T24" fmla="*/ 0 w 2268"/>
              <a:gd name="T25" fmla="*/ 1269 h 1269"/>
              <a:gd name="T26" fmla="*/ 231 w 2268"/>
              <a:gd name="T27" fmla="*/ 1269 h 1269"/>
              <a:gd name="T28" fmla="*/ 231 w 2268"/>
              <a:gd name="T29" fmla="*/ 942 h 1269"/>
              <a:gd name="T30" fmla="*/ 2268 w 2268"/>
              <a:gd name="T31" fmla="*/ 942 h 1269"/>
              <a:gd name="T32" fmla="*/ 2036 w 2268"/>
              <a:gd name="T33" fmla="*/ 942 h 1269"/>
              <a:gd name="T34" fmla="*/ 2036 w 2268"/>
              <a:gd name="T35" fmla="*/ 1269 h 1269"/>
              <a:gd name="T36" fmla="*/ 2268 w 2268"/>
              <a:gd name="T37" fmla="*/ 1269 h 1269"/>
              <a:gd name="T38" fmla="*/ 2268 w 2268"/>
              <a:gd name="T39" fmla="*/ 942 h 12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268"/>
              <a:gd name="T61" fmla="*/ 0 h 1269"/>
              <a:gd name="T62" fmla="*/ 2268 w 2268"/>
              <a:gd name="T63" fmla="*/ 1269 h 126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268" h="1269">
                <a:moveTo>
                  <a:pt x="231" y="327"/>
                </a:moveTo>
                <a:lnTo>
                  <a:pt x="0" y="327"/>
                </a:lnTo>
                <a:lnTo>
                  <a:pt x="0" y="0"/>
                </a:lnTo>
                <a:lnTo>
                  <a:pt x="231" y="0"/>
                </a:lnTo>
                <a:lnTo>
                  <a:pt x="231" y="327"/>
                </a:lnTo>
                <a:close/>
                <a:moveTo>
                  <a:pt x="2268" y="0"/>
                </a:moveTo>
                <a:lnTo>
                  <a:pt x="2036" y="0"/>
                </a:lnTo>
                <a:lnTo>
                  <a:pt x="2036" y="327"/>
                </a:lnTo>
                <a:lnTo>
                  <a:pt x="2268" y="327"/>
                </a:lnTo>
                <a:lnTo>
                  <a:pt x="2268" y="0"/>
                </a:lnTo>
                <a:close/>
                <a:moveTo>
                  <a:pt x="231" y="942"/>
                </a:moveTo>
                <a:lnTo>
                  <a:pt x="0" y="942"/>
                </a:lnTo>
                <a:lnTo>
                  <a:pt x="0" y="1269"/>
                </a:lnTo>
                <a:lnTo>
                  <a:pt x="231" y="1269"/>
                </a:lnTo>
                <a:lnTo>
                  <a:pt x="231" y="942"/>
                </a:lnTo>
                <a:close/>
                <a:moveTo>
                  <a:pt x="2268" y="942"/>
                </a:moveTo>
                <a:lnTo>
                  <a:pt x="2036" y="942"/>
                </a:lnTo>
                <a:lnTo>
                  <a:pt x="2036" y="1269"/>
                </a:lnTo>
                <a:lnTo>
                  <a:pt x="2268" y="1269"/>
                </a:lnTo>
                <a:lnTo>
                  <a:pt x="2268" y="942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" name="Picture 7" descr="Picture1.png"/>
          <p:cNvPicPr>
            <a:picLocks noChangeAspect="1"/>
          </p:cNvPicPr>
          <p:nvPr userDrawn="1"/>
        </p:nvPicPr>
        <p:blipFill>
          <a:blip r:embed="rId2" cstate="email"/>
          <a:srcRect r="6158"/>
          <a:stretch>
            <a:fillRect/>
          </a:stretch>
        </p:blipFill>
        <p:spPr>
          <a:xfrm>
            <a:off x="381000" y="304800"/>
            <a:ext cx="2133600" cy="786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Freeform 9"/>
          <p:cNvSpPr>
            <a:spLocks/>
          </p:cNvSpPr>
          <p:nvPr userDrawn="1"/>
        </p:nvSpPr>
        <p:spPr bwMode="gray">
          <a:xfrm>
            <a:off x="10" y="548683"/>
            <a:ext cx="4634979" cy="5036867"/>
          </a:xfrm>
          <a:custGeom>
            <a:avLst/>
            <a:gdLst/>
            <a:ahLst/>
            <a:cxnLst>
              <a:cxn ang="0">
                <a:pos x="2618" y="0"/>
              </a:cxn>
              <a:cxn ang="0">
                <a:pos x="388" y="0"/>
              </a:cxn>
              <a:cxn ang="0">
                <a:pos x="0" y="1310"/>
              </a:cxn>
              <a:cxn ang="0">
                <a:pos x="0" y="2845"/>
              </a:cxn>
              <a:cxn ang="0">
                <a:pos x="1775" y="2845"/>
              </a:cxn>
              <a:cxn ang="0">
                <a:pos x="2618" y="0"/>
              </a:cxn>
            </a:cxnLst>
            <a:rect l="0" t="0" r="r" b="b"/>
            <a:pathLst>
              <a:path w="2618" h="2845">
                <a:moveTo>
                  <a:pt x="2618" y="0"/>
                </a:moveTo>
                <a:lnTo>
                  <a:pt x="388" y="0"/>
                </a:lnTo>
                <a:lnTo>
                  <a:pt x="0" y="1310"/>
                </a:lnTo>
                <a:lnTo>
                  <a:pt x="0" y="2845"/>
                </a:lnTo>
                <a:lnTo>
                  <a:pt x="1775" y="2845"/>
                </a:lnTo>
                <a:lnTo>
                  <a:pt x="2618" y="0"/>
                </a:lnTo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Title 9"/>
          <p:cNvSpPr>
            <a:spLocks noGrp="1"/>
          </p:cNvSpPr>
          <p:nvPr>
            <p:ph type="title"/>
          </p:nvPr>
        </p:nvSpPr>
        <p:spPr bwMode="gray">
          <a:xfrm>
            <a:off x="827593" y="1844824"/>
            <a:ext cx="2808313" cy="194389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dirty="0">
                <a:solidFill>
                  <a:schemeClr val="bg1"/>
                </a:solidFill>
                <a:latin typeface="+mj-lt"/>
              </a:defRPr>
            </a:lvl2pPr>
            <a:lvl3pPr>
              <a:defRPr lang="en-GB" sz="3000" b="1" dirty="0">
                <a:solidFill>
                  <a:schemeClr val="bg1"/>
                </a:solidFill>
                <a:latin typeface="+mj-lt"/>
              </a:defRPr>
            </a:lvl3pPr>
            <a:lvl4pPr>
              <a:defRPr lang="en-GB" sz="3000" b="1" dirty="0">
                <a:solidFill>
                  <a:schemeClr val="bg1"/>
                </a:solidFill>
                <a:latin typeface="+mj-lt"/>
              </a:defRPr>
            </a:lvl4pPr>
            <a:lvl5pPr>
              <a:defRPr lang="en-GB" sz="3000" b="1" dirty="0">
                <a:solidFill>
                  <a:schemeClr val="bg1"/>
                </a:solidFill>
                <a:latin typeface="+mj-lt"/>
              </a:defRPr>
            </a:lvl5pPr>
            <a:lvl6pPr>
              <a:defRPr lang="en-GB" sz="3000" b="1" dirty="0">
                <a:solidFill>
                  <a:schemeClr val="bg1"/>
                </a:solidFill>
                <a:latin typeface="+mj-lt"/>
              </a:defRPr>
            </a:lvl6pPr>
            <a:lvl7pPr>
              <a:defRPr lang="en-GB" sz="3000" b="1" dirty="0">
                <a:solidFill>
                  <a:schemeClr val="bg1"/>
                </a:solidFill>
                <a:latin typeface="+mj-lt"/>
              </a:defRPr>
            </a:lvl7pPr>
            <a:lvl8pPr>
              <a:defRPr lang="en-GB" sz="3000" b="1" dirty="0">
                <a:solidFill>
                  <a:schemeClr val="bg1"/>
                </a:solidFill>
                <a:latin typeface="+mj-lt"/>
              </a:defRPr>
            </a:lvl8pPr>
            <a:lvl9pPr>
              <a:defRPr sz="30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0"/>
          </p:nvPr>
        </p:nvSpPr>
        <p:spPr bwMode="gray">
          <a:xfrm>
            <a:off x="810020" y="4005064"/>
            <a:ext cx="2465836" cy="10795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19"/>
          <p:cNvGrpSpPr>
            <a:grpSpLocks/>
          </p:cNvGrpSpPr>
          <p:nvPr userDrawn="1"/>
        </p:nvGrpSpPr>
        <p:grpSpPr bwMode="gray">
          <a:xfrm>
            <a:off x="683575" y="548680"/>
            <a:ext cx="1930547" cy="1080120"/>
            <a:chOff x="68" y="0"/>
            <a:chExt cx="1723" cy="964"/>
          </a:xfrm>
          <a:solidFill>
            <a:schemeClr val="bg1"/>
          </a:solidFill>
        </p:grpSpPr>
        <p:sp>
          <p:nvSpPr>
            <p:cNvPr id="19" name="Freeform 18"/>
            <p:cNvSpPr>
              <a:spLocks noEditPoints="1"/>
            </p:cNvSpPr>
            <p:nvPr userDrawn="1"/>
          </p:nvSpPr>
          <p:spPr bwMode="gray">
            <a:xfrm>
              <a:off x="199" y="248"/>
              <a:ext cx="1423" cy="489"/>
            </a:xfrm>
            <a:custGeom>
              <a:avLst/>
              <a:gdLst>
                <a:gd name="T0" fmla="*/ 1974 w 4103"/>
                <a:gd name="T1" fmla="*/ 485 h 1409"/>
                <a:gd name="T2" fmla="*/ 2267 w 4103"/>
                <a:gd name="T3" fmla="*/ 697 h 1409"/>
                <a:gd name="T4" fmla="*/ 1655 w 4103"/>
                <a:gd name="T5" fmla="*/ 656 h 1409"/>
                <a:gd name="T6" fmla="*/ 1718 w 4103"/>
                <a:gd name="T7" fmla="*/ 424 h 1409"/>
                <a:gd name="T8" fmla="*/ 970 w 4103"/>
                <a:gd name="T9" fmla="*/ 697 h 1409"/>
                <a:gd name="T10" fmla="*/ 1169 w 4103"/>
                <a:gd name="T11" fmla="*/ 416 h 1409"/>
                <a:gd name="T12" fmla="*/ 719 w 4103"/>
                <a:gd name="T13" fmla="*/ 631 h 1409"/>
                <a:gd name="T14" fmla="*/ 751 w 4103"/>
                <a:gd name="T15" fmla="*/ 630 h 1409"/>
                <a:gd name="T16" fmla="*/ 202 w 4103"/>
                <a:gd name="T17" fmla="*/ 618 h 1409"/>
                <a:gd name="T18" fmla="*/ 180 w 4103"/>
                <a:gd name="T19" fmla="*/ 697 h 1409"/>
                <a:gd name="T20" fmla="*/ 1187 w 4103"/>
                <a:gd name="T21" fmla="*/ 416 h 1409"/>
                <a:gd name="T22" fmla="*/ 115 w 4103"/>
                <a:gd name="T23" fmla="*/ 906 h 1409"/>
                <a:gd name="T24" fmla="*/ 661 w 4103"/>
                <a:gd name="T25" fmla="*/ 715 h 1409"/>
                <a:gd name="T26" fmla="*/ 1145 w 4103"/>
                <a:gd name="T27" fmla="*/ 715 h 1409"/>
                <a:gd name="T28" fmla="*/ 1697 w 4103"/>
                <a:gd name="T29" fmla="*/ 863 h 1409"/>
                <a:gd name="T30" fmla="*/ 203 w 4103"/>
                <a:gd name="T31" fmla="*/ 1286 h 1409"/>
                <a:gd name="T32" fmla="*/ 250 w 4103"/>
                <a:gd name="T33" fmla="*/ 1328 h 1409"/>
                <a:gd name="T34" fmla="*/ 556 w 4103"/>
                <a:gd name="T35" fmla="*/ 1196 h 1409"/>
                <a:gd name="T36" fmla="*/ 340 w 4103"/>
                <a:gd name="T37" fmla="*/ 1196 h 1409"/>
                <a:gd name="T38" fmla="*/ 408 w 4103"/>
                <a:gd name="T39" fmla="*/ 1225 h 1409"/>
                <a:gd name="T40" fmla="*/ 514 w 4103"/>
                <a:gd name="T41" fmla="*/ 1225 h 1409"/>
                <a:gd name="T42" fmla="*/ 631 w 4103"/>
                <a:gd name="T43" fmla="*/ 1168 h 1409"/>
                <a:gd name="T44" fmla="*/ 794 w 4103"/>
                <a:gd name="T45" fmla="*/ 1220 h 1409"/>
                <a:gd name="T46" fmla="*/ 672 w 4103"/>
                <a:gd name="T47" fmla="*/ 1348 h 1409"/>
                <a:gd name="T48" fmla="*/ 847 w 4103"/>
                <a:gd name="T49" fmla="*/ 1359 h 1409"/>
                <a:gd name="T50" fmla="*/ 943 w 4103"/>
                <a:gd name="T51" fmla="*/ 1196 h 1409"/>
                <a:gd name="T52" fmla="*/ 1129 w 4103"/>
                <a:gd name="T53" fmla="*/ 1351 h 1409"/>
                <a:gd name="T54" fmla="*/ 1198 w 4103"/>
                <a:gd name="T55" fmla="*/ 1196 h 1409"/>
                <a:gd name="T56" fmla="*/ 1280 w 4103"/>
                <a:gd name="T57" fmla="*/ 1129 h 1409"/>
                <a:gd name="T58" fmla="*/ 1253 w 4103"/>
                <a:gd name="T59" fmla="*/ 1254 h 1409"/>
                <a:gd name="T60" fmla="*/ 1489 w 4103"/>
                <a:gd name="T61" fmla="*/ 1194 h 1409"/>
                <a:gd name="T62" fmla="*/ 1546 w 4103"/>
                <a:gd name="T63" fmla="*/ 1353 h 1409"/>
                <a:gd name="T64" fmla="*/ 1714 w 4103"/>
                <a:gd name="T65" fmla="*/ 1286 h 1409"/>
                <a:gd name="T66" fmla="*/ 1761 w 4103"/>
                <a:gd name="T67" fmla="*/ 1328 h 1409"/>
                <a:gd name="T68" fmla="*/ 1976 w 4103"/>
                <a:gd name="T69" fmla="*/ 1346 h 1409"/>
                <a:gd name="T70" fmla="*/ 1842 w 4103"/>
                <a:gd name="T71" fmla="*/ 1270 h 1409"/>
                <a:gd name="T72" fmla="*/ 1887 w 4103"/>
                <a:gd name="T73" fmla="*/ 1270 h 1409"/>
                <a:gd name="T74" fmla="*/ 2110 w 4103"/>
                <a:gd name="T75" fmla="*/ 1348 h 1409"/>
                <a:gd name="T76" fmla="*/ 87 w 4103"/>
                <a:gd name="T77" fmla="*/ 1221 h 1409"/>
                <a:gd name="T78" fmla="*/ 5 w 4103"/>
                <a:gd name="T79" fmla="*/ 1271 h 1409"/>
                <a:gd name="T80" fmla="*/ 2343 w 4103"/>
                <a:gd name="T81" fmla="*/ 1322 h 1409"/>
                <a:gd name="T82" fmla="*/ 2378 w 4103"/>
                <a:gd name="T83" fmla="*/ 1249 h 1409"/>
                <a:gd name="T84" fmla="*/ 2528 w 4103"/>
                <a:gd name="T85" fmla="*/ 1221 h 1409"/>
                <a:gd name="T86" fmla="*/ 2832 w 4103"/>
                <a:gd name="T87" fmla="*/ 1192 h 1409"/>
                <a:gd name="T88" fmla="*/ 2709 w 4103"/>
                <a:gd name="T89" fmla="*/ 1348 h 1409"/>
                <a:gd name="T90" fmla="*/ 2963 w 4103"/>
                <a:gd name="T91" fmla="*/ 1216 h 1409"/>
                <a:gd name="T92" fmla="*/ 2966 w 4103"/>
                <a:gd name="T93" fmla="*/ 1195 h 1409"/>
                <a:gd name="T94" fmla="*/ 3072 w 4103"/>
                <a:gd name="T95" fmla="*/ 1348 h 1409"/>
                <a:gd name="T96" fmla="*/ 3168 w 4103"/>
                <a:gd name="T97" fmla="*/ 1335 h 1409"/>
                <a:gd name="T98" fmla="*/ 3246 w 4103"/>
                <a:gd name="T99" fmla="*/ 1220 h 1409"/>
                <a:gd name="T100" fmla="*/ 3457 w 4103"/>
                <a:gd name="T101" fmla="*/ 1348 h 1409"/>
                <a:gd name="T102" fmla="*/ 3509 w 4103"/>
                <a:gd name="T103" fmla="*/ 1194 h 1409"/>
                <a:gd name="T104" fmla="*/ 3513 w 4103"/>
                <a:gd name="T105" fmla="*/ 1168 h 1409"/>
                <a:gd name="T106" fmla="*/ 3601 w 4103"/>
                <a:gd name="T107" fmla="*/ 1196 h 1409"/>
                <a:gd name="T108" fmla="*/ 3656 w 4103"/>
                <a:gd name="T109" fmla="*/ 1317 h 1409"/>
                <a:gd name="T110" fmla="*/ 3687 w 4103"/>
                <a:gd name="T111" fmla="*/ 1406 h 1409"/>
                <a:gd name="T112" fmla="*/ 3987 w 4103"/>
                <a:gd name="T113" fmla="*/ 1145 h 1409"/>
                <a:gd name="T114" fmla="*/ 4072 w 4103"/>
                <a:gd name="T115" fmla="*/ 1129 h 1409"/>
                <a:gd name="T116" fmla="*/ 3978 w 4103"/>
                <a:gd name="T117" fmla="*/ 1225 h 140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103"/>
                <a:gd name="T178" fmla="*/ 0 h 1409"/>
                <a:gd name="T179" fmla="*/ 4103 w 4103"/>
                <a:gd name="T180" fmla="*/ 1409 h 140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103" h="1409">
                  <a:moveTo>
                    <a:pt x="2267" y="697"/>
                  </a:moveTo>
                  <a:cubicBezTo>
                    <a:pt x="2149" y="697"/>
                    <a:pt x="2149" y="697"/>
                    <a:pt x="2149" y="697"/>
                  </a:cubicBezTo>
                  <a:cubicBezTo>
                    <a:pt x="2168" y="619"/>
                    <a:pt x="2168" y="619"/>
                    <a:pt x="2168" y="619"/>
                  </a:cubicBezTo>
                  <a:cubicBezTo>
                    <a:pt x="1930" y="619"/>
                    <a:pt x="1930" y="619"/>
                    <a:pt x="1930" y="619"/>
                  </a:cubicBezTo>
                  <a:cubicBezTo>
                    <a:pt x="1911" y="697"/>
                    <a:pt x="1911" y="697"/>
                    <a:pt x="1911" y="697"/>
                  </a:cubicBezTo>
                  <a:cubicBezTo>
                    <a:pt x="1796" y="697"/>
                    <a:pt x="1796" y="697"/>
                    <a:pt x="1796" y="697"/>
                  </a:cubicBezTo>
                  <a:cubicBezTo>
                    <a:pt x="1796" y="681"/>
                    <a:pt x="1796" y="681"/>
                    <a:pt x="1796" y="681"/>
                  </a:cubicBezTo>
                  <a:cubicBezTo>
                    <a:pt x="1798" y="672"/>
                    <a:pt x="1799" y="663"/>
                    <a:pt x="1802" y="653"/>
                  </a:cubicBezTo>
                  <a:cubicBezTo>
                    <a:pt x="1823" y="569"/>
                    <a:pt x="1878" y="485"/>
                    <a:pt x="1974" y="485"/>
                  </a:cubicBezTo>
                  <a:cubicBezTo>
                    <a:pt x="2012" y="485"/>
                    <a:pt x="2050" y="499"/>
                    <a:pt x="2045" y="552"/>
                  </a:cubicBezTo>
                  <a:cubicBezTo>
                    <a:pt x="2186" y="552"/>
                    <a:pt x="2186" y="552"/>
                    <a:pt x="2186" y="552"/>
                  </a:cubicBezTo>
                  <a:cubicBezTo>
                    <a:pt x="2192" y="527"/>
                    <a:pt x="2201" y="486"/>
                    <a:pt x="2174" y="447"/>
                  </a:cubicBezTo>
                  <a:cubicBezTo>
                    <a:pt x="2145" y="406"/>
                    <a:pt x="2084" y="389"/>
                    <a:pt x="2005" y="389"/>
                  </a:cubicBezTo>
                  <a:cubicBezTo>
                    <a:pt x="1949" y="389"/>
                    <a:pt x="1867" y="398"/>
                    <a:pt x="1796" y="444"/>
                  </a:cubicBezTo>
                  <a:cubicBezTo>
                    <a:pt x="1796" y="18"/>
                    <a:pt x="1796" y="18"/>
                    <a:pt x="1796" y="18"/>
                  </a:cubicBezTo>
                  <a:cubicBezTo>
                    <a:pt x="2267" y="18"/>
                    <a:pt x="2267" y="18"/>
                    <a:pt x="2267" y="18"/>
                  </a:cubicBezTo>
                  <a:cubicBezTo>
                    <a:pt x="2267" y="697"/>
                    <a:pt x="2267" y="697"/>
                    <a:pt x="2267" y="697"/>
                  </a:cubicBezTo>
                  <a:cubicBezTo>
                    <a:pt x="2267" y="697"/>
                    <a:pt x="2267" y="697"/>
                    <a:pt x="2267" y="697"/>
                  </a:cubicBezTo>
                  <a:close/>
                  <a:moveTo>
                    <a:pt x="1989" y="812"/>
                  </a:moveTo>
                  <a:cubicBezTo>
                    <a:pt x="1962" y="817"/>
                    <a:pt x="1936" y="820"/>
                    <a:pt x="1910" y="820"/>
                  </a:cubicBezTo>
                  <a:cubicBezTo>
                    <a:pt x="1842" y="820"/>
                    <a:pt x="1795" y="788"/>
                    <a:pt x="1794" y="715"/>
                  </a:cubicBezTo>
                  <a:cubicBezTo>
                    <a:pt x="2014" y="715"/>
                    <a:pt x="2014" y="715"/>
                    <a:pt x="2014" y="715"/>
                  </a:cubicBezTo>
                  <a:cubicBezTo>
                    <a:pt x="1989" y="812"/>
                    <a:pt x="1989" y="812"/>
                    <a:pt x="1989" y="812"/>
                  </a:cubicBezTo>
                  <a:cubicBezTo>
                    <a:pt x="1989" y="812"/>
                    <a:pt x="1989" y="812"/>
                    <a:pt x="1989" y="812"/>
                  </a:cubicBezTo>
                  <a:close/>
                  <a:moveTo>
                    <a:pt x="1718" y="424"/>
                  </a:moveTo>
                  <a:cubicBezTo>
                    <a:pt x="1718" y="521"/>
                    <a:pt x="1718" y="521"/>
                    <a:pt x="1718" y="521"/>
                  </a:cubicBezTo>
                  <a:cubicBezTo>
                    <a:pt x="1685" y="567"/>
                    <a:pt x="1665" y="616"/>
                    <a:pt x="1655" y="656"/>
                  </a:cubicBezTo>
                  <a:cubicBezTo>
                    <a:pt x="1651" y="670"/>
                    <a:pt x="1649" y="684"/>
                    <a:pt x="1648" y="697"/>
                  </a:cubicBezTo>
                  <a:cubicBezTo>
                    <a:pt x="1578" y="697"/>
                    <a:pt x="1578" y="697"/>
                    <a:pt x="1578" y="697"/>
                  </a:cubicBezTo>
                  <a:cubicBezTo>
                    <a:pt x="1637" y="417"/>
                    <a:pt x="1637" y="417"/>
                    <a:pt x="1637" y="417"/>
                  </a:cubicBezTo>
                  <a:cubicBezTo>
                    <a:pt x="1438" y="416"/>
                    <a:pt x="1438" y="416"/>
                    <a:pt x="1438" y="416"/>
                  </a:cubicBezTo>
                  <a:cubicBezTo>
                    <a:pt x="1260" y="697"/>
                    <a:pt x="1260" y="697"/>
                    <a:pt x="1260" y="697"/>
                  </a:cubicBezTo>
                  <a:cubicBezTo>
                    <a:pt x="1247" y="697"/>
                    <a:pt x="1247" y="697"/>
                    <a:pt x="1247" y="697"/>
                  </a:cubicBezTo>
                  <a:cubicBezTo>
                    <a:pt x="1247" y="18"/>
                    <a:pt x="1247" y="18"/>
                    <a:pt x="1247" y="18"/>
                  </a:cubicBezTo>
                  <a:cubicBezTo>
                    <a:pt x="1718" y="18"/>
                    <a:pt x="1718" y="18"/>
                    <a:pt x="1718" y="18"/>
                  </a:cubicBezTo>
                  <a:cubicBezTo>
                    <a:pt x="1718" y="424"/>
                    <a:pt x="1718" y="424"/>
                    <a:pt x="1718" y="424"/>
                  </a:cubicBezTo>
                  <a:cubicBezTo>
                    <a:pt x="1718" y="424"/>
                    <a:pt x="1718" y="424"/>
                    <a:pt x="1718" y="424"/>
                  </a:cubicBezTo>
                  <a:close/>
                  <a:moveTo>
                    <a:pt x="1455" y="697"/>
                  </a:moveTo>
                  <a:cubicBezTo>
                    <a:pt x="1384" y="697"/>
                    <a:pt x="1384" y="697"/>
                    <a:pt x="1384" y="697"/>
                  </a:cubicBezTo>
                  <a:cubicBezTo>
                    <a:pt x="1491" y="529"/>
                    <a:pt x="1491" y="529"/>
                    <a:pt x="1491" y="529"/>
                  </a:cubicBezTo>
                  <a:cubicBezTo>
                    <a:pt x="1455" y="697"/>
                    <a:pt x="1455" y="697"/>
                    <a:pt x="1455" y="697"/>
                  </a:cubicBezTo>
                  <a:cubicBezTo>
                    <a:pt x="1455" y="697"/>
                    <a:pt x="1455" y="697"/>
                    <a:pt x="1455" y="697"/>
                  </a:cubicBezTo>
                  <a:close/>
                  <a:moveTo>
                    <a:pt x="1169" y="416"/>
                  </a:moveTo>
                  <a:cubicBezTo>
                    <a:pt x="1051" y="416"/>
                    <a:pt x="1051" y="416"/>
                    <a:pt x="1051" y="416"/>
                  </a:cubicBezTo>
                  <a:cubicBezTo>
                    <a:pt x="970" y="697"/>
                    <a:pt x="970" y="697"/>
                    <a:pt x="970" y="697"/>
                  </a:cubicBezTo>
                  <a:cubicBezTo>
                    <a:pt x="845" y="697"/>
                    <a:pt x="845" y="697"/>
                    <a:pt x="845" y="697"/>
                  </a:cubicBezTo>
                  <a:cubicBezTo>
                    <a:pt x="909" y="674"/>
                    <a:pt x="948" y="629"/>
                    <a:pt x="960" y="562"/>
                  </a:cubicBezTo>
                  <a:cubicBezTo>
                    <a:pt x="970" y="510"/>
                    <a:pt x="965" y="476"/>
                    <a:pt x="944" y="451"/>
                  </a:cubicBezTo>
                  <a:cubicBezTo>
                    <a:pt x="912" y="413"/>
                    <a:pt x="848" y="416"/>
                    <a:pt x="792" y="416"/>
                  </a:cubicBezTo>
                  <a:cubicBezTo>
                    <a:pt x="782" y="416"/>
                    <a:pt x="698" y="416"/>
                    <a:pt x="698" y="416"/>
                  </a:cubicBezTo>
                  <a:cubicBezTo>
                    <a:pt x="698" y="18"/>
                    <a:pt x="698" y="18"/>
                    <a:pt x="698" y="18"/>
                  </a:cubicBezTo>
                  <a:cubicBezTo>
                    <a:pt x="1169" y="18"/>
                    <a:pt x="1169" y="18"/>
                    <a:pt x="1169" y="18"/>
                  </a:cubicBezTo>
                  <a:cubicBezTo>
                    <a:pt x="1169" y="416"/>
                    <a:pt x="1169" y="416"/>
                    <a:pt x="1169" y="416"/>
                  </a:cubicBezTo>
                  <a:cubicBezTo>
                    <a:pt x="1169" y="416"/>
                    <a:pt x="1169" y="416"/>
                    <a:pt x="1169" y="416"/>
                  </a:cubicBezTo>
                  <a:close/>
                  <a:moveTo>
                    <a:pt x="1094" y="697"/>
                  </a:moveTo>
                  <a:cubicBezTo>
                    <a:pt x="1143" y="521"/>
                    <a:pt x="1143" y="521"/>
                    <a:pt x="1143" y="521"/>
                  </a:cubicBezTo>
                  <a:cubicBezTo>
                    <a:pt x="1145" y="697"/>
                    <a:pt x="1145" y="697"/>
                    <a:pt x="1145" y="697"/>
                  </a:cubicBezTo>
                  <a:cubicBezTo>
                    <a:pt x="1094" y="697"/>
                    <a:pt x="1094" y="697"/>
                    <a:pt x="1094" y="697"/>
                  </a:cubicBezTo>
                  <a:cubicBezTo>
                    <a:pt x="1094" y="697"/>
                    <a:pt x="1094" y="697"/>
                    <a:pt x="1094" y="697"/>
                  </a:cubicBezTo>
                  <a:close/>
                  <a:moveTo>
                    <a:pt x="751" y="630"/>
                  </a:moveTo>
                  <a:cubicBezTo>
                    <a:pt x="751" y="630"/>
                    <a:pt x="751" y="630"/>
                    <a:pt x="751" y="630"/>
                  </a:cubicBezTo>
                  <a:cubicBezTo>
                    <a:pt x="746" y="630"/>
                    <a:pt x="741" y="631"/>
                    <a:pt x="736" y="631"/>
                  </a:cubicBezTo>
                  <a:cubicBezTo>
                    <a:pt x="729" y="631"/>
                    <a:pt x="724" y="631"/>
                    <a:pt x="719" y="631"/>
                  </a:cubicBezTo>
                  <a:cubicBezTo>
                    <a:pt x="689" y="631"/>
                    <a:pt x="689" y="631"/>
                    <a:pt x="689" y="631"/>
                  </a:cubicBezTo>
                  <a:cubicBezTo>
                    <a:pt x="703" y="579"/>
                    <a:pt x="703" y="579"/>
                    <a:pt x="703" y="579"/>
                  </a:cubicBezTo>
                  <a:cubicBezTo>
                    <a:pt x="709" y="554"/>
                    <a:pt x="709" y="554"/>
                    <a:pt x="709" y="554"/>
                  </a:cubicBezTo>
                  <a:cubicBezTo>
                    <a:pt x="725" y="494"/>
                    <a:pt x="725" y="494"/>
                    <a:pt x="725" y="494"/>
                  </a:cubicBezTo>
                  <a:cubicBezTo>
                    <a:pt x="732" y="494"/>
                    <a:pt x="739" y="494"/>
                    <a:pt x="746" y="494"/>
                  </a:cubicBezTo>
                  <a:cubicBezTo>
                    <a:pt x="769" y="494"/>
                    <a:pt x="769" y="494"/>
                    <a:pt x="769" y="494"/>
                  </a:cubicBezTo>
                  <a:cubicBezTo>
                    <a:pt x="809" y="494"/>
                    <a:pt x="834" y="496"/>
                    <a:pt x="843" y="509"/>
                  </a:cubicBezTo>
                  <a:cubicBezTo>
                    <a:pt x="850" y="518"/>
                    <a:pt x="849" y="535"/>
                    <a:pt x="841" y="560"/>
                  </a:cubicBezTo>
                  <a:cubicBezTo>
                    <a:pt x="827" y="603"/>
                    <a:pt x="809" y="626"/>
                    <a:pt x="751" y="630"/>
                  </a:cubicBezTo>
                  <a:moveTo>
                    <a:pt x="620" y="441"/>
                  </a:moveTo>
                  <a:cubicBezTo>
                    <a:pt x="613" y="465"/>
                    <a:pt x="613" y="465"/>
                    <a:pt x="613" y="465"/>
                  </a:cubicBezTo>
                  <a:cubicBezTo>
                    <a:pt x="545" y="689"/>
                    <a:pt x="545" y="689"/>
                    <a:pt x="545" y="689"/>
                  </a:cubicBezTo>
                  <a:cubicBezTo>
                    <a:pt x="542" y="697"/>
                    <a:pt x="542" y="697"/>
                    <a:pt x="542" y="697"/>
                  </a:cubicBezTo>
                  <a:cubicBezTo>
                    <a:pt x="321" y="697"/>
                    <a:pt x="321" y="697"/>
                    <a:pt x="321" y="697"/>
                  </a:cubicBezTo>
                  <a:cubicBezTo>
                    <a:pt x="303" y="661"/>
                    <a:pt x="303" y="661"/>
                    <a:pt x="303" y="661"/>
                  </a:cubicBezTo>
                  <a:cubicBezTo>
                    <a:pt x="542" y="417"/>
                    <a:pt x="542" y="417"/>
                    <a:pt x="542" y="417"/>
                  </a:cubicBezTo>
                  <a:cubicBezTo>
                    <a:pt x="389" y="417"/>
                    <a:pt x="389" y="417"/>
                    <a:pt x="389" y="417"/>
                  </a:cubicBezTo>
                  <a:cubicBezTo>
                    <a:pt x="202" y="618"/>
                    <a:pt x="202" y="618"/>
                    <a:pt x="202" y="618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149" y="417"/>
                    <a:pt x="149" y="417"/>
                    <a:pt x="149" y="417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620" y="18"/>
                    <a:pt x="620" y="18"/>
                    <a:pt x="620" y="18"/>
                  </a:cubicBezTo>
                  <a:cubicBezTo>
                    <a:pt x="620" y="441"/>
                    <a:pt x="620" y="441"/>
                    <a:pt x="620" y="441"/>
                  </a:cubicBezTo>
                  <a:cubicBezTo>
                    <a:pt x="620" y="441"/>
                    <a:pt x="620" y="441"/>
                    <a:pt x="620" y="441"/>
                  </a:cubicBezTo>
                  <a:close/>
                  <a:moveTo>
                    <a:pt x="178" y="697"/>
                  </a:moveTo>
                  <a:cubicBezTo>
                    <a:pt x="179" y="695"/>
                    <a:pt x="179" y="695"/>
                    <a:pt x="179" y="695"/>
                  </a:cubicBezTo>
                  <a:cubicBezTo>
                    <a:pt x="180" y="697"/>
                    <a:pt x="180" y="697"/>
                    <a:pt x="180" y="697"/>
                  </a:cubicBezTo>
                  <a:cubicBezTo>
                    <a:pt x="178" y="697"/>
                    <a:pt x="178" y="697"/>
                    <a:pt x="178" y="697"/>
                  </a:cubicBezTo>
                  <a:cubicBezTo>
                    <a:pt x="178" y="697"/>
                    <a:pt x="178" y="697"/>
                    <a:pt x="178" y="697"/>
                  </a:cubicBezTo>
                  <a:close/>
                  <a:moveTo>
                    <a:pt x="1778" y="0"/>
                  </a:moveTo>
                  <a:cubicBezTo>
                    <a:pt x="1778" y="457"/>
                    <a:pt x="1778" y="457"/>
                    <a:pt x="1778" y="457"/>
                  </a:cubicBezTo>
                  <a:cubicBezTo>
                    <a:pt x="1763" y="469"/>
                    <a:pt x="1749" y="483"/>
                    <a:pt x="1736" y="498"/>
                  </a:cubicBezTo>
                  <a:cubicBezTo>
                    <a:pt x="1736" y="0"/>
                    <a:pt x="1736" y="0"/>
                    <a:pt x="1736" y="0"/>
                  </a:cubicBezTo>
                  <a:cubicBezTo>
                    <a:pt x="1229" y="0"/>
                    <a:pt x="1229" y="0"/>
                    <a:pt x="1229" y="0"/>
                  </a:cubicBezTo>
                  <a:cubicBezTo>
                    <a:pt x="1229" y="416"/>
                    <a:pt x="1229" y="416"/>
                    <a:pt x="1229" y="416"/>
                  </a:cubicBezTo>
                  <a:cubicBezTo>
                    <a:pt x="1187" y="416"/>
                    <a:pt x="1187" y="416"/>
                    <a:pt x="1187" y="416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680" y="0"/>
                    <a:pt x="680" y="0"/>
                    <a:pt x="680" y="0"/>
                  </a:cubicBezTo>
                  <a:cubicBezTo>
                    <a:pt x="680" y="417"/>
                    <a:pt x="680" y="417"/>
                    <a:pt x="680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1" y="475"/>
                    <a:pt x="131" y="475"/>
                    <a:pt x="131" y="475"/>
                  </a:cubicBezTo>
                  <a:cubicBezTo>
                    <a:pt x="2" y="906"/>
                    <a:pt x="2" y="906"/>
                    <a:pt x="2" y="906"/>
                  </a:cubicBezTo>
                  <a:cubicBezTo>
                    <a:pt x="115" y="906"/>
                    <a:pt x="115" y="906"/>
                    <a:pt x="115" y="906"/>
                  </a:cubicBezTo>
                  <a:cubicBezTo>
                    <a:pt x="173" y="715"/>
                    <a:pt x="173" y="715"/>
                    <a:pt x="173" y="715"/>
                  </a:cubicBezTo>
                  <a:cubicBezTo>
                    <a:pt x="189" y="715"/>
                    <a:pt x="189" y="715"/>
                    <a:pt x="189" y="715"/>
                  </a:cubicBezTo>
                  <a:cubicBezTo>
                    <a:pt x="283" y="906"/>
                    <a:pt x="283" y="906"/>
                    <a:pt x="283" y="906"/>
                  </a:cubicBezTo>
                  <a:cubicBezTo>
                    <a:pt x="421" y="906"/>
                    <a:pt x="421" y="906"/>
                    <a:pt x="421" y="906"/>
                  </a:cubicBezTo>
                  <a:cubicBezTo>
                    <a:pt x="329" y="715"/>
                    <a:pt x="329" y="715"/>
                    <a:pt x="329" y="715"/>
                  </a:cubicBezTo>
                  <a:cubicBezTo>
                    <a:pt x="537" y="715"/>
                    <a:pt x="537" y="715"/>
                    <a:pt x="537" y="715"/>
                  </a:cubicBezTo>
                  <a:cubicBezTo>
                    <a:pt x="479" y="906"/>
                    <a:pt x="479" y="906"/>
                    <a:pt x="479" y="906"/>
                  </a:cubicBezTo>
                  <a:cubicBezTo>
                    <a:pt x="604" y="906"/>
                    <a:pt x="604" y="906"/>
                    <a:pt x="604" y="906"/>
                  </a:cubicBezTo>
                  <a:cubicBezTo>
                    <a:pt x="661" y="715"/>
                    <a:pt x="661" y="715"/>
                    <a:pt x="661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688" y="715"/>
                    <a:pt x="688" y="715"/>
                    <a:pt x="688" y="715"/>
                  </a:cubicBezTo>
                  <a:cubicBezTo>
                    <a:pt x="727" y="715"/>
                    <a:pt x="727" y="715"/>
                    <a:pt x="727" y="715"/>
                  </a:cubicBezTo>
                  <a:cubicBezTo>
                    <a:pt x="730" y="715"/>
                    <a:pt x="730" y="715"/>
                    <a:pt x="730" y="715"/>
                  </a:cubicBezTo>
                  <a:cubicBezTo>
                    <a:pt x="965" y="715"/>
                    <a:pt x="965" y="715"/>
                    <a:pt x="965" y="715"/>
                  </a:cubicBezTo>
                  <a:cubicBezTo>
                    <a:pt x="910" y="905"/>
                    <a:pt x="910" y="905"/>
                    <a:pt x="910" y="905"/>
                  </a:cubicBezTo>
                  <a:cubicBezTo>
                    <a:pt x="1035" y="905"/>
                    <a:pt x="1035" y="905"/>
                    <a:pt x="1035" y="905"/>
                  </a:cubicBezTo>
                  <a:cubicBezTo>
                    <a:pt x="1088" y="715"/>
                    <a:pt x="1088" y="715"/>
                    <a:pt x="1088" y="715"/>
                  </a:cubicBezTo>
                  <a:cubicBezTo>
                    <a:pt x="1145" y="715"/>
                    <a:pt x="1145" y="715"/>
                    <a:pt x="1145" y="715"/>
                  </a:cubicBezTo>
                  <a:cubicBezTo>
                    <a:pt x="1146" y="905"/>
                    <a:pt x="1146" y="905"/>
                    <a:pt x="1146" y="905"/>
                  </a:cubicBezTo>
                  <a:cubicBezTo>
                    <a:pt x="1252" y="905"/>
                    <a:pt x="1252" y="905"/>
                    <a:pt x="1252" y="905"/>
                  </a:cubicBezTo>
                  <a:cubicBezTo>
                    <a:pt x="1372" y="715"/>
                    <a:pt x="1372" y="715"/>
                    <a:pt x="1372" y="715"/>
                  </a:cubicBezTo>
                  <a:cubicBezTo>
                    <a:pt x="1451" y="715"/>
                    <a:pt x="1451" y="715"/>
                    <a:pt x="1451" y="715"/>
                  </a:cubicBezTo>
                  <a:cubicBezTo>
                    <a:pt x="1410" y="905"/>
                    <a:pt x="1410" y="905"/>
                    <a:pt x="1410" y="905"/>
                  </a:cubicBezTo>
                  <a:cubicBezTo>
                    <a:pt x="1534" y="905"/>
                    <a:pt x="1534" y="905"/>
                    <a:pt x="1534" y="905"/>
                  </a:cubicBezTo>
                  <a:cubicBezTo>
                    <a:pt x="1574" y="715"/>
                    <a:pt x="1574" y="715"/>
                    <a:pt x="1574" y="715"/>
                  </a:cubicBezTo>
                  <a:cubicBezTo>
                    <a:pt x="1645" y="715"/>
                    <a:pt x="1645" y="715"/>
                    <a:pt x="1645" y="715"/>
                  </a:cubicBezTo>
                  <a:cubicBezTo>
                    <a:pt x="1643" y="774"/>
                    <a:pt x="1658" y="827"/>
                    <a:pt x="1697" y="863"/>
                  </a:cubicBezTo>
                  <a:cubicBezTo>
                    <a:pt x="1745" y="907"/>
                    <a:pt x="1818" y="916"/>
                    <a:pt x="1872" y="916"/>
                  </a:cubicBezTo>
                  <a:cubicBezTo>
                    <a:pt x="1947" y="916"/>
                    <a:pt x="2024" y="905"/>
                    <a:pt x="2102" y="888"/>
                  </a:cubicBezTo>
                  <a:cubicBezTo>
                    <a:pt x="2145" y="715"/>
                    <a:pt x="2145" y="715"/>
                    <a:pt x="2145" y="715"/>
                  </a:cubicBezTo>
                  <a:cubicBezTo>
                    <a:pt x="2285" y="715"/>
                    <a:pt x="2285" y="715"/>
                    <a:pt x="2285" y="715"/>
                  </a:cubicBezTo>
                  <a:cubicBezTo>
                    <a:pt x="2285" y="0"/>
                    <a:pt x="2285" y="0"/>
                    <a:pt x="2285" y="0"/>
                  </a:cubicBezTo>
                  <a:cubicBezTo>
                    <a:pt x="1778" y="0"/>
                    <a:pt x="1778" y="0"/>
                    <a:pt x="1778" y="0"/>
                  </a:cubicBezTo>
                  <a:cubicBezTo>
                    <a:pt x="1778" y="0"/>
                    <a:pt x="1778" y="0"/>
                    <a:pt x="1778" y="0"/>
                  </a:cubicBezTo>
                  <a:close/>
                  <a:moveTo>
                    <a:pt x="222" y="1195"/>
                  </a:moveTo>
                  <a:cubicBezTo>
                    <a:pt x="203" y="1286"/>
                    <a:pt x="203" y="1286"/>
                    <a:pt x="203" y="1286"/>
                  </a:cubicBezTo>
                  <a:cubicBezTo>
                    <a:pt x="200" y="1299"/>
                    <a:pt x="196" y="1320"/>
                    <a:pt x="220" y="1320"/>
                  </a:cubicBezTo>
                  <a:cubicBezTo>
                    <a:pt x="249" y="1320"/>
                    <a:pt x="253" y="1298"/>
                    <a:pt x="259" y="1272"/>
                  </a:cubicBezTo>
                  <a:cubicBezTo>
                    <a:pt x="275" y="1195"/>
                    <a:pt x="275" y="1195"/>
                    <a:pt x="275" y="1195"/>
                  </a:cubicBezTo>
                  <a:cubicBezTo>
                    <a:pt x="321" y="1195"/>
                    <a:pt x="321" y="1195"/>
                    <a:pt x="321" y="1195"/>
                  </a:cubicBezTo>
                  <a:cubicBezTo>
                    <a:pt x="300" y="1296"/>
                    <a:pt x="300" y="1296"/>
                    <a:pt x="300" y="1296"/>
                  </a:cubicBezTo>
                  <a:cubicBezTo>
                    <a:pt x="294" y="1329"/>
                    <a:pt x="293" y="1333"/>
                    <a:pt x="292" y="1337"/>
                  </a:cubicBezTo>
                  <a:cubicBezTo>
                    <a:pt x="292" y="1341"/>
                    <a:pt x="291" y="1344"/>
                    <a:pt x="291" y="1348"/>
                  </a:cubicBezTo>
                  <a:cubicBezTo>
                    <a:pt x="247" y="1348"/>
                    <a:pt x="247" y="1348"/>
                    <a:pt x="247" y="1348"/>
                  </a:cubicBezTo>
                  <a:cubicBezTo>
                    <a:pt x="250" y="1328"/>
                    <a:pt x="250" y="1328"/>
                    <a:pt x="250" y="1328"/>
                  </a:cubicBezTo>
                  <a:cubicBezTo>
                    <a:pt x="244" y="1334"/>
                    <a:pt x="229" y="1352"/>
                    <a:pt x="200" y="1352"/>
                  </a:cubicBezTo>
                  <a:cubicBezTo>
                    <a:pt x="179" y="1352"/>
                    <a:pt x="164" y="1343"/>
                    <a:pt x="158" y="1331"/>
                  </a:cubicBezTo>
                  <a:cubicBezTo>
                    <a:pt x="151" y="1319"/>
                    <a:pt x="155" y="1297"/>
                    <a:pt x="157" y="1290"/>
                  </a:cubicBezTo>
                  <a:cubicBezTo>
                    <a:pt x="177" y="1195"/>
                    <a:pt x="177" y="1195"/>
                    <a:pt x="177" y="1195"/>
                  </a:cubicBezTo>
                  <a:cubicBezTo>
                    <a:pt x="222" y="1195"/>
                    <a:pt x="222" y="1195"/>
                    <a:pt x="222" y="1195"/>
                  </a:cubicBezTo>
                  <a:cubicBezTo>
                    <a:pt x="222" y="1195"/>
                    <a:pt x="222" y="1195"/>
                    <a:pt x="222" y="1195"/>
                  </a:cubicBezTo>
                  <a:close/>
                  <a:moveTo>
                    <a:pt x="514" y="1225"/>
                  </a:moveTo>
                  <a:cubicBezTo>
                    <a:pt x="550" y="1225"/>
                    <a:pt x="550" y="1225"/>
                    <a:pt x="550" y="1225"/>
                  </a:cubicBezTo>
                  <a:cubicBezTo>
                    <a:pt x="556" y="1196"/>
                    <a:pt x="556" y="1196"/>
                    <a:pt x="556" y="1196"/>
                  </a:cubicBezTo>
                  <a:cubicBezTo>
                    <a:pt x="520" y="1196"/>
                    <a:pt x="520" y="1196"/>
                    <a:pt x="520" y="1196"/>
                  </a:cubicBezTo>
                  <a:cubicBezTo>
                    <a:pt x="530" y="1149"/>
                    <a:pt x="530" y="1149"/>
                    <a:pt x="530" y="1149"/>
                  </a:cubicBezTo>
                  <a:cubicBezTo>
                    <a:pt x="482" y="1166"/>
                    <a:pt x="482" y="1166"/>
                    <a:pt x="482" y="1166"/>
                  </a:cubicBezTo>
                  <a:cubicBezTo>
                    <a:pt x="475" y="1196"/>
                    <a:pt x="475" y="1196"/>
                    <a:pt x="475" y="1196"/>
                  </a:cubicBezTo>
                  <a:cubicBezTo>
                    <a:pt x="414" y="1196"/>
                    <a:pt x="414" y="1196"/>
                    <a:pt x="414" y="1196"/>
                  </a:cubicBezTo>
                  <a:cubicBezTo>
                    <a:pt x="424" y="1149"/>
                    <a:pt x="424" y="1149"/>
                    <a:pt x="424" y="1149"/>
                  </a:cubicBezTo>
                  <a:cubicBezTo>
                    <a:pt x="376" y="1166"/>
                    <a:pt x="376" y="1166"/>
                    <a:pt x="376" y="1166"/>
                  </a:cubicBezTo>
                  <a:cubicBezTo>
                    <a:pt x="369" y="1196"/>
                    <a:pt x="369" y="1196"/>
                    <a:pt x="369" y="1196"/>
                  </a:cubicBezTo>
                  <a:cubicBezTo>
                    <a:pt x="340" y="1196"/>
                    <a:pt x="340" y="1196"/>
                    <a:pt x="340" y="1196"/>
                  </a:cubicBezTo>
                  <a:cubicBezTo>
                    <a:pt x="333" y="1225"/>
                    <a:pt x="333" y="1225"/>
                    <a:pt x="333" y="1225"/>
                  </a:cubicBezTo>
                  <a:cubicBezTo>
                    <a:pt x="363" y="1225"/>
                    <a:pt x="363" y="1225"/>
                    <a:pt x="363" y="1225"/>
                  </a:cubicBezTo>
                  <a:cubicBezTo>
                    <a:pt x="345" y="1310"/>
                    <a:pt x="345" y="1310"/>
                    <a:pt x="345" y="1310"/>
                  </a:cubicBezTo>
                  <a:cubicBezTo>
                    <a:pt x="342" y="1322"/>
                    <a:pt x="336" y="1351"/>
                    <a:pt x="382" y="1351"/>
                  </a:cubicBezTo>
                  <a:cubicBezTo>
                    <a:pt x="389" y="1351"/>
                    <a:pt x="402" y="1350"/>
                    <a:pt x="417" y="1346"/>
                  </a:cubicBezTo>
                  <a:cubicBezTo>
                    <a:pt x="424" y="1317"/>
                    <a:pt x="424" y="1317"/>
                    <a:pt x="424" y="1317"/>
                  </a:cubicBezTo>
                  <a:cubicBezTo>
                    <a:pt x="418" y="1317"/>
                    <a:pt x="415" y="1317"/>
                    <a:pt x="408" y="1317"/>
                  </a:cubicBezTo>
                  <a:cubicBezTo>
                    <a:pt x="388" y="1317"/>
                    <a:pt x="391" y="1309"/>
                    <a:pt x="393" y="1295"/>
                  </a:cubicBezTo>
                  <a:cubicBezTo>
                    <a:pt x="408" y="1225"/>
                    <a:pt x="408" y="1225"/>
                    <a:pt x="408" y="1225"/>
                  </a:cubicBezTo>
                  <a:cubicBezTo>
                    <a:pt x="469" y="1225"/>
                    <a:pt x="469" y="1225"/>
                    <a:pt x="469" y="1225"/>
                  </a:cubicBezTo>
                  <a:cubicBezTo>
                    <a:pt x="451" y="1310"/>
                    <a:pt x="451" y="1310"/>
                    <a:pt x="451" y="1310"/>
                  </a:cubicBezTo>
                  <a:cubicBezTo>
                    <a:pt x="448" y="1322"/>
                    <a:pt x="442" y="1351"/>
                    <a:pt x="488" y="1351"/>
                  </a:cubicBezTo>
                  <a:cubicBezTo>
                    <a:pt x="495" y="1351"/>
                    <a:pt x="508" y="1350"/>
                    <a:pt x="523" y="1346"/>
                  </a:cubicBezTo>
                  <a:cubicBezTo>
                    <a:pt x="530" y="1317"/>
                    <a:pt x="530" y="1317"/>
                    <a:pt x="530" y="1317"/>
                  </a:cubicBezTo>
                  <a:cubicBezTo>
                    <a:pt x="524" y="1317"/>
                    <a:pt x="521" y="1317"/>
                    <a:pt x="514" y="1317"/>
                  </a:cubicBezTo>
                  <a:cubicBezTo>
                    <a:pt x="494" y="1317"/>
                    <a:pt x="496" y="1309"/>
                    <a:pt x="499" y="1295"/>
                  </a:cubicBezTo>
                  <a:cubicBezTo>
                    <a:pt x="514" y="1225"/>
                    <a:pt x="514" y="1225"/>
                    <a:pt x="514" y="1225"/>
                  </a:cubicBezTo>
                  <a:cubicBezTo>
                    <a:pt x="514" y="1225"/>
                    <a:pt x="514" y="1225"/>
                    <a:pt x="514" y="1225"/>
                  </a:cubicBezTo>
                  <a:close/>
                  <a:moveTo>
                    <a:pt x="579" y="1194"/>
                  </a:moveTo>
                  <a:cubicBezTo>
                    <a:pt x="624" y="1194"/>
                    <a:pt x="624" y="1194"/>
                    <a:pt x="624" y="1194"/>
                  </a:cubicBezTo>
                  <a:cubicBezTo>
                    <a:pt x="591" y="1348"/>
                    <a:pt x="591" y="1348"/>
                    <a:pt x="591" y="1348"/>
                  </a:cubicBezTo>
                  <a:cubicBezTo>
                    <a:pt x="546" y="1348"/>
                    <a:pt x="546" y="1348"/>
                    <a:pt x="546" y="1348"/>
                  </a:cubicBezTo>
                  <a:cubicBezTo>
                    <a:pt x="579" y="1194"/>
                    <a:pt x="579" y="1194"/>
                    <a:pt x="579" y="1194"/>
                  </a:cubicBezTo>
                  <a:cubicBezTo>
                    <a:pt x="579" y="1194"/>
                    <a:pt x="579" y="1194"/>
                    <a:pt x="579" y="1194"/>
                  </a:cubicBezTo>
                  <a:close/>
                  <a:moveTo>
                    <a:pt x="591" y="1129"/>
                  </a:moveTo>
                  <a:cubicBezTo>
                    <a:pt x="640" y="1129"/>
                    <a:pt x="640" y="1129"/>
                    <a:pt x="640" y="1129"/>
                  </a:cubicBezTo>
                  <a:cubicBezTo>
                    <a:pt x="631" y="1168"/>
                    <a:pt x="631" y="1168"/>
                    <a:pt x="631" y="1168"/>
                  </a:cubicBezTo>
                  <a:cubicBezTo>
                    <a:pt x="583" y="1168"/>
                    <a:pt x="583" y="1168"/>
                    <a:pt x="583" y="1168"/>
                  </a:cubicBezTo>
                  <a:cubicBezTo>
                    <a:pt x="591" y="1129"/>
                    <a:pt x="591" y="1129"/>
                    <a:pt x="591" y="1129"/>
                  </a:cubicBezTo>
                  <a:cubicBezTo>
                    <a:pt x="591" y="1129"/>
                    <a:pt x="591" y="1129"/>
                    <a:pt x="591" y="1129"/>
                  </a:cubicBezTo>
                  <a:close/>
                  <a:moveTo>
                    <a:pt x="653" y="1222"/>
                  </a:moveTo>
                  <a:cubicBezTo>
                    <a:pt x="654" y="1221"/>
                    <a:pt x="657" y="1205"/>
                    <a:pt x="659" y="1194"/>
                  </a:cubicBezTo>
                  <a:cubicBezTo>
                    <a:pt x="702" y="1194"/>
                    <a:pt x="702" y="1194"/>
                    <a:pt x="702" y="1194"/>
                  </a:cubicBezTo>
                  <a:cubicBezTo>
                    <a:pt x="698" y="1217"/>
                    <a:pt x="698" y="1217"/>
                    <a:pt x="698" y="1217"/>
                  </a:cubicBezTo>
                  <a:cubicBezTo>
                    <a:pt x="704" y="1210"/>
                    <a:pt x="720" y="1191"/>
                    <a:pt x="753" y="1191"/>
                  </a:cubicBezTo>
                  <a:cubicBezTo>
                    <a:pt x="784" y="1191"/>
                    <a:pt x="793" y="1209"/>
                    <a:pt x="794" y="1220"/>
                  </a:cubicBezTo>
                  <a:cubicBezTo>
                    <a:pt x="796" y="1229"/>
                    <a:pt x="795" y="1236"/>
                    <a:pt x="789" y="1265"/>
                  </a:cubicBezTo>
                  <a:cubicBezTo>
                    <a:pt x="771" y="1348"/>
                    <a:pt x="771" y="1348"/>
                    <a:pt x="771" y="1348"/>
                  </a:cubicBezTo>
                  <a:cubicBezTo>
                    <a:pt x="725" y="1348"/>
                    <a:pt x="725" y="1348"/>
                    <a:pt x="725" y="1348"/>
                  </a:cubicBezTo>
                  <a:cubicBezTo>
                    <a:pt x="746" y="1253"/>
                    <a:pt x="746" y="1253"/>
                    <a:pt x="746" y="1253"/>
                  </a:cubicBezTo>
                  <a:cubicBezTo>
                    <a:pt x="747" y="1246"/>
                    <a:pt x="748" y="1241"/>
                    <a:pt x="746" y="1236"/>
                  </a:cubicBezTo>
                  <a:cubicBezTo>
                    <a:pt x="745" y="1230"/>
                    <a:pt x="739" y="1223"/>
                    <a:pt x="728" y="1223"/>
                  </a:cubicBezTo>
                  <a:cubicBezTo>
                    <a:pt x="718" y="1223"/>
                    <a:pt x="708" y="1227"/>
                    <a:pt x="702" y="1235"/>
                  </a:cubicBezTo>
                  <a:cubicBezTo>
                    <a:pt x="698" y="1239"/>
                    <a:pt x="694" y="1246"/>
                    <a:pt x="691" y="1258"/>
                  </a:cubicBezTo>
                  <a:cubicBezTo>
                    <a:pt x="672" y="1348"/>
                    <a:pt x="672" y="1348"/>
                    <a:pt x="672" y="1348"/>
                  </a:cubicBezTo>
                  <a:cubicBezTo>
                    <a:pt x="627" y="1348"/>
                    <a:pt x="627" y="1348"/>
                    <a:pt x="627" y="1348"/>
                  </a:cubicBezTo>
                  <a:cubicBezTo>
                    <a:pt x="653" y="1222"/>
                    <a:pt x="653" y="1222"/>
                    <a:pt x="653" y="1222"/>
                  </a:cubicBezTo>
                  <a:cubicBezTo>
                    <a:pt x="653" y="1222"/>
                    <a:pt x="653" y="1222"/>
                    <a:pt x="653" y="1222"/>
                  </a:cubicBezTo>
                  <a:close/>
                  <a:moveTo>
                    <a:pt x="985" y="1196"/>
                  </a:moveTo>
                  <a:cubicBezTo>
                    <a:pt x="981" y="1207"/>
                    <a:pt x="978" y="1218"/>
                    <a:pt x="975" y="1233"/>
                  </a:cubicBezTo>
                  <a:cubicBezTo>
                    <a:pt x="951" y="1346"/>
                    <a:pt x="951" y="1346"/>
                    <a:pt x="951" y="1346"/>
                  </a:cubicBezTo>
                  <a:cubicBezTo>
                    <a:pt x="939" y="1403"/>
                    <a:pt x="891" y="1409"/>
                    <a:pt x="861" y="1409"/>
                  </a:cubicBezTo>
                  <a:cubicBezTo>
                    <a:pt x="839" y="1409"/>
                    <a:pt x="797" y="1406"/>
                    <a:pt x="804" y="1359"/>
                  </a:cubicBezTo>
                  <a:cubicBezTo>
                    <a:pt x="847" y="1359"/>
                    <a:pt x="847" y="1359"/>
                    <a:pt x="847" y="1359"/>
                  </a:cubicBezTo>
                  <a:cubicBezTo>
                    <a:pt x="847" y="1362"/>
                    <a:pt x="847" y="1367"/>
                    <a:pt x="850" y="1372"/>
                  </a:cubicBezTo>
                  <a:cubicBezTo>
                    <a:pt x="852" y="1376"/>
                    <a:pt x="858" y="1380"/>
                    <a:pt x="869" y="1380"/>
                  </a:cubicBezTo>
                  <a:cubicBezTo>
                    <a:pt x="883" y="1380"/>
                    <a:pt x="896" y="1374"/>
                    <a:pt x="902" y="1360"/>
                  </a:cubicBezTo>
                  <a:cubicBezTo>
                    <a:pt x="905" y="1353"/>
                    <a:pt x="906" y="1347"/>
                    <a:pt x="912" y="1324"/>
                  </a:cubicBezTo>
                  <a:cubicBezTo>
                    <a:pt x="893" y="1343"/>
                    <a:pt x="877" y="1345"/>
                    <a:pt x="866" y="1345"/>
                  </a:cubicBezTo>
                  <a:cubicBezTo>
                    <a:pt x="822" y="1345"/>
                    <a:pt x="809" y="1307"/>
                    <a:pt x="817" y="1270"/>
                  </a:cubicBezTo>
                  <a:cubicBezTo>
                    <a:pt x="825" y="1231"/>
                    <a:pt x="855" y="1194"/>
                    <a:pt x="899" y="1194"/>
                  </a:cubicBezTo>
                  <a:cubicBezTo>
                    <a:pt x="927" y="1194"/>
                    <a:pt x="934" y="1209"/>
                    <a:pt x="937" y="1216"/>
                  </a:cubicBezTo>
                  <a:cubicBezTo>
                    <a:pt x="943" y="1196"/>
                    <a:pt x="943" y="1196"/>
                    <a:pt x="943" y="1196"/>
                  </a:cubicBezTo>
                  <a:cubicBezTo>
                    <a:pt x="985" y="1196"/>
                    <a:pt x="985" y="1196"/>
                    <a:pt x="985" y="1196"/>
                  </a:cubicBezTo>
                  <a:cubicBezTo>
                    <a:pt x="985" y="1196"/>
                    <a:pt x="985" y="1196"/>
                    <a:pt x="985" y="1196"/>
                  </a:cubicBezTo>
                  <a:close/>
                  <a:moveTo>
                    <a:pt x="883" y="1315"/>
                  </a:moveTo>
                  <a:cubicBezTo>
                    <a:pt x="914" y="1315"/>
                    <a:pt x="922" y="1277"/>
                    <a:pt x="924" y="1271"/>
                  </a:cubicBezTo>
                  <a:cubicBezTo>
                    <a:pt x="927" y="1253"/>
                    <a:pt x="930" y="1224"/>
                    <a:pt x="903" y="1224"/>
                  </a:cubicBezTo>
                  <a:cubicBezTo>
                    <a:pt x="886" y="1224"/>
                    <a:pt x="869" y="1237"/>
                    <a:pt x="862" y="1270"/>
                  </a:cubicBezTo>
                  <a:cubicBezTo>
                    <a:pt x="861" y="1277"/>
                    <a:pt x="853" y="1315"/>
                    <a:pt x="883" y="1315"/>
                  </a:cubicBezTo>
                  <a:moveTo>
                    <a:pt x="1164" y="1346"/>
                  </a:moveTo>
                  <a:cubicBezTo>
                    <a:pt x="1149" y="1350"/>
                    <a:pt x="1136" y="1351"/>
                    <a:pt x="1129" y="1351"/>
                  </a:cubicBezTo>
                  <a:cubicBezTo>
                    <a:pt x="1083" y="1351"/>
                    <a:pt x="1089" y="1322"/>
                    <a:pt x="1092" y="1310"/>
                  </a:cubicBezTo>
                  <a:cubicBezTo>
                    <a:pt x="1110" y="1225"/>
                    <a:pt x="1110" y="1225"/>
                    <a:pt x="1110" y="1225"/>
                  </a:cubicBezTo>
                  <a:cubicBezTo>
                    <a:pt x="1080" y="1225"/>
                    <a:pt x="1080" y="1225"/>
                    <a:pt x="1080" y="1225"/>
                  </a:cubicBezTo>
                  <a:cubicBezTo>
                    <a:pt x="1087" y="1196"/>
                    <a:pt x="1087" y="1196"/>
                    <a:pt x="1087" y="1196"/>
                  </a:cubicBezTo>
                  <a:cubicBezTo>
                    <a:pt x="1116" y="1196"/>
                    <a:pt x="1116" y="1196"/>
                    <a:pt x="1116" y="1196"/>
                  </a:cubicBezTo>
                  <a:cubicBezTo>
                    <a:pt x="1123" y="1166"/>
                    <a:pt x="1123" y="1166"/>
                    <a:pt x="1123" y="1166"/>
                  </a:cubicBezTo>
                  <a:cubicBezTo>
                    <a:pt x="1171" y="1149"/>
                    <a:pt x="1171" y="1149"/>
                    <a:pt x="1171" y="1149"/>
                  </a:cubicBezTo>
                  <a:cubicBezTo>
                    <a:pt x="1161" y="1196"/>
                    <a:pt x="1161" y="1196"/>
                    <a:pt x="1161" y="1196"/>
                  </a:cubicBezTo>
                  <a:cubicBezTo>
                    <a:pt x="1198" y="1196"/>
                    <a:pt x="1198" y="1196"/>
                    <a:pt x="1198" y="1196"/>
                  </a:cubicBezTo>
                  <a:cubicBezTo>
                    <a:pt x="1191" y="1225"/>
                    <a:pt x="1191" y="1225"/>
                    <a:pt x="1191" y="1225"/>
                  </a:cubicBezTo>
                  <a:cubicBezTo>
                    <a:pt x="1155" y="1225"/>
                    <a:pt x="1155" y="1225"/>
                    <a:pt x="1155" y="1225"/>
                  </a:cubicBezTo>
                  <a:cubicBezTo>
                    <a:pt x="1140" y="1295"/>
                    <a:pt x="1140" y="1295"/>
                    <a:pt x="1140" y="1295"/>
                  </a:cubicBezTo>
                  <a:cubicBezTo>
                    <a:pt x="1137" y="1309"/>
                    <a:pt x="1135" y="1317"/>
                    <a:pt x="1155" y="1317"/>
                  </a:cubicBezTo>
                  <a:cubicBezTo>
                    <a:pt x="1162" y="1317"/>
                    <a:pt x="1165" y="1317"/>
                    <a:pt x="1171" y="1317"/>
                  </a:cubicBezTo>
                  <a:cubicBezTo>
                    <a:pt x="1164" y="1346"/>
                    <a:pt x="1164" y="1346"/>
                    <a:pt x="1164" y="1346"/>
                  </a:cubicBezTo>
                  <a:cubicBezTo>
                    <a:pt x="1164" y="1346"/>
                    <a:pt x="1164" y="1346"/>
                    <a:pt x="1164" y="1346"/>
                  </a:cubicBezTo>
                  <a:close/>
                  <a:moveTo>
                    <a:pt x="1235" y="1129"/>
                  </a:moveTo>
                  <a:cubicBezTo>
                    <a:pt x="1280" y="1129"/>
                    <a:pt x="1280" y="1129"/>
                    <a:pt x="1280" y="1129"/>
                  </a:cubicBezTo>
                  <a:cubicBezTo>
                    <a:pt x="1261" y="1216"/>
                    <a:pt x="1261" y="1216"/>
                    <a:pt x="1261" y="1216"/>
                  </a:cubicBezTo>
                  <a:cubicBezTo>
                    <a:pt x="1268" y="1208"/>
                    <a:pt x="1283" y="1193"/>
                    <a:pt x="1311" y="1193"/>
                  </a:cubicBezTo>
                  <a:cubicBezTo>
                    <a:pt x="1334" y="1193"/>
                    <a:pt x="1346" y="1204"/>
                    <a:pt x="1351" y="1214"/>
                  </a:cubicBezTo>
                  <a:cubicBezTo>
                    <a:pt x="1355" y="1221"/>
                    <a:pt x="1356" y="1235"/>
                    <a:pt x="1352" y="1255"/>
                  </a:cubicBezTo>
                  <a:cubicBezTo>
                    <a:pt x="1332" y="1348"/>
                    <a:pt x="1332" y="1348"/>
                    <a:pt x="1332" y="1348"/>
                  </a:cubicBezTo>
                  <a:cubicBezTo>
                    <a:pt x="1288" y="1348"/>
                    <a:pt x="1288" y="1348"/>
                    <a:pt x="1288" y="1348"/>
                  </a:cubicBezTo>
                  <a:cubicBezTo>
                    <a:pt x="1307" y="1256"/>
                    <a:pt x="1307" y="1256"/>
                    <a:pt x="1307" y="1256"/>
                  </a:cubicBezTo>
                  <a:cubicBezTo>
                    <a:pt x="1309" y="1248"/>
                    <a:pt x="1314" y="1223"/>
                    <a:pt x="1289" y="1223"/>
                  </a:cubicBezTo>
                  <a:cubicBezTo>
                    <a:pt x="1276" y="1223"/>
                    <a:pt x="1259" y="1230"/>
                    <a:pt x="1253" y="1254"/>
                  </a:cubicBezTo>
                  <a:cubicBezTo>
                    <a:pt x="1234" y="1348"/>
                    <a:pt x="1234" y="1348"/>
                    <a:pt x="1234" y="1348"/>
                  </a:cubicBezTo>
                  <a:cubicBezTo>
                    <a:pt x="1189" y="1348"/>
                    <a:pt x="1189" y="1348"/>
                    <a:pt x="1189" y="1348"/>
                  </a:cubicBezTo>
                  <a:cubicBezTo>
                    <a:pt x="1235" y="1129"/>
                    <a:pt x="1235" y="1129"/>
                    <a:pt x="1235" y="1129"/>
                  </a:cubicBezTo>
                  <a:cubicBezTo>
                    <a:pt x="1235" y="1129"/>
                    <a:pt x="1235" y="1129"/>
                    <a:pt x="1235" y="1129"/>
                  </a:cubicBezTo>
                  <a:close/>
                  <a:moveTo>
                    <a:pt x="1387" y="1232"/>
                  </a:moveTo>
                  <a:cubicBezTo>
                    <a:pt x="1389" y="1225"/>
                    <a:pt x="1392" y="1203"/>
                    <a:pt x="1393" y="1194"/>
                  </a:cubicBezTo>
                  <a:cubicBezTo>
                    <a:pt x="1435" y="1194"/>
                    <a:pt x="1435" y="1194"/>
                    <a:pt x="1435" y="1194"/>
                  </a:cubicBezTo>
                  <a:cubicBezTo>
                    <a:pt x="1430" y="1223"/>
                    <a:pt x="1430" y="1223"/>
                    <a:pt x="1430" y="1223"/>
                  </a:cubicBezTo>
                  <a:cubicBezTo>
                    <a:pt x="1438" y="1211"/>
                    <a:pt x="1452" y="1192"/>
                    <a:pt x="1489" y="1194"/>
                  </a:cubicBezTo>
                  <a:cubicBezTo>
                    <a:pt x="1480" y="1234"/>
                    <a:pt x="1480" y="1234"/>
                    <a:pt x="1480" y="1234"/>
                  </a:cubicBezTo>
                  <a:cubicBezTo>
                    <a:pt x="1435" y="1230"/>
                    <a:pt x="1428" y="1253"/>
                    <a:pt x="1424" y="1273"/>
                  </a:cubicBezTo>
                  <a:cubicBezTo>
                    <a:pt x="1408" y="1348"/>
                    <a:pt x="1408" y="1348"/>
                    <a:pt x="1408" y="1348"/>
                  </a:cubicBezTo>
                  <a:cubicBezTo>
                    <a:pt x="1363" y="1348"/>
                    <a:pt x="1363" y="1348"/>
                    <a:pt x="1363" y="1348"/>
                  </a:cubicBezTo>
                  <a:cubicBezTo>
                    <a:pt x="1387" y="1232"/>
                    <a:pt x="1387" y="1232"/>
                    <a:pt x="1387" y="1232"/>
                  </a:cubicBezTo>
                  <a:cubicBezTo>
                    <a:pt x="1387" y="1232"/>
                    <a:pt x="1387" y="1232"/>
                    <a:pt x="1387" y="1232"/>
                  </a:cubicBezTo>
                  <a:close/>
                  <a:moveTo>
                    <a:pt x="1582" y="1191"/>
                  </a:moveTo>
                  <a:cubicBezTo>
                    <a:pt x="1637" y="1191"/>
                    <a:pt x="1654" y="1229"/>
                    <a:pt x="1644" y="1271"/>
                  </a:cubicBezTo>
                  <a:cubicBezTo>
                    <a:pt x="1635" y="1315"/>
                    <a:pt x="1602" y="1353"/>
                    <a:pt x="1546" y="1353"/>
                  </a:cubicBezTo>
                  <a:cubicBezTo>
                    <a:pt x="1503" y="1353"/>
                    <a:pt x="1474" y="1326"/>
                    <a:pt x="1485" y="1273"/>
                  </a:cubicBezTo>
                  <a:cubicBezTo>
                    <a:pt x="1493" y="1236"/>
                    <a:pt x="1521" y="1191"/>
                    <a:pt x="1582" y="1191"/>
                  </a:cubicBezTo>
                  <a:moveTo>
                    <a:pt x="1555" y="1322"/>
                  </a:moveTo>
                  <a:cubicBezTo>
                    <a:pt x="1574" y="1322"/>
                    <a:pt x="1590" y="1310"/>
                    <a:pt x="1599" y="1270"/>
                  </a:cubicBezTo>
                  <a:cubicBezTo>
                    <a:pt x="1603" y="1250"/>
                    <a:pt x="1605" y="1221"/>
                    <a:pt x="1575" y="1221"/>
                  </a:cubicBezTo>
                  <a:cubicBezTo>
                    <a:pt x="1543" y="1221"/>
                    <a:pt x="1534" y="1259"/>
                    <a:pt x="1531" y="1273"/>
                  </a:cubicBezTo>
                  <a:cubicBezTo>
                    <a:pt x="1524" y="1307"/>
                    <a:pt x="1532" y="1322"/>
                    <a:pt x="1555" y="1322"/>
                  </a:cubicBezTo>
                  <a:moveTo>
                    <a:pt x="1734" y="1195"/>
                  </a:moveTo>
                  <a:cubicBezTo>
                    <a:pt x="1714" y="1286"/>
                    <a:pt x="1714" y="1286"/>
                    <a:pt x="1714" y="1286"/>
                  </a:cubicBezTo>
                  <a:cubicBezTo>
                    <a:pt x="1711" y="1299"/>
                    <a:pt x="1707" y="1320"/>
                    <a:pt x="1731" y="1320"/>
                  </a:cubicBezTo>
                  <a:cubicBezTo>
                    <a:pt x="1760" y="1320"/>
                    <a:pt x="1765" y="1298"/>
                    <a:pt x="1770" y="1272"/>
                  </a:cubicBezTo>
                  <a:cubicBezTo>
                    <a:pt x="1786" y="1195"/>
                    <a:pt x="1786" y="1195"/>
                    <a:pt x="1786" y="1195"/>
                  </a:cubicBezTo>
                  <a:cubicBezTo>
                    <a:pt x="1833" y="1195"/>
                    <a:pt x="1833" y="1195"/>
                    <a:pt x="1833" y="1195"/>
                  </a:cubicBezTo>
                  <a:cubicBezTo>
                    <a:pt x="1811" y="1296"/>
                    <a:pt x="1811" y="1296"/>
                    <a:pt x="1811" y="1296"/>
                  </a:cubicBezTo>
                  <a:cubicBezTo>
                    <a:pt x="1805" y="1329"/>
                    <a:pt x="1804" y="1333"/>
                    <a:pt x="1804" y="1337"/>
                  </a:cubicBezTo>
                  <a:cubicBezTo>
                    <a:pt x="1803" y="1341"/>
                    <a:pt x="1802" y="1344"/>
                    <a:pt x="1802" y="1348"/>
                  </a:cubicBezTo>
                  <a:cubicBezTo>
                    <a:pt x="1758" y="1348"/>
                    <a:pt x="1758" y="1348"/>
                    <a:pt x="1758" y="1348"/>
                  </a:cubicBezTo>
                  <a:cubicBezTo>
                    <a:pt x="1761" y="1328"/>
                    <a:pt x="1761" y="1328"/>
                    <a:pt x="1761" y="1328"/>
                  </a:cubicBezTo>
                  <a:cubicBezTo>
                    <a:pt x="1756" y="1334"/>
                    <a:pt x="1740" y="1352"/>
                    <a:pt x="1711" y="1352"/>
                  </a:cubicBezTo>
                  <a:cubicBezTo>
                    <a:pt x="1690" y="1352"/>
                    <a:pt x="1675" y="1343"/>
                    <a:pt x="1669" y="1331"/>
                  </a:cubicBezTo>
                  <a:cubicBezTo>
                    <a:pt x="1662" y="1319"/>
                    <a:pt x="1666" y="1297"/>
                    <a:pt x="1668" y="1290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734" y="1195"/>
                    <a:pt x="1734" y="1195"/>
                    <a:pt x="1734" y="1195"/>
                  </a:cubicBezTo>
                  <a:cubicBezTo>
                    <a:pt x="1734" y="1195"/>
                    <a:pt x="1734" y="1195"/>
                    <a:pt x="1734" y="1195"/>
                  </a:cubicBezTo>
                  <a:close/>
                  <a:moveTo>
                    <a:pt x="2010" y="1196"/>
                  </a:moveTo>
                  <a:cubicBezTo>
                    <a:pt x="2006" y="1207"/>
                    <a:pt x="2003" y="1218"/>
                    <a:pt x="2000" y="1233"/>
                  </a:cubicBezTo>
                  <a:cubicBezTo>
                    <a:pt x="1976" y="1346"/>
                    <a:pt x="1976" y="1346"/>
                    <a:pt x="1976" y="1346"/>
                  </a:cubicBezTo>
                  <a:cubicBezTo>
                    <a:pt x="1964" y="1403"/>
                    <a:pt x="1915" y="1409"/>
                    <a:pt x="1886" y="1409"/>
                  </a:cubicBezTo>
                  <a:cubicBezTo>
                    <a:pt x="1864" y="1409"/>
                    <a:pt x="1822" y="1406"/>
                    <a:pt x="1829" y="1359"/>
                  </a:cubicBezTo>
                  <a:cubicBezTo>
                    <a:pt x="1872" y="1359"/>
                    <a:pt x="1872" y="1359"/>
                    <a:pt x="1872" y="1359"/>
                  </a:cubicBezTo>
                  <a:cubicBezTo>
                    <a:pt x="1872" y="1362"/>
                    <a:pt x="1871" y="1367"/>
                    <a:pt x="1874" y="1372"/>
                  </a:cubicBezTo>
                  <a:cubicBezTo>
                    <a:pt x="1877" y="1376"/>
                    <a:pt x="1883" y="1380"/>
                    <a:pt x="1894" y="1380"/>
                  </a:cubicBezTo>
                  <a:cubicBezTo>
                    <a:pt x="1908" y="1380"/>
                    <a:pt x="1921" y="1374"/>
                    <a:pt x="1926" y="1360"/>
                  </a:cubicBezTo>
                  <a:cubicBezTo>
                    <a:pt x="1930" y="1353"/>
                    <a:pt x="1931" y="1347"/>
                    <a:pt x="1937" y="1324"/>
                  </a:cubicBezTo>
                  <a:cubicBezTo>
                    <a:pt x="1918" y="1343"/>
                    <a:pt x="1901" y="1345"/>
                    <a:pt x="1891" y="1345"/>
                  </a:cubicBezTo>
                  <a:cubicBezTo>
                    <a:pt x="1847" y="1345"/>
                    <a:pt x="1834" y="1307"/>
                    <a:pt x="1842" y="1270"/>
                  </a:cubicBezTo>
                  <a:cubicBezTo>
                    <a:pt x="1850" y="1231"/>
                    <a:pt x="1880" y="1194"/>
                    <a:pt x="1924" y="1194"/>
                  </a:cubicBezTo>
                  <a:cubicBezTo>
                    <a:pt x="1952" y="1194"/>
                    <a:pt x="1959" y="1209"/>
                    <a:pt x="1962" y="1216"/>
                  </a:cubicBezTo>
                  <a:cubicBezTo>
                    <a:pt x="1968" y="1196"/>
                    <a:pt x="1968" y="1196"/>
                    <a:pt x="1968" y="1196"/>
                  </a:cubicBezTo>
                  <a:cubicBezTo>
                    <a:pt x="2010" y="1196"/>
                    <a:pt x="2010" y="1196"/>
                    <a:pt x="2010" y="1196"/>
                  </a:cubicBezTo>
                  <a:cubicBezTo>
                    <a:pt x="2010" y="1196"/>
                    <a:pt x="2010" y="1196"/>
                    <a:pt x="2010" y="1196"/>
                  </a:cubicBezTo>
                  <a:close/>
                  <a:moveTo>
                    <a:pt x="1908" y="1315"/>
                  </a:moveTo>
                  <a:cubicBezTo>
                    <a:pt x="1939" y="1315"/>
                    <a:pt x="1947" y="1277"/>
                    <a:pt x="1948" y="1271"/>
                  </a:cubicBezTo>
                  <a:cubicBezTo>
                    <a:pt x="1952" y="1253"/>
                    <a:pt x="1955" y="1224"/>
                    <a:pt x="1928" y="1224"/>
                  </a:cubicBezTo>
                  <a:cubicBezTo>
                    <a:pt x="1911" y="1224"/>
                    <a:pt x="1894" y="1237"/>
                    <a:pt x="1887" y="1270"/>
                  </a:cubicBezTo>
                  <a:cubicBezTo>
                    <a:pt x="1885" y="1277"/>
                    <a:pt x="1878" y="1315"/>
                    <a:pt x="1908" y="1315"/>
                  </a:cubicBezTo>
                  <a:moveTo>
                    <a:pt x="2058" y="1129"/>
                  </a:moveTo>
                  <a:cubicBezTo>
                    <a:pt x="2102" y="1129"/>
                    <a:pt x="2102" y="1129"/>
                    <a:pt x="2102" y="1129"/>
                  </a:cubicBezTo>
                  <a:cubicBezTo>
                    <a:pt x="2084" y="1216"/>
                    <a:pt x="2084" y="1216"/>
                    <a:pt x="2084" y="1216"/>
                  </a:cubicBezTo>
                  <a:cubicBezTo>
                    <a:pt x="2091" y="1208"/>
                    <a:pt x="2105" y="1193"/>
                    <a:pt x="2133" y="1193"/>
                  </a:cubicBezTo>
                  <a:cubicBezTo>
                    <a:pt x="2156" y="1193"/>
                    <a:pt x="2168" y="1204"/>
                    <a:pt x="2174" y="1214"/>
                  </a:cubicBezTo>
                  <a:cubicBezTo>
                    <a:pt x="2177" y="1221"/>
                    <a:pt x="2179" y="1235"/>
                    <a:pt x="2175" y="1255"/>
                  </a:cubicBezTo>
                  <a:cubicBezTo>
                    <a:pt x="2155" y="1348"/>
                    <a:pt x="2155" y="1348"/>
                    <a:pt x="2155" y="1348"/>
                  </a:cubicBezTo>
                  <a:cubicBezTo>
                    <a:pt x="2110" y="1348"/>
                    <a:pt x="2110" y="1348"/>
                    <a:pt x="2110" y="1348"/>
                  </a:cubicBezTo>
                  <a:cubicBezTo>
                    <a:pt x="2130" y="1256"/>
                    <a:pt x="2130" y="1256"/>
                    <a:pt x="2130" y="1256"/>
                  </a:cubicBezTo>
                  <a:cubicBezTo>
                    <a:pt x="2131" y="1248"/>
                    <a:pt x="2137" y="1223"/>
                    <a:pt x="2112" y="1223"/>
                  </a:cubicBezTo>
                  <a:cubicBezTo>
                    <a:pt x="2099" y="1223"/>
                    <a:pt x="2081" y="1230"/>
                    <a:pt x="2076" y="1254"/>
                  </a:cubicBezTo>
                  <a:cubicBezTo>
                    <a:pt x="2057" y="1348"/>
                    <a:pt x="2057" y="1348"/>
                    <a:pt x="2057" y="1348"/>
                  </a:cubicBezTo>
                  <a:cubicBezTo>
                    <a:pt x="2012" y="1348"/>
                    <a:pt x="2012" y="1348"/>
                    <a:pt x="2012" y="1348"/>
                  </a:cubicBezTo>
                  <a:cubicBezTo>
                    <a:pt x="2058" y="1129"/>
                    <a:pt x="2058" y="1129"/>
                    <a:pt x="2058" y="1129"/>
                  </a:cubicBezTo>
                  <a:cubicBezTo>
                    <a:pt x="2058" y="1129"/>
                    <a:pt x="2058" y="1129"/>
                    <a:pt x="2058" y="1129"/>
                  </a:cubicBezTo>
                  <a:close/>
                  <a:moveTo>
                    <a:pt x="100" y="1249"/>
                  </a:moveTo>
                  <a:cubicBezTo>
                    <a:pt x="101" y="1244"/>
                    <a:pt x="104" y="1221"/>
                    <a:pt x="87" y="1221"/>
                  </a:cubicBezTo>
                  <a:cubicBezTo>
                    <a:pt x="66" y="1221"/>
                    <a:pt x="56" y="1253"/>
                    <a:pt x="53" y="1270"/>
                  </a:cubicBezTo>
                  <a:cubicBezTo>
                    <a:pt x="51" y="1278"/>
                    <a:pt x="46" y="1306"/>
                    <a:pt x="54" y="1317"/>
                  </a:cubicBezTo>
                  <a:cubicBezTo>
                    <a:pt x="57" y="1321"/>
                    <a:pt x="61" y="1322"/>
                    <a:pt x="65" y="1322"/>
                  </a:cubicBezTo>
                  <a:cubicBezTo>
                    <a:pt x="70" y="1322"/>
                    <a:pt x="84" y="1320"/>
                    <a:pt x="92" y="1292"/>
                  </a:cubicBezTo>
                  <a:cubicBezTo>
                    <a:pt x="136" y="1292"/>
                    <a:pt x="136" y="1292"/>
                    <a:pt x="136" y="1292"/>
                  </a:cubicBezTo>
                  <a:cubicBezTo>
                    <a:pt x="133" y="1304"/>
                    <a:pt x="128" y="1323"/>
                    <a:pt x="107" y="1337"/>
                  </a:cubicBezTo>
                  <a:cubicBezTo>
                    <a:pt x="94" y="1347"/>
                    <a:pt x="79" y="1352"/>
                    <a:pt x="60" y="1352"/>
                  </a:cubicBezTo>
                  <a:cubicBezTo>
                    <a:pt x="40" y="1352"/>
                    <a:pt x="23" y="1347"/>
                    <a:pt x="12" y="1331"/>
                  </a:cubicBezTo>
                  <a:cubicBezTo>
                    <a:pt x="2" y="1316"/>
                    <a:pt x="0" y="1296"/>
                    <a:pt x="5" y="1271"/>
                  </a:cubicBezTo>
                  <a:cubicBezTo>
                    <a:pt x="20" y="1201"/>
                    <a:pt x="74" y="1192"/>
                    <a:pt x="94" y="1192"/>
                  </a:cubicBezTo>
                  <a:cubicBezTo>
                    <a:pt x="122" y="1192"/>
                    <a:pt x="153" y="1207"/>
                    <a:pt x="144" y="1249"/>
                  </a:cubicBezTo>
                  <a:cubicBezTo>
                    <a:pt x="100" y="1249"/>
                    <a:pt x="100" y="1249"/>
                    <a:pt x="100" y="1249"/>
                  </a:cubicBezTo>
                  <a:cubicBezTo>
                    <a:pt x="100" y="1249"/>
                    <a:pt x="100" y="1249"/>
                    <a:pt x="100" y="1249"/>
                  </a:cubicBezTo>
                  <a:close/>
                  <a:moveTo>
                    <a:pt x="2378" y="1249"/>
                  </a:moveTo>
                  <a:cubicBezTo>
                    <a:pt x="2379" y="1244"/>
                    <a:pt x="2382" y="1221"/>
                    <a:pt x="2365" y="1221"/>
                  </a:cubicBezTo>
                  <a:cubicBezTo>
                    <a:pt x="2344" y="1221"/>
                    <a:pt x="2335" y="1253"/>
                    <a:pt x="2331" y="1270"/>
                  </a:cubicBezTo>
                  <a:cubicBezTo>
                    <a:pt x="2329" y="1278"/>
                    <a:pt x="2324" y="1306"/>
                    <a:pt x="2332" y="1317"/>
                  </a:cubicBezTo>
                  <a:cubicBezTo>
                    <a:pt x="2335" y="1321"/>
                    <a:pt x="2340" y="1322"/>
                    <a:pt x="2343" y="1322"/>
                  </a:cubicBezTo>
                  <a:cubicBezTo>
                    <a:pt x="2348" y="1322"/>
                    <a:pt x="2362" y="1320"/>
                    <a:pt x="2370" y="1292"/>
                  </a:cubicBezTo>
                  <a:cubicBezTo>
                    <a:pt x="2414" y="1292"/>
                    <a:pt x="2414" y="1292"/>
                    <a:pt x="2414" y="1292"/>
                  </a:cubicBezTo>
                  <a:cubicBezTo>
                    <a:pt x="2411" y="1304"/>
                    <a:pt x="2406" y="1323"/>
                    <a:pt x="2385" y="1337"/>
                  </a:cubicBezTo>
                  <a:cubicBezTo>
                    <a:pt x="2372" y="1347"/>
                    <a:pt x="2357" y="1352"/>
                    <a:pt x="2338" y="1352"/>
                  </a:cubicBezTo>
                  <a:cubicBezTo>
                    <a:pt x="2318" y="1352"/>
                    <a:pt x="2301" y="1347"/>
                    <a:pt x="2290" y="1331"/>
                  </a:cubicBezTo>
                  <a:cubicBezTo>
                    <a:pt x="2280" y="1316"/>
                    <a:pt x="2278" y="1296"/>
                    <a:pt x="2284" y="1271"/>
                  </a:cubicBezTo>
                  <a:cubicBezTo>
                    <a:pt x="2299" y="1201"/>
                    <a:pt x="2352" y="1192"/>
                    <a:pt x="2372" y="1192"/>
                  </a:cubicBezTo>
                  <a:cubicBezTo>
                    <a:pt x="2401" y="1192"/>
                    <a:pt x="2431" y="1207"/>
                    <a:pt x="2423" y="1249"/>
                  </a:cubicBezTo>
                  <a:cubicBezTo>
                    <a:pt x="2378" y="1249"/>
                    <a:pt x="2378" y="1249"/>
                    <a:pt x="2378" y="1249"/>
                  </a:cubicBezTo>
                  <a:cubicBezTo>
                    <a:pt x="2378" y="1249"/>
                    <a:pt x="2378" y="1249"/>
                    <a:pt x="2378" y="1249"/>
                  </a:cubicBezTo>
                  <a:close/>
                  <a:moveTo>
                    <a:pt x="2534" y="1191"/>
                  </a:moveTo>
                  <a:cubicBezTo>
                    <a:pt x="2589" y="1191"/>
                    <a:pt x="2606" y="1229"/>
                    <a:pt x="2597" y="1271"/>
                  </a:cubicBezTo>
                  <a:cubicBezTo>
                    <a:pt x="2587" y="1315"/>
                    <a:pt x="2554" y="1353"/>
                    <a:pt x="2498" y="1353"/>
                  </a:cubicBezTo>
                  <a:cubicBezTo>
                    <a:pt x="2454" y="1353"/>
                    <a:pt x="2426" y="1326"/>
                    <a:pt x="2437" y="1273"/>
                  </a:cubicBezTo>
                  <a:cubicBezTo>
                    <a:pt x="2445" y="1236"/>
                    <a:pt x="2474" y="1191"/>
                    <a:pt x="2534" y="1191"/>
                  </a:cubicBezTo>
                  <a:moveTo>
                    <a:pt x="2507" y="1322"/>
                  </a:moveTo>
                  <a:cubicBezTo>
                    <a:pt x="2527" y="1322"/>
                    <a:pt x="2542" y="1310"/>
                    <a:pt x="2551" y="1270"/>
                  </a:cubicBezTo>
                  <a:cubicBezTo>
                    <a:pt x="2555" y="1250"/>
                    <a:pt x="2557" y="1221"/>
                    <a:pt x="2528" y="1221"/>
                  </a:cubicBezTo>
                  <a:cubicBezTo>
                    <a:pt x="2495" y="1221"/>
                    <a:pt x="2486" y="1259"/>
                    <a:pt x="2484" y="1273"/>
                  </a:cubicBezTo>
                  <a:cubicBezTo>
                    <a:pt x="2476" y="1307"/>
                    <a:pt x="2484" y="1322"/>
                    <a:pt x="2507" y="1322"/>
                  </a:cubicBezTo>
                  <a:moveTo>
                    <a:pt x="2637" y="1223"/>
                  </a:moveTo>
                  <a:cubicBezTo>
                    <a:pt x="2639" y="1214"/>
                    <a:pt x="2640" y="1205"/>
                    <a:pt x="2641" y="1195"/>
                  </a:cubicBezTo>
                  <a:cubicBezTo>
                    <a:pt x="2685" y="1195"/>
                    <a:pt x="2685" y="1195"/>
                    <a:pt x="2685" y="1195"/>
                  </a:cubicBezTo>
                  <a:cubicBezTo>
                    <a:pt x="2682" y="1214"/>
                    <a:pt x="2682" y="1214"/>
                    <a:pt x="2682" y="1214"/>
                  </a:cubicBezTo>
                  <a:cubicBezTo>
                    <a:pt x="2688" y="1208"/>
                    <a:pt x="2704" y="1192"/>
                    <a:pt x="2734" y="1192"/>
                  </a:cubicBezTo>
                  <a:cubicBezTo>
                    <a:pt x="2769" y="1192"/>
                    <a:pt x="2775" y="1213"/>
                    <a:pt x="2776" y="1220"/>
                  </a:cubicBezTo>
                  <a:cubicBezTo>
                    <a:pt x="2795" y="1196"/>
                    <a:pt x="2816" y="1192"/>
                    <a:pt x="2832" y="1192"/>
                  </a:cubicBezTo>
                  <a:cubicBezTo>
                    <a:pt x="2862" y="1192"/>
                    <a:pt x="2871" y="1210"/>
                    <a:pt x="2873" y="1216"/>
                  </a:cubicBezTo>
                  <a:cubicBezTo>
                    <a:pt x="2878" y="1230"/>
                    <a:pt x="2874" y="1248"/>
                    <a:pt x="2871" y="1261"/>
                  </a:cubicBezTo>
                  <a:cubicBezTo>
                    <a:pt x="2853" y="1348"/>
                    <a:pt x="2853" y="1348"/>
                    <a:pt x="2853" y="1348"/>
                  </a:cubicBezTo>
                  <a:cubicBezTo>
                    <a:pt x="2807" y="1348"/>
                    <a:pt x="2807" y="1348"/>
                    <a:pt x="2807" y="1348"/>
                  </a:cubicBezTo>
                  <a:cubicBezTo>
                    <a:pt x="2827" y="1258"/>
                    <a:pt x="2827" y="1258"/>
                    <a:pt x="2827" y="1258"/>
                  </a:cubicBezTo>
                  <a:cubicBezTo>
                    <a:pt x="2830" y="1242"/>
                    <a:pt x="2832" y="1223"/>
                    <a:pt x="2808" y="1223"/>
                  </a:cubicBezTo>
                  <a:cubicBezTo>
                    <a:pt x="2781" y="1223"/>
                    <a:pt x="2775" y="1249"/>
                    <a:pt x="2771" y="1271"/>
                  </a:cubicBezTo>
                  <a:cubicBezTo>
                    <a:pt x="2754" y="1348"/>
                    <a:pt x="2754" y="1348"/>
                    <a:pt x="2754" y="1348"/>
                  </a:cubicBezTo>
                  <a:cubicBezTo>
                    <a:pt x="2709" y="1348"/>
                    <a:pt x="2709" y="1348"/>
                    <a:pt x="2709" y="1348"/>
                  </a:cubicBezTo>
                  <a:cubicBezTo>
                    <a:pt x="2728" y="1257"/>
                    <a:pt x="2728" y="1257"/>
                    <a:pt x="2728" y="1257"/>
                  </a:cubicBezTo>
                  <a:cubicBezTo>
                    <a:pt x="2731" y="1245"/>
                    <a:pt x="2735" y="1223"/>
                    <a:pt x="2710" y="1223"/>
                  </a:cubicBezTo>
                  <a:cubicBezTo>
                    <a:pt x="2682" y="1223"/>
                    <a:pt x="2677" y="1248"/>
                    <a:pt x="2674" y="1258"/>
                  </a:cubicBezTo>
                  <a:cubicBezTo>
                    <a:pt x="2655" y="1348"/>
                    <a:pt x="2655" y="1348"/>
                    <a:pt x="2655" y="1348"/>
                  </a:cubicBezTo>
                  <a:cubicBezTo>
                    <a:pt x="2610" y="1348"/>
                    <a:pt x="2610" y="1348"/>
                    <a:pt x="2610" y="1348"/>
                  </a:cubicBezTo>
                  <a:cubicBezTo>
                    <a:pt x="2637" y="1223"/>
                    <a:pt x="2637" y="1223"/>
                    <a:pt x="2637" y="1223"/>
                  </a:cubicBezTo>
                  <a:cubicBezTo>
                    <a:pt x="2637" y="1223"/>
                    <a:pt x="2637" y="1223"/>
                    <a:pt x="2637" y="1223"/>
                  </a:cubicBezTo>
                  <a:close/>
                  <a:moveTo>
                    <a:pt x="2966" y="1195"/>
                  </a:moveTo>
                  <a:cubicBezTo>
                    <a:pt x="2963" y="1216"/>
                    <a:pt x="2963" y="1216"/>
                    <a:pt x="2963" y="1216"/>
                  </a:cubicBezTo>
                  <a:cubicBezTo>
                    <a:pt x="2982" y="1192"/>
                    <a:pt x="3008" y="1192"/>
                    <a:pt x="3015" y="1192"/>
                  </a:cubicBezTo>
                  <a:cubicBezTo>
                    <a:pt x="3054" y="1192"/>
                    <a:pt x="3072" y="1221"/>
                    <a:pt x="3062" y="1268"/>
                  </a:cubicBezTo>
                  <a:cubicBezTo>
                    <a:pt x="3053" y="1312"/>
                    <a:pt x="3022" y="1350"/>
                    <a:pt x="2978" y="1350"/>
                  </a:cubicBezTo>
                  <a:cubicBezTo>
                    <a:pt x="2950" y="1350"/>
                    <a:pt x="2942" y="1335"/>
                    <a:pt x="2939" y="1330"/>
                  </a:cubicBezTo>
                  <a:cubicBezTo>
                    <a:pt x="2923" y="1407"/>
                    <a:pt x="2923" y="1407"/>
                    <a:pt x="2923" y="1407"/>
                  </a:cubicBezTo>
                  <a:cubicBezTo>
                    <a:pt x="2877" y="1407"/>
                    <a:pt x="2877" y="1407"/>
                    <a:pt x="2877" y="1407"/>
                  </a:cubicBezTo>
                  <a:cubicBezTo>
                    <a:pt x="2922" y="1195"/>
                    <a:pt x="2922" y="1195"/>
                    <a:pt x="2922" y="1195"/>
                  </a:cubicBezTo>
                  <a:cubicBezTo>
                    <a:pt x="2966" y="1195"/>
                    <a:pt x="2966" y="1195"/>
                    <a:pt x="2966" y="1195"/>
                  </a:cubicBezTo>
                  <a:cubicBezTo>
                    <a:pt x="2966" y="1195"/>
                    <a:pt x="2966" y="1195"/>
                    <a:pt x="2966" y="1195"/>
                  </a:cubicBezTo>
                  <a:close/>
                  <a:moveTo>
                    <a:pt x="3017" y="1270"/>
                  </a:moveTo>
                  <a:cubicBezTo>
                    <a:pt x="3020" y="1252"/>
                    <a:pt x="3022" y="1221"/>
                    <a:pt x="2996" y="1221"/>
                  </a:cubicBezTo>
                  <a:cubicBezTo>
                    <a:pt x="2981" y="1221"/>
                    <a:pt x="2959" y="1232"/>
                    <a:pt x="2950" y="1273"/>
                  </a:cubicBezTo>
                  <a:cubicBezTo>
                    <a:pt x="2947" y="1282"/>
                    <a:pt x="2940" y="1321"/>
                    <a:pt x="2973" y="1321"/>
                  </a:cubicBezTo>
                  <a:cubicBezTo>
                    <a:pt x="2994" y="1321"/>
                    <a:pt x="3010" y="1300"/>
                    <a:pt x="3017" y="1270"/>
                  </a:cubicBezTo>
                  <a:moveTo>
                    <a:pt x="3119" y="1129"/>
                  </a:moveTo>
                  <a:cubicBezTo>
                    <a:pt x="3164" y="1129"/>
                    <a:pt x="3164" y="1129"/>
                    <a:pt x="3164" y="1129"/>
                  </a:cubicBezTo>
                  <a:cubicBezTo>
                    <a:pt x="3117" y="1348"/>
                    <a:pt x="3117" y="1348"/>
                    <a:pt x="3117" y="1348"/>
                  </a:cubicBezTo>
                  <a:cubicBezTo>
                    <a:pt x="3072" y="1348"/>
                    <a:pt x="3072" y="1348"/>
                    <a:pt x="3072" y="1348"/>
                  </a:cubicBezTo>
                  <a:cubicBezTo>
                    <a:pt x="3119" y="1129"/>
                    <a:pt x="3119" y="1129"/>
                    <a:pt x="3119" y="1129"/>
                  </a:cubicBezTo>
                  <a:cubicBezTo>
                    <a:pt x="3119" y="1129"/>
                    <a:pt x="3119" y="1129"/>
                    <a:pt x="3119" y="1129"/>
                  </a:cubicBezTo>
                  <a:close/>
                  <a:moveTo>
                    <a:pt x="3202" y="1283"/>
                  </a:moveTo>
                  <a:cubicBezTo>
                    <a:pt x="3200" y="1293"/>
                    <a:pt x="3193" y="1324"/>
                    <a:pt x="3225" y="1324"/>
                  </a:cubicBezTo>
                  <a:cubicBezTo>
                    <a:pt x="3236" y="1324"/>
                    <a:pt x="3248" y="1319"/>
                    <a:pt x="3256" y="1303"/>
                  </a:cubicBezTo>
                  <a:cubicBezTo>
                    <a:pt x="3297" y="1303"/>
                    <a:pt x="3297" y="1303"/>
                    <a:pt x="3297" y="1303"/>
                  </a:cubicBezTo>
                  <a:cubicBezTo>
                    <a:pt x="3295" y="1310"/>
                    <a:pt x="3291" y="1323"/>
                    <a:pt x="3275" y="1336"/>
                  </a:cubicBezTo>
                  <a:cubicBezTo>
                    <a:pt x="3261" y="1348"/>
                    <a:pt x="3240" y="1354"/>
                    <a:pt x="3218" y="1354"/>
                  </a:cubicBezTo>
                  <a:cubicBezTo>
                    <a:pt x="3205" y="1354"/>
                    <a:pt x="3180" y="1351"/>
                    <a:pt x="3168" y="1335"/>
                  </a:cubicBezTo>
                  <a:cubicBezTo>
                    <a:pt x="3157" y="1320"/>
                    <a:pt x="3155" y="1299"/>
                    <a:pt x="3161" y="1275"/>
                  </a:cubicBezTo>
                  <a:cubicBezTo>
                    <a:pt x="3166" y="1250"/>
                    <a:pt x="3178" y="1220"/>
                    <a:pt x="3208" y="1202"/>
                  </a:cubicBezTo>
                  <a:cubicBezTo>
                    <a:pt x="3222" y="1194"/>
                    <a:pt x="3237" y="1190"/>
                    <a:pt x="3254" y="1190"/>
                  </a:cubicBezTo>
                  <a:cubicBezTo>
                    <a:pt x="3276" y="1190"/>
                    <a:pt x="3300" y="1198"/>
                    <a:pt x="3308" y="1227"/>
                  </a:cubicBezTo>
                  <a:cubicBezTo>
                    <a:pt x="3314" y="1248"/>
                    <a:pt x="3309" y="1270"/>
                    <a:pt x="3305" y="1283"/>
                  </a:cubicBezTo>
                  <a:cubicBezTo>
                    <a:pt x="3202" y="1283"/>
                    <a:pt x="3202" y="1283"/>
                    <a:pt x="3202" y="1283"/>
                  </a:cubicBezTo>
                  <a:cubicBezTo>
                    <a:pt x="3202" y="1283"/>
                    <a:pt x="3202" y="1283"/>
                    <a:pt x="3202" y="1283"/>
                  </a:cubicBezTo>
                  <a:close/>
                  <a:moveTo>
                    <a:pt x="3265" y="1254"/>
                  </a:moveTo>
                  <a:cubicBezTo>
                    <a:pt x="3267" y="1248"/>
                    <a:pt x="3272" y="1220"/>
                    <a:pt x="3246" y="1220"/>
                  </a:cubicBezTo>
                  <a:cubicBezTo>
                    <a:pt x="3226" y="1220"/>
                    <a:pt x="3214" y="1236"/>
                    <a:pt x="3210" y="1254"/>
                  </a:cubicBezTo>
                  <a:cubicBezTo>
                    <a:pt x="3265" y="1254"/>
                    <a:pt x="3265" y="1254"/>
                    <a:pt x="3265" y="1254"/>
                  </a:cubicBezTo>
                  <a:cubicBezTo>
                    <a:pt x="3265" y="1254"/>
                    <a:pt x="3265" y="1254"/>
                    <a:pt x="3265" y="1254"/>
                  </a:cubicBezTo>
                  <a:close/>
                  <a:moveTo>
                    <a:pt x="3383" y="1195"/>
                  </a:moveTo>
                  <a:cubicBezTo>
                    <a:pt x="3401" y="1245"/>
                    <a:pt x="3401" y="1245"/>
                    <a:pt x="3401" y="1245"/>
                  </a:cubicBezTo>
                  <a:cubicBezTo>
                    <a:pt x="3442" y="1195"/>
                    <a:pt x="3442" y="1195"/>
                    <a:pt x="3442" y="1195"/>
                  </a:cubicBezTo>
                  <a:cubicBezTo>
                    <a:pt x="3488" y="1195"/>
                    <a:pt x="3488" y="1195"/>
                    <a:pt x="3488" y="1195"/>
                  </a:cubicBezTo>
                  <a:cubicBezTo>
                    <a:pt x="3423" y="1269"/>
                    <a:pt x="3423" y="1269"/>
                    <a:pt x="3423" y="1269"/>
                  </a:cubicBezTo>
                  <a:cubicBezTo>
                    <a:pt x="3457" y="1348"/>
                    <a:pt x="3457" y="1348"/>
                    <a:pt x="3457" y="1348"/>
                  </a:cubicBezTo>
                  <a:cubicBezTo>
                    <a:pt x="3404" y="1348"/>
                    <a:pt x="3404" y="1348"/>
                    <a:pt x="3404" y="1348"/>
                  </a:cubicBezTo>
                  <a:cubicBezTo>
                    <a:pt x="3385" y="1292"/>
                    <a:pt x="3385" y="1292"/>
                    <a:pt x="3385" y="1292"/>
                  </a:cubicBezTo>
                  <a:cubicBezTo>
                    <a:pt x="3342" y="1348"/>
                    <a:pt x="3342" y="1348"/>
                    <a:pt x="3342" y="1348"/>
                  </a:cubicBezTo>
                  <a:cubicBezTo>
                    <a:pt x="3295" y="1348"/>
                    <a:pt x="3295" y="1348"/>
                    <a:pt x="3295" y="1348"/>
                  </a:cubicBezTo>
                  <a:cubicBezTo>
                    <a:pt x="3364" y="1266"/>
                    <a:pt x="3364" y="1266"/>
                    <a:pt x="3364" y="1266"/>
                  </a:cubicBezTo>
                  <a:cubicBezTo>
                    <a:pt x="3329" y="1195"/>
                    <a:pt x="3329" y="1195"/>
                    <a:pt x="3329" y="1195"/>
                  </a:cubicBezTo>
                  <a:cubicBezTo>
                    <a:pt x="3383" y="1195"/>
                    <a:pt x="3383" y="1195"/>
                    <a:pt x="3383" y="1195"/>
                  </a:cubicBezTo>
                  <a:cubicBezTo>
                    <a:pt x="3383" y="1195"/>
                    <a:pt x="3383" y="1195"/>
                    <a:pt x="3383" y="1195"/>
                  </a:cubicBezTo>
                  <a:close/>
                  <a:moveTo>
                    <a:pt x="3509" y="1194"/>
                  </a:moveTo>
                  <a:cubicBezTo>
                    <a:pt x="3554" y="1194"/>
                    <a:pt x="3554" y="1194"/>
                    <a:pt x="3554" y="1194"/>
                  </a:cubicBezTo>
                  <a:cubicBezTo>
                    <a:pt x="3521" y="1348"/>
                    <a:pt x="3521" y="1348"/>
                    <a:pt x="3521" y="1348"/>
                  </a:cubicBezTo>
                  <a:cubicBezTo>
                    <a:pt x="3476" y="1348"/>
                    <a:pt x="3476" y="1348"/>
                    <a:pt x="3476" y="1348"/>
                  </a:cubicBezTo>
                  <a:cubicBezTo>
                    <a:pt x="3509" y="1194"/>
                    <a:pt x="3509" y="1194"/>
                    <a:pt x="3509" y="1194"/>
                  </a:cubicBezTo>
                  <a:cubicBezTo>
                    <a:pt x="3509" y="1194"/>
                    <a:pt x="3509" y="1194"/>
                    <a:pt x="3509" y="1194"/>
                  </a:cubicBezTo>
                  <a:close/>
                  <a:moveTo>
                    <a:pt x="3521" y="1129"/>
                  </a:moveTo>
                  <a:cubicBezTo>
                    <a:pt x="3569" y="1129"/>
                    <a:pt x="3569" y="1129"/>
                    <a:pt x="3569" y="1129"/>
                  </a:cubicBezTo>
                  <a:cubicBezTo>
                    <a:pt x="3561" y="1168"/>
                    <a:pt x="3561" y="1168"/>
                    <a:pt x="3561" y="1168"/>
                  </a:cubicBezTo>
                  <a:cubicBezTo>
                    <a:pt x="3513" y="1168"/>
                    <a:pt x="3513" y="1168"/>
                    <a:pt x="3513" y="1168"/>
                  </a:cubicBezTo>
                  <a:cubicBezTo>
                    <a:pt x="3521" y="1129"/>
                    <a:pt x="3521" y="1129"/>
                    <a:pt x="3521" y="1129"/>
                  </a:cubicBezTo>
                  <a:cubicBezTo>
                    <a:pt x="3521" y="1129"/>
                    <a:pt x="3521" y="1129"/>
                    <a:pt x="3521" y="1129"/>
                  </a:cubicBezTo>
                  <a:close/>
                  <a:moveTo>
                    <a:pt x="3649" y="1346"/>
                  </a:moveTo>
                  <a:cubicBezTo>
                    <a:pt x="3634" y="1350"/>
                    <a:pt x="3621" y="1351"/>
                    <a:pt x="3614" y="1351"/>
                  </a:cubicBezTo>
                  <a:cubicBezTo>
                    <a:pt x="3568" y="1351"/>
                    <a:pt x="3575" y="1322"/>
                    <a:pt x="3577" y="1310"/>
                  </a:cubicBezTo>
                  <a:cubicBezTo>
                    <a:pt x="3595" y="1225"/>
                    <a:pt x="3595" y="1225"/>
                    <a:pt x="3595" y="1225"/>
                  </a:cubicBezTo>
                  <a:cubicBezTo>
                    <a:pt x="3565" y="1225"/>
                    <a:pt x="3565" y="1225"/>
                    <a:pt x="3565" y="1225"/>
                  </a:cubicBezTo>
                  <a:cubicBezTo>
                    <a:pt x="3572" y="1196"/>
                    <a:pt x="3572" y="1196"/>
                    <a:pt x="3572" y="1196"/>
                  </a:cubicBezTo>
                  <a:cubicBezTo>
                    <a:pt x="3601" y="1196"/>
                    <a:pt x="3601" y="1196"/>
                    <a:pt x="3601" y="1196"/>
                  </a:cubicBezTo>
                  <a:cubicBezTo>
                    <a:pt x="3608" y="1166"/>
                    <a:pt x="3608" y="1166"/>
                    <a:pt x="3608" y="1166"/>
                  </a:cubicBezTo>
                  <a:cubicBezTo>
                    <a:pt x="3656" y="1149"/>
                    <a:pt x="3656" y="1149"/>
                    <a:pt x="3656" y="1149"/>
                  </a:cubicBezTo>
                  <a:cubicBezTo>
                    <a:pt x="3646" y="1196"/>
                    <a:pt x="3646" y="1196"/>
                    <a:pt x="3646" y="1196"/>
                  </a:cubicBezTo>
                  <a:cubicBezTo>
                    <a:pt x="3682" y="1196"/>
                    <a:pt x="3682" y="1196"/>
                    <a:pt x="3682" y="1196"/>
                  </a:cubicBezTo>
                  <a:cubicBezTo>
                    <a:pt x="3676" y="1225"/>
                    <a:pt x="3676" y="1225"/>
                    <a:pt x="3676" y="1225"/>
                  </a:cubicBezTo>
                  <a:cubicBezTo>
                    <a:pt x="3640" y="1225"/>
                    <a:pt x="3640" y="1225"/>
                    <a:pt x="3640" y="1225"/>
                  </a:cubicBezTo>
                  <a:cubicBezTo>
                    <a:pt x="3625" y="1295"/>
                    <a:pt x="3625" y="1295"/>
                    <a:pt x="3625" y="1295"/>
                  </a:cubicBezTo>
                  <a:cubicBezTo>
                    <a:pt x="3622" y="1309"/>
                    <a:pt x="3620" y="1317"/>
                    <a:pt x="3640" y="1317"/>
                  </a:cubicBezTo>
                  <a:cubicBezTo>
                    <a:pt x="3647" y="1317"/>
                    <a:pt x="3650" y="1317"/>
                    <a:pt x="3656" y="1317"/>
                  </a:cubicBezTo>
                  <a:cubicBezTo>
                    <a:pt x="3649" y="1346"/>
                    <a:pt x="3649" y="1346"/>
                    <a:pt x="3649" y="1346"/>
                  </a:cubicBezTo>
                  <a:cubicBezTo>
                    <a:pt x="3649" y="1346"/>
                    <a:pt x="3649" y="1346"/>
                    <a:pt x="3649" y="1346"/>
                  </a:cubicBezTo>
                  <a:close/>
                  <a:moveTo>
                    <a:pt x="3741" y="1195"/>
                  </a:moveTo>
                  <a:cubicBezTo>
                    <a:pt x="3752" y="1301"/>
                    <a:pt x="3752" y="1301"/>
                    <a:pt x="3752" y="1301"/>
                  </a:cubicBezTo>
                  <a:cubicBezTo>
                    <a:pt x="3809" y="1195"/>
                    <a:pt x="3809" y="1195"/>
                    <a:pt x="3809" y="1195"/>
                  </a:cubicBezTo>
                  <a:cubicBezTo>
                    <a:pt x="3854" y="1195"/>
                    <a:pt x="3854" y="1195"/>
                    <a:pt x="3854" y="1195"/>
                  </a:cubicBezTo>
                  <a:cubicBezTo>
                    <a:pt x="3764" y="1345"/>
                    <a:pt x="3764" y="1345"/>
                    <a:pt x="3764" y="1345"/>
                  </a:cubicBezTo>
                  <a:cubicBezTo>
                    <a:pt x="3732" y="1406"/>
                    <a:pt x="3732" y="1406"/>
                    <a:pt x="3732" y="1406"/>
                  </a:cubicBezTo>
                  <a:cubicBezTo>
                    <a:pt x="3687" y="1406"/>
                    <a:pt x="3687" y="1406"/>
                    <a:pt x="3687" y="1406"/>
                  </a:cubicBezTo>
                  <a:cubicBezTo>
                    <a:pt x="3719" y="1348"/>
                    <a:pt x="3719" y="1348"/>
                    <a:pt x="3719" y="1348"/>
                  </a:cubicBezTo>
                  <a:cubicBezTo>
                    <a:pt x="3693" y="1195"/>
                    <a:pt x="3693" y="1195"/>
                    <a:pt x="3693" y="1195"/>
                  </a:cubicBezTo>
                  <a:cubicBezTo>
                    <a:pt x="3741" y="1195"/>
                    <a:pt x="3741" y="1195"/>
                    <a:pt x="3741" y="1195"/>
                  </a:cubicBezTo>
                  <a:cubicBezTo>
                    <a:pt x="3741" y="1195"/>
                    <a:pt x="3741" y="1195"/>
                    <a:pt x="3741" y="1195"/>
                  </a:cubicBezTo>
                  <a:close/>
                  <a:moveTo>
                    <a:pt x="3933" y="1145"/>
                  </a:moveTo>
                  <a:cubicBezTo>
                    <a:pt x="3899" y="1145"/>
                    <a:pt x="3899" y="1145"/>
                    <a:pt x="3899" y="1145"/>
                  </a:cubicBezTo>
                  <a:cubicBezTo>
                    <a:pt x="3902" y="1129"/>
                    <a:pt x="3902" y="1129"/>
                    <a:pt x="3902" y="1129"/>
                  </a:cubicBezTo>
                  <a:cubicBezTo>
                    <a:pt x="3990" y="1129"/>
                    <a:pt x="3990" y="1129"/>
                    <a:pt x="3990" y="1129"/>
                  </a:cubicBezTo>
                  <a:cubicBezTo>
                    <a:pt x="3987" y="1145"/>
                    <a:pt x="3987" y="1145"/>
                    <a:pt x="3987" y="1145"/>
                  </a:cubicBezTo>
                  <a:cubicBezTo>
                    <a:pt x="3953" y="1145"/>
                    <a:pt x="3953" y="1145"/>
                    <a:pt x="3953" y="1145"/>
                  </a:cubicBezTo>
                  <a:cubicBezTo>
                    <a:pt x="3936" y="1225"/>
                    <a:pt x="3936" y="1225"/>
                    <a:pt x="3936" y="1225"/>
                  </a:cubicBezTo>
                  <a:cubicBezTo>
                    <a:pt x="3916" y="1225"/>
                    <a:pt x="3916" y="1225"/>
                    <a:pt x="3916" y="1225"/>
                  </a:cubicBezTo>
                  <a:cubicBezTo>
                    <a:pt x="3933" y="1145"/>
                    <a:pt x="3933" y="1145"/>
                    <a:pt x="3933" y="1145"/>
                  </a:cubicBezTo>
                  <a:cubicBezTo>
                    <a:pt x="3933" y="1145"/>
                    <a:pt x="3933" y="1145"/>
                    <a:pt x="3933" y="1145"/>
                  </a:cubicBezTo>
                  <a:close/>
                  <a:moveTo>
                    <a:pt x="3999" y="1129"/>
                  </a:moveTo>
                  <a:cubicBezTo>
                    <a:pt x="4031" y="1129"/>
                    <a:pt x="4031" y="1129"/>
                    <a:pt x="4031" y="1129"/>
                  </a:cubicBezTo>
                  <a:cubicBezTo>
                    <a:pt x="4036" y="1200"/>
                    <a:pt x="4036" y="1200"/>
                    <a:pt x="4036" y="1200"/>
                  </a:cubicBezTo>
                  <a:cubicBezTo>
                    <a:pt x="4072" y="1129"/>
                    <a:pt x="4072" y="1129"/>
                    <a:pt x="4072" y="1129"/>
                  </a:cubicBezTo>
                  <a:cubicBezTo>
                    <a:pt x="4103" y="1129"/>
                    <a:pt x="4103" y="1129"/>
                    <a:pt x="4103" y="1129"/>
                  </a:cubicBezTo>
                  <a:cubicBezTo>
                    <a:pt x="4083" y="1225"/>
                    <a:pt x="4083" y="1225"/>
                    <a:pt x="4083" y="1225"/>
                  </a:cubicBezTo>
                  <a:cubicBezTo>
                    <a:pt x="4063" y="1225"/>
                    <a:pt x="4063" y="1225"/>
                    <a:pt x="4063" y="1225"/>
                  </a:cubicBezTo>
                  <a:cubicBezTo>
                    <a:pt x="4080" y="1143"/>
                    <a:pt x="4080" y="1143"/>
                    <a:pt x="4080" y="1143"/>
                  </a:cubicBezTo>
                  <a:cubicBezTo>
                    <a:pt x="4038" y="1225"/>
                    <a:pt x="4038" y="1225"/>
                    <a:pt x="4038" y="1225"/>
                  </a:cubicBezTo>
                  <a:cubicBezTo>
                    <a:pt x="4021" y="1225"/>
                    <a:pt x="4021" y="1225"/>
                    <a:pt x="4021" y="1225"/>
                  </a:cubicBezTo>
                  <a:cubicBezTo>
                    <a:pt x="4014" y="1143"/>
                    <a:pt x="4014" y="1143"/>
                    <a:pt x="4014" y="1143"/>
                  </a:cubicBezTo>
                  <a:cubicBezTo>
                    <a:pt x="3997" y="1225"/>
                    <a:pt x="3997" y="1225"/>
                    <a:pt x="3997" y="1225"/>
                  </a:cubicBezTo>
                  <a:cubicBezTo>
                    <a:pt x="3978" y="1225"/>
                    <a:pt x="3978" y="1225"/>
                    <a:pt x="3978" y="1225"/>
                  </a:cubicBezTo>
                  <a:cubicBezTo>
                    <a:pt x="3999" y="1129"/>
                    <a:pt x="3999" y="1129"/>
                    <a:pt x="3999" y="1129"/>
                  </a:cubicBezTo>
                  <a:cubicBezTo>
                    <a:pt x="3999" y="1129"/>
                    <a:pt x="3999" y="1129"/>
                    <a:pt x="3999" y="11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gray">
            <a:xfrm>
              <a:off x="68" y="0"/>
              <a:ext cx="1723" cy="964"/>
            </a:xfrm>
            <a:custGeom>
              <a:avLst/>
              <a:gdLst>
                <a:gd name="T0" fmla="*/ 231 w 2268"/>
                <a:gd name="T1" fmla="*/ 327 h 1269"/>
                <a:gd name="T2" fmla="*/ 0 w 2268"/>
                <a:gd name="T3" fmla="*/ 327 h 1269"/>
                <a:gd name="T4" fmla="*/ 0 w 2268"/>
                <a:gd name="T5" fmla="*/ 0 h 1269"/>
                <a:gd name="T6" fmla="*/ 231 w 2268"/>
                <a:gd name="T7" fmla="*/ 0 h 1269"/>
                <a:gd name="T8" fmla="*/ 231 w 2268"/>
                <a:gd name="T9" fmla="*/ 327 h 1269"/>
                <a:gd name="T10" fmla="*/ 2268 w 2268"/>
                <a:gd name="T11" fmla="*/ 0 h 1269"/>
                <a:gd name="T12" fmla="*/ 2036 w 2268"/>
                <a:gd name="T13" fmla="*/ 0 h 1269"/>
                <a:gd name="T14" fmla="*/ 2036 w 2268"/>
                <a:gd name="T15" fmla="*/ 327 h 1269"/>
                <a:gd name="T16" fmla="*/ 2268 w 2268"/>
                <a:gd name="T17" fmla="*/ 327 h 1269"/>
                <a:gd name="T18" fmla="*/ 2268 w 2268"/>
                <a:gd name="T19" fmla="*/ 0 h 1269"/>
                <a:gd name="T20" fmla="*/ 231 w 2268"/>
                <a:gd name="T21" fmla="*/ 942 h 1269"/>
                <a:gd name="T22" fmla="*/ 0 w 2268"/>
                <a:gd name="T23" fmla="*/ 942 h 1269"/>
                <a:gd name="T24" fmla="*/ 0 w 2268"/>
                <a:gd name="T25" fmla="*/ 1269 h 1269"/>
                <a:gd name="T26" fmla="*/ 231 w 2268"/>
                <a:gd name="T27" fmla="*/ 1269 h 1269"/>
                <a:gd name="T28" fmla="*/ 231 w 2268"/>
                <a:gd name="T29" fmla="*/ 942 h 1269"/>
                <a:gd name="T30" fmla="*/ 2268 w 2268"/>
                <a:gd name="T31" fmla="*/ 942 h 1269"/>
                <a:gd name="T32" fmla="*/ 2036 w 2268"/>
                <a:gd name="T33" fmla="*/ 942 h 1269"/>
                <a:gd name="T34" fmla="*/ 2036 w 2268"/>
                <a:gd name="T35" fmla="*/ 1269 h 1269"/>
                <a:gd name="T36" fmla="*/ 2268 w 2268"/>
                <a:gd name="T37" fmla="*/ 1269 h 1269"/>
                <a:gd name="T38" fmla="*/ 2268 w 2268"/>
                <a:gd name="T39" fmla="*/ 942 h 126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68"/>
                <a:gd name="T61" fmla="*/ 0 h 1269"/>
                <a:gd name="T62" fmla="*/ 2268 w 2268"/>
                <a:gd name="T63" fmla="*/ 1269 h 126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68" h="1269">
                  <a:moveTo>
                    <a:pt x="231" y="327"/>
                  </a:moveTo>
                  <a:lnTo>
                    <a:pt x="0" y="327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327"/>
                  </a:lnTo>
                  <a:close/>
                  <a:moveTo>
                    <a:pt x="2268" y="0"/>
                  </a:moveTo>
                  <a:lnTo>
                    <a:pt x="2036" y="0"/>
                  </a:lnTo>
                  <a:lnTo>
                    <a:pt x="2036" y="327"/>
                  </a:lnTo>
                  <a:lnTo>
                    <a:pt x="2268" y="327"/>
                  </a:lnTo>
                  <a:lnTo>
                    <a:pt x="2268" y="0"/>
                  </a:lnTo>
                  <a:close/>
                  <a:moveTo>
                    <a:pt x="231" y="942"/>
                  </a:moveTo>
                  <a:lnTo>
                    <a:pt x="0" y="942"/>
                  </a:lnTo>
                  <a:lnTo>
                    <a:pt x="0" y="1269"/>
                  </a:lnTo>
                  <a:lnTo>
                    <a:pt x="231" y="1269"/>
                  </a:lnTo>
                  <a:lnTo>
                    <a:pt x="231" y="942"/>
                  </a:lnTo>
                  <a:close/>
                  <a:moveTo>
                    <a:pt x="2268" y="942"/>
                  </a:moveTo>
                  <a:lnTo>
                    <a:pt x="2036" y="942"/>
                  </a:lnTo>
                  <a:lnTo>
                    <a:pt x="2036" y="1269"/>
                  </a:lnTo>
                  <a:lnTo>
                    <a:pt x="2268" y="1269"/>
                  </a:lnTo>
                  <a:lnTo>
                    <a:pt x="2268" y="9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 userDrawn="1"/>
        </p:nvGrpSpPr>
        <p:grpSpPr bwMode="gray">
          <a:xfrm>
            <a:off x="10" y="0"/>
            <a:ext cx="9144001" cy="6858000"/>
            <a:chOff x="0" y="0"/>
            <a:chExt cx="9144001" cy="6858000"/>
          </a:xfrm>
        </p:grpSpPr>
        <p:sp>
          <p:nvSpPr>
            <p:cNvPr id="21" name="Freeform 6"/>
            <p:cNvSpPr>
              <a:spLocks/>
            </p:cNvSpPr>
            <p:nvPr userDrawn="1"/>
          </p:nvSpPr>
          <p:spPr bwMode="gray">
            <a:xfrm>
              <a:off x="0" y="0"/>
              <a:ext cx="5219700" cy="3214688"/>
            </a:xfrm>
            <a:custGeom>
              <a:avLst/>
              <a:gdLst/>
              <a:ahLst/>
              <a:cxnLst>
                <a:cxn ang="0">
                  <a:pos x="3288" y="0"/>
                </a:cxn>
                <a:cxn ang="0">
                  <a:pos x="0" y="0"/>
                </a:cxn>
                <a:cxn ang="0">
                  <a:pos x="0" y="2025"/>
                </a:cxn>
                <a:cxn ang="0">
                  <a:pos x="2689" y="2025"/>
                </a:cxn>
                <a:cxn ang="0">
                  <a:pos x="3288" y="0"/>
                </a:cxn>
              </a:cxnLst>
              <a:rect l="0" t="0" r="r" b="b"/>
              <a:pathLst>
                <a:path w="3288" h="2025">
                  <a:moveTo>
                    <a:pt x="3288" y="0"/>
                  </a:moveTo>
                  <a:lnTo>
                    <a:pt x="0" y="0"/>
                  </a:lnTo>
                  <a:lnTo>
                    <a:pt x="0" y="2025"/>
                  </a:lnTo>
                  <a:lnTo>
                    <a:pt x="2689" y="2025"/>
                  </a:lnTo>
                  <a:lnTo>
                    <a:pt x="328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gray">
            <a:xfrm>
              <a:off x="2170113" y="1774825"/>
              <a:ext cx="6973888" cy="5083175"/>
            </a:xfrm>
            <a:custGeom>
              <a:avLst/>
              <a:gdLst/>
              <a:ahLst/>
              <a:cxnLst>
                <a:cxn ang="0">
                  <a:pos x="4393" y="0"/>
                </a:cxn>
                <a:cxn ang="0">
                  <a:pos x="948" y="0"/>
                </a:cxn>
                <a:cxn ang="0">
                  <a:pos x="0" y="3202"/>
                </a:cxn>
                <a:cxn ang="0">
                  <a:pos x="4393" y="3202"/>
                </a:cxn>
                <a:cxn ang="0">
                  <a:pos x="4393" y="0"/>
                </a:cxn>
              </a:cxnLst>
              <a:rect l="0" t="0" r="r" b="b"/>
              <a:pathLst>
                <a:path w="4393" h="3202">
                  <a:moveTo>
                    <a:pt x="4393" y="0"/>
                  </a:moveTo>
                  <a:lnTo>
                    <a:pt x="948" y="0"/>
                  </a:lnTo>
                  <a:lnTo>
                    <a:pt x="0" y="3202"/>
                  </a:lnTo>
                  <a:lnTo>
                    <a:pt x="4393" y="3202"/>
                  </a:lnTo>
                  <a:lnTo>
                    <a:pt x="43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57A">
                    <a:alpha val="90000"/>
                  </a:srgbClr>
                </a:gs>
                <a:gs pos="35000">
                  <a:srgbClr val="00338D">
                    <a:alpha val="90000"/>
                  </a:srgbClr>
                </a:gs>
                <a:gs pos="100000">
                  <a:srgbClr val="009FDA">
                    <a:alpha val="90000"/>
                  </a:srgbClr>
                </a:gs>
              </a:gsLst>
              <a:lin ang="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gray">
            <a:xfrm>
              <a:off x="3249613" y="1774825"/>
              <a:ext cx="1444625" cy="1439863"/>
            </a:xfrm>
            <a:custGeom>
              <a:avLst/>
              <a:gdLst/>
              <a:ahLst/>
              <a:cxnLst>
                <a:cxn ang="0">
                  <a:pos x="0" y="907"/>
                </a:cxn>
                <a:cxn ang="0">
                  <a:pos x="642" y="907"/>
                </a:cxn>
                <a:cxn ang="0">
                  <a:pos x="910" y="0"/>
                </a:cxn>
                <a:cxn ang="0">
                  <a:pos x="268" y="0"/>
                </a:cxn>
                <a:cxn ang="0">
                  <a:pos x="0" y="907"/>
                </a:cxn>
              </a:cxnLst>
              <a:rect l="0" t="0" r="r" b="b"/>
              <a:pathLst>
                <a:path w="910" h="907">
                  <a:moveTo>
                    <a:pt x="0" y="907"/>
                  </a:moveTo>
                  <a:lnTo>
                    <a:pt x="642" y="907"/>
                  </a:lnTo>
                  <a:lnTo>
                    <a:pt x="910" y="0"/>
                  </a:lnTo>
                  <a:lnTo>
                    <a:pt x="268" y="0"/>
                  </a:lnTo>
                  <a:lnTo>
                    <a:pt x="0" y="907"/>
                  </a:lnTo>
                  <a:close/>
                </a:path>
              </a:pathLst>
            </a:custGeom>
            <a:solidFill>
              <a:srgbClr val="00257A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en-GB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Title 9"/>
          <p:cNvSpPr>
            <a:spLocks noGrp="1"/>
          </p:cNvSpPr>
          <p:nvPr userDrawn="1">
            <p:ph type="title"/>
          </p:nvPr>
        </p:nvSpPr>
        <p:spPr bwMode="gray">
          <a:xfrm>
            <a:off x="4860041" y="2492896"/>
            <a:ext cx="3888433" cy="22322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r" rtl="0" eaLnBrk="1" fontAlgn="base" hangingPunct="1">
              <a:spcBef>
                <a:spcPct val="4000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0"/>
          </p:nvPr>
        </p:nvSpPr>
        <p:spPr bwMode="gray">
          <a:xfrm>
            <a:off x="4860041" y="5013176"/>
            <a:ext cx="3888433" cy="151216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r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 descr="Picture1.png"/>
          <p:cNvPicPr>
            <a:picLocks noChangeAspect="1"/>
          </p:cNvPicPr>
          <p:nvPr userDrawn="1"/>
        </p:nvPicPr>
        <p:blipFill>
          <a:blip r:embed="rId2" cstate="email"/>
          <a:srcRect r="6158"/>
          <a:stretch>
            <a:fillRect/>
          </a:stretch>
        </p:blipFill>
        <p:spPr>
          <a:xfrm>
            <a:off x="381000" y="304800"/>
            <a:ext cx="2133600" cy="786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Freeform 6"/>
          <p:cNvSpPr>
            <a:spLocks/>
          </p:cNvSpPr>
          <p:nvPr userDrawn="1"/>
        </p:nvSpPr>
        <p:spPr bwMode="gray">
          <a:xfrm>
            <a:off x="6" y="0"/>
            <a:ext cx="6297613" cy="685800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320"/>
              </a:cxn>
              <a:cxn ang="0">
                <a:pos x="2688" y="4320"/>
              </a:cxn>
              <a:cxn ang="0">
                <a:pos x="3967" y="0"/>
              </a:cxn>
              <a:cxn ang="0">
                <a:pos x="0" y="0"/>
              </a:cxn>
            </a:cxnLst>
            <a:rect l="0" t="0" r="r" b="b"/>
            <a:pathLst>
              <a:path w="3967" h="4320">
                <a:moveTo>
                  <a:pt x="0" y="0"/>
                </a:moveTo>
                <a:lnTo>
                  <a:pt x="0" y="4320"/>
                </a:lnTo>
                <a:lnTo>
                  <a:pt x="2688" y="4320"/>
                </a:lnTo>
                <a:lnTo>
                  <a:pt x="3967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gray">
          <a:xfrm>
            <a:off x="324000" y="1268760"/>
            <a:ext cx="5046098" cy="187220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algn="l" rtl="0" eaLnBrk="1" fontAlgn="base" hangingPunct="1">
              <a:spcBef>
                <a:spcPct val="4000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gray">
          <a:xfrm>
            <a:off x="324010" y="3356993"/>
            <a:ext cx="4614051" cy="10801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rtl="0" eaLnBrk="1" fontAlgn="base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EditPoints="1"/>
          </p:cNvSpPr>
          <p:nvPr userDrawn="1"/>
        </p:nvSpPr>
        <p:spPr bwMode="gray">
          <a:xfrm>
            <a:off x="0" y="0"/>
            <a:ext cx="4797424" cy="5588000"/>
          </a:xfrm>
          <a:custGeom>
            <a:avLst/>
            <a:gdLst/>
            <a:ahLst/>
            <a:cxnLst>
              <a:cxn ang="0">
                <a:pos x="3022" y="0"/>
              </a:cxn>
              <a:cxn ang="0">
                <a:pos x="0" y="0"/>
              </a:cxn>
              <a:cxn ang="0">
                <a:pos x="0" y="3520"/>
              </a:cxn>
              <a:cxn ang="0">
                <a:pos x="1979" y="3520"/>
              </a:cxn>
              <a:cxn ang="0">
                <a:pos x="3022" y="0"/>
              </a:cxn>
              <a:cxn ang="0">
                <a:pos x="3022" y="0"/>
              </a:cxn>
              <a:cxn ang="0">
                <a:pos x="3022" y="0"/>
              </a:cxn>
            </a:cxnLst>
            <a:rect l="0" t="0" r="r" b="b"/>
            <a:pathLst>
              <a:path w="3022" h="3520">
                <a:moveTo>
                  <a:pt x="3022" y="0"/>
                </a:moveTo>
                <a:lnTo>
                  <a:pt x="0" y="0"/>
                </a:lnTo>
                <a:lnTo>
                  <a:pt x="0" y="3520"/>
                </a:lnTo>
                <a:lnTo>
                  <a:pt x="1979" y="3520"/>
                </a:lnTo>
                <a:lnTo>
                  <a:pt x="3022" y="0"/>
                </a:lnTo>
                <a:close/>
                <a:moveTo>
                  <a:pt x="3022" y="0"/>
                </a:moveTo>
                <a:lnTo>
                  <a:pt x="3022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 bwMode="gray">
          <a:xfrm>
            <a:off x="323530" y="1412776"/>
            <a:ext cx="3384376" cy="2160240"/>
          </a:xfr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lvl1pPr>
              <a:defRPr lang="en-GB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6pPr>
            <a:lvl7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7pPr>
            <a:lvl8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8pPr>
            <a:lvl9pPr>
              <a:defRPr lang="en-GB" sz="3000" b="1" kern="1200" noProof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323528" y="3789040"/>
            <a:ext cx="30243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defRPr lang="en-US" sz="1200" b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defRPr lang="en-US" sz="1200" b="0" kern="120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Freeform 7"/>
          <p:cNvSpPr>
            <a:spLocks noChangeAspect="1" noEditPoints="1"/>
          </p:cNvSpPr>
          <p:nvPr userDrawn="1"/>
        </p:nvSpPr>
        <p:spPr bwMode="gray">
          <a:xfrm>
            <a:off x="0" y="-1588"/>
            <a:ext cx="4798800" cy="3209772"/>
          </a:xfrm>
          <a:custGeom>
            <a:avLst/>
            <a:gdLst/>
            <a:ahLst/>
            <a:cxnLst>
              <a:cxn ang="0">
                <a:pos x="3026" y="0"/>
              </a:cxn>
              <a:cxn ang="0">
                <a:pos x="0" y="0"/>
              </a:cxn>
              <a:cxn ang="0">
                <a:pos x="0" y="2024"/>
              </a:cxn>
              <a:cxn ang="0">
                <a:pos x="2427" y="2024"/>
              </a:cxn>
              <a:cxn ang="0">
                <a:pos x="3026" y="0"/>
              </a:cxn>
              <a:cxn ang="0">
                <a:pos x="3026" y="0"/>
              </a:cxn>
              <a:cxn ang="0">
                <a:pos x="3026" y="0"/>
              </a:cxn>
            </a:cxnLst>
            <a:rect l="0" t="0" r="r" b="b"/>
            <a:pathLst>
              <a:path w="3026" h="2024">
                <a:moveTo>
                  <a:pt x="3026" y="0"/>
                </a:moveTo>
                <a:lnTo>
                  <a:pt x="0" y="0"/>
                </a:lnTo>
                <a:lnTo>
                  <a:pt x="0" y="2024"/>
                </a:lnTo>
                <a:lnTo>
                  <a:pt x="2427" y="2024"/>
                </a:lnTo>
                <a:lnTo>
                  <a:pt x="3026" y="0"/>
                </a:lnTo>
                <a:moveTo>
                  <a:pt x="3026" y="0"/>
                </a:moveTo>
                <a:lnTo>
                  <a:pt x="3026" y="0"/>
                </a:lnTo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320400" y="3789367"/>
            <a:ext cx="353152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normAutofit/>
          </a:bodyPr>
          <a:lstStyle>
            <a:lvl1pPr>
              <a:defRPr lang="en-US" sz="1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Picture1.png"/>
          <p:cNvPicPr>
            <a:picLocks noChangeAspect="1"/>
          </p:cNvPicPr>
          <p:nvPr userDrawn="1"/>
        </p:nvPicPr>
        <p:blipFill>
          <a:blip r:embed="rId2" cstate="email"/>
          <a:srcRect r="6158"/>
          <a:stretch>
            <a:fillRect/>
          </a:stretch>
        </p:blipFill>
        <p:spPr>
          <a:xfrm>
            <a:off x="381000" y="304800"/>
            <a:ext cx="2133600" cy="786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D3A7E-8EC0-4192-BA05-7FBDF207A749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01A2A-94F4-4FB5-8D99-8DE362E8348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FT\PPT Matter revised (Sudhiv)\used images\Image book one (90)2-for title 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8FA5-E7EE-43F7-A229-7651628CF83D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A3365-B5CD-4428-B20B-303F5CB10D27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8FDC7-B2F8-48CC-8411-286F078BADE7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47C20-32DB-4163-A74F-B78FB9C01A7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A41E6-0063-4696-829F-5C5A9FC5318A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56E34-927A-44D9-9403-2FF8B23021F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94CB-41FD-4B0A-BE78-D7281CE9A78A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5A0E-3C6B-4769-B1CD-B262A0B4015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8DD4-7C2B-4E41-98A6-F2865E729325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DFD44-3073-41F8-B23A-759DE504D1A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A19CD-69B1-4DAB-947A-D71543BFC3F6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21B92-218B-4401-B781-68E4004F10B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0AF4F-A1E4-44CC-88FE-A2BE7521B26F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60B60-BC98-4894-BD21-8E84C6187EA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E77E8-42B1-4BAB-B835-2E6DE3E591FC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C8D67-CEEF-4EC3-BFD0-4572415E444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08915-BFB2-447F-A3B5-407055C68AED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8AAD2-C50E-4251-B10B-9C660628BF8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4708A-A490-45CE-9D9F-F6857762E270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A9A6-A58C-471A-83F7-503935E3A15A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GIFT\PPT Matter revised (Sudhiv)\used images\Image book one (90)2-for title copy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3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>
                <a:cs typeface="+mn-cs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5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>
                  <a:latin typeface="+mn-lt"/>
                  <a:cs typeface="+mn-cs"/>
                </a:endParaRPr>
              </a:p>
            </p:txBody>
          </p:sp>
          <p:sp>
            <p:nvSpPr>
              <p:cNvPr id="6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>
                  <a:latin typeface="+mn-lt"/>
                  <a:cs typeface="+mn-cs"/>
                </a:endParaRPr>
              </a:p>
            </p:txBody>
          </p:sp>
          <p:sp>
            <p:nvSpPr>
              <p:cNvPr id="7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>
                  <a:latin typeface="+mn-lt"/>
                  <a:cs typeface="+mn-cs"/>
                </a:endParaRPr>
              </a:p>
            </p:txBody>
          </p:sp>
          <p:sp>
            <p:nvSpPr>
              <p:cNvPr id="8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N">
                  <a:latin typeface="+mn-lt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">
    <p:fade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FT\PPT Matter revised (Sudhiv)\used images\Image book one (90)2-for title 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GIFT\PPT Matter revised (Sudhiv)\used images\Image book one (90)2-for title copy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IFT\PPT Matter revised (Sudhiv)\used images\PPT slide-0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">
    <p:fade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">
    <p:fade/>
  </p:transition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3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5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ttp://editor.circlepad.com/cpGraphics/templatePhotos/1024_829_MatrixCityBackground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2156" b="-386"/>
          <a:stretch>
            <a:fillRect/>
          </a:stretch>
        </p:blipFill>
        <p:spPr bwMode="auto">
          <a:xfrm>
            <a:off x="0" y="609600"/>
            <a:ext cx="9144000" cy="5791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0" y="609600"/>
            <a:ext cx="9144000" cy="57912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6381750"/>
            <a:ext cx="9144000" cy="4762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IN" sz="1400" dirty="0">
              <a:latin typeface="Cambria" pitchFamily="18" charset="0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 flipH="1">
            <a:off x="0" y="6443663"/>
            <a:ext cx="5795963" cy="414337"/>
            <a:chOff x="-131763" y="2759077"/>
            <a:chExt cx="9140826" cy="652462"/>
          </a:xfrm>
        </p:grpSpPr>
        <p:sp>
          <p:nvSpPr>
            <p:cNvPr id="6" name="Freeform 23"/>
            <p:cNvSpPr>
              <a:spLocks/>
            </p:cNvSpPr>
            <p:nvPr/>
          </p:nvSpPr>
          <p:spPr bwMode="auto">
            <a:xfrm>
              <a:off x="8443238" y="3144055"/>
              <a:ext cx="565825" cy="267484"/>
            </a:xfrm>
            <a:custGeom>
              <a:avLst/>
              <a:gdLst>
                <a:gd name="T0" fmla="*/ 4 w 1067"/>
                <a:gd name="T1" fmla="*/ 506 h 506"/>
                <a:gd name="T2" fmla="*/ 0 w 1067"/>
                <a:gd name="T3" fmla="*/ 164 h 506"/>
                <a:gd name="T4" fmla="*/ 95 w 1067"/>
                <a:gd name="T5" fmla="*/ 165 h 506"/>
                <a:gd name="T6" fmla="*/ 91 w 1067"/>
                <a:gd name="T7" fmla="*/ 0 h 506"/>
                <a:gd name="T8" fmla="*/ 211 w 1067"/>
                <a:gd name="T9" fmla="*/ 0 h 506"/>
                <a:gd name="T10" fmla="*/ 284 w 1067"/>
                <a:gd name="T11" fmla="*/ 2 h 506"/>
                <a:gd name="T12" fmla="*/ 286 w 1067"/>
                <a:gd name="T13" fmla="*/ 10 h 506"/>
                <a:gd name="T14" fmla="*/ 436 w 1067"/>
                <a:gd name="T15" fmla="*/ 11 h 506"/>
                <a:gd name="T16" fmla="*/ 434 w 1067"/>
                <a:gd name="T17" fmla="*/ 211 h 506"/>
                <a:gd name="T18" fmla="*/ 440 w 1067"/>
                <a:gd name="T19" fmla="*/ 212 h 506"/>
                <a:gd name="T20" fmla="*/ 440 w 1067"/>
                <a:gd name="T21" fmla="*/ 247 h 506"/>
                <a:gd name="T22" fmla="*/ 443 w 1067"/>
                <a:gd name="T23" fmla="*/ 248 h 506"/>
                <a:gd name="T24" fmla="*/ 442 w 1067"/>
                <a:gd name="T25" fmla="*/ 501 h 506"/>
                <a:gd name="T26" fmla="*/ 1067 w 1067"/>
                <a:gd name="T27" fmla="*/ 50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7" h="506">
                  <a:moveTo>
                    <a:pt x="4" y="506"/>
                  </a:moveTo>
                  <a:lnTo>
                    <a:pt x="0" y="164"/>
                  </a:lnTo>
                  <a:lnTo>
                    <a:pt x="95" y="165"/>
                  </a:lnTo>
                  <a:lnTo>
                    <a:pt x="91" y="0"/>
                  </a:lnTo>
                  <a:lnTo>
                    <a:pt x="211" y="0"/>
                  </a:lnTo>
                  <a:lnTo>
                    <a:pt x="284" y="2"/>
                  </a:lnTo>
                  <a:lnTo>
                    <a:pt x="286" y="10"/>
                  </a:lnTo>
                  <a:lnTo>
                    <a:pt x="436" y="11"/>
                  </a:lnTo>
                  <a:lnTo>
                    <a:pt x="434" y="211"/>
                  </a:lnTo>
                  <a:lnTo>
                    <a:pt x="440" y="212"/>
                  </a:lnTo>
                  <a:lnTo>
                    <a:pt x="440" y="247"/>
                  </a:lnTo>
                  <a:lnTo>
                    <a:pt x="443" y="248"/>
                  </a:lnTo>
                  <a:lnTo>
                    <a:pt x="442" y="501"/>
                  </a:lnTo>
                  <a:lnTo>
                    <a:pt x="1067" y="501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auto">
            <a:xfrm>
              <a:off x="-131763" y="2759077"/>
              <a:ext cx="8675147" cy="652462"/>
            </a:xfrm>
            <a:custGeom>
              <a:avLst/>
              <a:gdLst>
                <a:gd name="T0" fmla="*/ 12633 w 16391"/>
                <a:gd name="T1" fmla="*/ 601 h 1235"/>
                <a:gd name="T2" fmla="*/ 12815 w 16391"/>
                <a:gd name="T3" fmla="*/ 1230 h 1235"/>
                <a:gd name="T4" fmla="*/ 12957 w 16391"/>
                <a:gd name="T5" fmla="*/ 688 h 1235"/>
                <a:gd name="T6" fmla="*/ 13121 w 16391"/>
                <a:gd name="T7" fmla="*/ 1234 h 1235"/>
                <a:gd name="T8" fmla="*/ 13211 w 16391"/>
                <a:gd name="T9" fmla="*/ 1035 h 1235"/>
                <a:gd name="T10" fmla="*/ 13218 w 16391"/>
                <a:gd name="T11" fmla="*/ 1024 h 1235"/>
                <a:gd name="T12" fmla="*/ 13211 w 16391"/>
                <a:gd name="T13" fmla="*/ 838 h 1235"/>
                <a:gd name="T14" fmla="*/ 13217 w 16391"/>
                <a:gd name="T15" fmla="*/ 737 h 1235"/>
                <a:gd name="T16" fmla="*/ 13342 w 16391"/>
                <a:gd name="T17" fmla="*/ 737 h 1235"/>
                <a:gd name="T18" fmla="*/ 13347 w 16391"/>
                <a:gd name="T19" fmla="*/ 618 h 1235"/>
                <a:gd name="T20" fmla="*/ 13413 w 16391"/>
                <a:gd name="T21" fmla="*/ 471 h 1235"/>
                <a:gd name="T22" fmla="*/ 13446 w 16391"/>
                <a:gd name="T23" fmla="*/ 619 h 1235"/>
                <a:gd name="T24" fmla="*/ 13526 w 16391"/>
                <a:gd name="T25" fmla="*/ 883 h 1235"/>
                <a:gd name="T26" fmla="*/ 13528 w 16391"/>
                <a:gd name="T27" fmla="*/ 798 h 1235"/>
                <a:gd name="T28" fmla="*/ 13549 w 16391"/>
                <a:gd name="T29" fmla="*/ 604 h 1235"/>
                <a:gd name="T30" fmla="*/ 13683 w 16391"/>
                <a:gd name="T31" fmla="*/ 1049 h 1235"/>
                <a:gd name="T32" fmla="*/ 13790 w 16391"/>
                <a:gd name="T33" fmla="*/ 1046 h 1235"/>
                <a:gd name="T34" fmla="*/ 13874 w 16391"/>
                <a:gd name="T35" fmla="*/ 873 h 1235"/>
                <a:gd name="T36" fmla="*/ 14154 w 16391"/>
                <a:gd name="T37" fmla="*/ 780 h 1235"/>
                <a:gd name="T38" fmla="*/ 14161 w 16391"/>
                <a:gd name="T39" fmla="*/ 949 h 1235"/>
                <a:gd name="T40" fmla="*/ 14169 w 16391"/>
                <a:gd name="T41" fmla="*/ 868 h 1235"/>
                <a:gd name="T42" fmla="*/ 14173 w 16391"/>
                <a:gd name="T43" fmla="*/ 682 h 1235"/>
                <a:gd name="T44" fmla="*/ 14183 w 16391"/>
                <a:gd name="T45" fmla="*/ 520 h 1235"/>
                <a:gd name="T46" fmla="*/ 14199 w 16391"/>
                <a:gd name="T47" fmla="*/ 311 h 1235"/>
                <a:gd name="T48" fmla="*/ 14370 w 16391"/>
                <a:gd name="T49" fmla="*/ 1228 h 1235"/>
                <a:gd name="T50" fmla="*/ 14484 w 16391"/>
                <a:gd name="T51" fmla="*/ 753 h 1235"/>
                <a:gd name="T52" fmla="*/ 14506 w 16391"/>
                <a:gd name="T53" fmla="*/ 809 h 1235"/>
                <a:gd name="T54" fmla="*/ 14521 w 16391"/>
                <a:gd name="T55" fmla="*/ 929 h 1235"/>
                <a:gd name="T56" fmla="*/ 14524 w 16391"/>
                <a:gd name="T57" fmla="*/ 310 h 1235"/>
                <a:gd name="T58" fmla="*/ 14684 w 16391"/>
                <a:gd name="T59" fmla="*/ 376 h 1235"/>
                <a:gd name="T60" fmla="*/ 14698 w 16391"/>
                <a:gd name="T61" fmla="*/ 516 h 1235"/>
                <a:gd name="T62" fmla="*/ 14704 w 16391"/>
                <a:gd name="T63" fmla="*/ 1041 h 1235"/>
                <a:gd name="T64" fmla="*/ 14818 w 16391"/>
                <a:gd name="T65" fmla="*/ 898 h 1235"/>
                <a:gd name="T66" fmla="*/ 14887 w 16391"/>
                <a:gd name="T67" fmla="*/ 565 h 1235"/>
                <a:gd name="T68" fmla="*/ 14993 w 16391"/>
                <a:gd name="T69" fmla="*/ 625 h 1235"/>
                <a:gd name="T70" fmla="*/ 14994 w 16391"/>
                <a:gd name="T71" fmla="*/ 571 h 1235"/>
                <a:gd name="T72" fmla="*/ 14994 w 16391"/>
                <a:gd name="T73" fmla="*/ 417 h 1235"/>
                <a:gd name="T74" fmla="*/ 14991 w 16391"/>
                <a:gd name="T75" fmla="*/ 307 h 1235"/>
                <a:gd name="T76" fmla="*/ 14985 w 16391"/>
                <a:gd name="T77" fmla="*/ 236 h 1235"/>
                <a:gd name="T78" fmla="*/ 15006 w 16391"/>
                <a:gd name="T79" fmla="*/ 189 h 1235"/>
                <a:gd name="T80" fmla="*/ 15056 w 16391"/>
                <a:gd name="T81" fmla="*/ 69 h 1235"/>
                <a:gd name="T82" fmla="*/ 15119 w 16391"/>
                <a:gd name="T83" fmla="*/ 124 h 1235"/>
                <a:gd name="T84" fmla="*/ 15165 w 16391"/>
                <a:gd name="T85" fmla="*/ 249 h 1235"/>
                <a:gd name="T86" fmla="*/ 15162 w 16391"/>
                <a:gd name="T87" fmla="*/ 606 h 1235"/>
                <a:gd name="T88" fmla="*/ 15249 w 16391"/>
                <a:gd name="T89" fmla="*/ 564 h 1235"/>
                <a:gd name="T90" fmla="*/ 15265 w 16391"/>
                <a:gd name="T91" fmla="*/ 987 h 1235"/>
                <a:gd name="T92" fmla="*/ 15317 w 16391"/>
                <a:gd name="T93" fmla="*/ 800 h 1235"/>
                <a:gd name="T94" fmla="*/ 15352 w 16391"/>
                <a:gd name="T95" fmla="*/ 790 h 1235"/>
                <a:gd name="T96" fmla="*/ 15347 w 16391"/>
                <a:gd name="T97" fmla="*/ 705 h 1235"/>
                <a:gd name="T98" fmla="*/ 15336 w 16391"/>
                <a:gd name="T99" fmla="*/ 597 h 1235"/>
                <a:gd name="T100" fmla="*/ 15341 w 16391"/>
                <a:gd name="T101" fmla="*/ 592 h 1235"/>
                <a:gd name="T102" fmla="*/ 15676 w 16391"/>
                <a:gd name="T103" fmla="*/ 657 h 1235"/>
                <a:gd name="T104" fmla="*/ 15657 w 16391"/>
                <a:gd name="T105" fmla="*/ 943 h 1235"/>
                <a:gd name="T106" fmla="*/ 15662 w 16391"/>
                <a:gd name="T107" fmla="*/ 1235 h 1235"/>
                <a:gd name="T108" fmla="*/ 15657 w 16391"/>
                <a:gd name="T109" fmla="*/ 942 h 1235"/>
                <a:gd name="T110" fmla="*/ 15676 w 16391"/>
                <a:gd name="T111" fmla="*/ 657 h 1235"/>
                <a:gd name="T112" fmla="*/ 15768 w 16391"/>
                <a:gd name="T113" fmla="*/ 746 h 1235"/>
                <a:gd name="T114" fmla="*/ 16299 w 16391"/>
                <a:gd name="T115" fmla="*/ 74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91" h="1235">
                  <a:moveTo>
                    <a:pt x="0" y="1234"/>
                  </a:moveTo>
                  <a:lnTo>
                    <a:pt x="12468" y="1234"/>
                  </a:lnTo>
                  <a:lnTo>
                    <a:pt x="12469" y="601"/>
                  </a:lnTo>
                  <a:lnTo>
                    <a:pt x="12633" y="601"/>
                  </a:lnTo>
                  <a:lnTo>
                    <a:pt x="12632" y="1053"/>
                  </a:lnTo>
                  <a:lnTo>
                    <a:pt x="12650" y="1059"/>
                  </a:lnTo>
                  <a:lnTo>
                    <a:pt x="12651" y="1230"/>
                  </a:lnTo>
                  <a:lnTo>
                    <a:pt x="12815" y="1230"/>
                  </a:lnTo>
                  <a:lnTo>
                    <a:pt x="12815" y="686"/>
                  </a:lnTo>
                  <a:lnTo>
                    <a:pt x="12957" y="688"/>
                  </a:lnTo>
                  <a:lnTo>
                    <a:pt x="12971" y="1234"/>
                  </a:lnTo>
                  <a:lnTo>
                    <a:pt x="12957" y="688"/>
                  </a:lnTo>
                  <a:lnTo>
                    <a:pt x="13098" y="689"/>
                  </a:lnTo>
                  <a:lnTo>
                    <a:pt x="13098" y="1212"/>
                  </a:lnTo>
                  <a:lnTo>
                    <a:pt x="13121" y="1221"/>
                  </a:lnTo>
                  <a:lnTo>
                    <a:pt x="13121" y="1234"/>
                  </a:lnTo>
                  <a:lnTo>
                    <a:pt x="13122" y="1128"/>
                  </a:lnTo>
                  <a:lnTo>
                    <a:pt x="13212" y="1123"/>
                  </a:lnTo>
                  <a:lnTo>
                    <a:pt x="13211" y="1037"/>
                  </a:lnTo>
                  <a:lnTo>
                    <a:pt x="13211" y="1035"/>
                  </a:lnTo>
                  <a:lnTo>
                    <a:pt x="13212" y="1030"/>
                  </a:lnTo>
                  <a:lnTo>
                    <a:pt x="13214" y="1028"/>
                  </a:lnTo>
                  <a:lnTo>
                    <a:pt x="13216" y="1026"/>
                  </a:lnTo>
                  <a:lnTo>
                    <a:pt x="13218" y="1024"/>
                  </a:lnTo>
                  <a:lnTo>
                    <a:pt x="13221" y="1023"/>
                  </a:lnTo>
                  <a:lnTo>
                    <a:pt x="13222" y="857"/>
                  </a:lnTo>
                  <a:lnTo>
                    <a:pt x="13215" y="854"/>
                  </a:lnTo>
                  <a:lnTo>
                    <a:pt x="13211" y="838"/>
                  </a:lnTo>
                  <a:lnTo>
                    <a:pt x="13212" y="741"/>
                  </a:lnTo>
                  <a:lnTo>
                    <a:pt x="13212" y="740"/>
                  </a:lnTo>
                  <a:lnTo>
                    <a:pt x="13214" y="738"/>
                  </a:lnTo>
                  <a:lnTo>
                    <a:pt x="13217" y="737"/>
                  </a:lnTo>
                  <a:lnTo>
                    <a:pt x="13220" y="736"/>
                  </a:lnTo>
                  <a:lnTo>
                    <a:pt x="13220" y="673"/>
                  </a:lnTo>
                  <a:lnTo>
                    <a:pt x="13341" y="673"/>
                  </a:lnTo>
                  <a:lnTo>
                    <a:pt x="13342" y="737"/>
                  </a:lnTo>
                  <a:lnTo>
                    <a:pt x="13346" y="737"/>
                  </a:lnTo>
                  <a:lnTo>
                    <a:pt x="13346" y="744"/>
                  </a:lnTo>
                  <a:lnTo>
                    <a:pt x="13351" y="744"/>
                  </a:lnTo>
                  <a:lnTo>
                    <a:pt x="13347" y="618"/>
                  </a:lnTo>
                  <a:lnTo>
                    <a:pt x="13397" y="618"/>
                  </a:lnTo>
                  <a:lnTo>
                    <a:pt x="13407" y="573"/>
                  </a:lnTo>
                  <a:lnTo>
                    <a:pt x="13410" y="505"/>
                  </a:lnTo>
                  <a:lnTo>
                    <a:pt x="13413" y="471"/>
                  </a:lnTo>
                  <a:lnTo>
                    <a:pt x="13414" y="503"/>
                  </a:lnTo>
                  <a:lnTo>
                    <a:pt x="13418" y="570"/>
                  </a:lnTo>
                  <a:lnTo>
                    <a:pt x="13427" y="618"/>
                  </a:lnTo>
                  <a:lnTo>
                    <a:pt x="13446" y="619"/>
                  </a:lnTo>
                  <a:lnTo>
                    <a:pt x="13446" y="673"/>
                  </a:lnTo>
                  <a:lnTo>
                    <a:pt x="13452" y="674"/>
                  </a:lnTo>
                  <a:lnTo>
                    <a:pt x="13463" y="885"/>
                  </a:lnTo>
                  <a:lnTo>
                    <a:pt x="13526" y="883"/>
                  </a:lnTo>
                  <a:lnTo>
                    <a:pt x="13526" y="838"/>
                  </a:lnTo>
                  <a:lnTo>
                    <a:pt x="13537" y="837"/>
                  </a:lnTo>
                  <a:lnTo>
                    <a:pt x="13536" y="798"/>
                  </a:lnTo>
                  <a:lnTo>
                    <a:pt x="13528" y="798"/>
                  </a:lnTo>
                  <a:lnTo>
                    <a:pt x="13528" y="677"/>
                  </a:lnTo>
                  <a:lnTo>
                    <a:pt x="13537" y="674"/>
                  </a:lnTo>
                  <a:lnTo>
                    <a:pt x="13537" y="604"/>
                  </a:lnTo>
                  <a:lnTo>
                    <a:pt x="13549" y="604"/>
                  </a:lnTo>
                  <a:lnTo>
                    <a:pt x="13562" y="606"/>
                  </a:lnTo>
                  <a:lnTo>
                    <a:pt x="13645" y="606"/>
                  </a:lnTo>
                  <a:lnTo>
                    <a:pt x="13667" y="1050"/>
                  </a:lnTo>
                  <a:lnTo>
                    <a:pt x="13683" y="1049"/>
                  </a:lnTo>
                  <a:lnTo>
                    <a:pt x="13692" y="978"/>
                  </a:lnTo>
                  <a:lnTo>
                    <a:pt x="13736" y="982"/>
                  </a:lnTo>
                  <a:lnTo>
                    <a:pt x="13793" y="1002"/>
                  </a:lnTo>
                  <a:lnTo>
                    <a:pt x="13790" y="1046"/>
                  </a:lnTo>
                  <a:lnTo>
                    <a:pt x="13868" y="1051"/>
                  </a:lnTo>
                  <a:lnTo>
                    <a:pt x="13871" y="1234"/>
                  </a:lnTo>
                  <a:lnTo>
                    <a:pt x="13868" y="1051"/>
                  </a:lnTo>
                  <a:lnTo>
                    <a:pt x="13874" y="873"/>
                  </a:lnTo>
                  <a:lnTo>
                    <a:pt x="13875" y="652"/>
                  </a:lnTo>
                  <a:lnTo>
                    <a:pt x="14089" y="652"/>
                  </a:lnTo>
                  <a:lnTo>
                    <a:pt x="14091" y="777"/>
                  </a:lnTo>
                  <a:lnTo>
                    <a:pt x="14154" y="780"/>
                  </a:lnTo>
                  <a:lnTo>
                    <a:pt x="14156" y="948"/>
                  </a:lnTo>
                  <a:lnTo>
                    <a:pt x="14161" y="949"/>
                  </a:lnTo>
                  <a:lnTo>
                    <a:pt x="14163" y="1234"/>
                  </a:lnTo>
                  <a:lnTo>
                    <a:pt x="14161" y="949"/>
                  </a:lnTo>
                  <a:lnTo>
                    <a:pt x="14168" y="947"/>
                  </a:lnTo>
                  <a:lnTo>
                    <a:pt x="14168" y="938"/>
                  </a:lnTo>
                  <a:lnTo>
                    <a:pt x="14168" y="910"/>
                  </a:lnTo>
                  <a:lnTo>
                    <a:pt x="14169" y="868"/>
                  </a:lnTo>
                  <a:lnTo>
                    <a:pt x="14170" y="821"/>
                  </a:lnTo>
                  <a:lnTo>
                    <a:pt x="14171" y="770"/>
                  </a:lnTo>
                  <a:lnTo>
                    <a:pt x="14172" y="722"/>
                  </a:lnTo>
                  <a:lnTo>
                    <a:pt x="14173" y="682"/>
                  </a:lnTo>
                  <a:lnTo>
                    <a:pt x="14174" y="652"/>
                  </a:lnTo>
                  <a:lnTo>
                    <a:pt x="14177" y="622"/>
                  </a:lnTo>
                  <a:lnTo>
                    <a:pt x="14179" y="576"/>
                  </a:lnTo>
                  <a:lnTo>
                    <a:pt x="14183" y="520"/>
                  </a:lnTo>
                  <a:lnTo>
                    <a:pt x="14187" y="458"/>
                  </a:lnTo>
                  <a:lnTo>
                    <a:pt x="14192" y="400"/>
                  </a:lnTo>
                  <a:lnTo>
                    <a:pt x="14195" y="349"/>
                  </a:lnTo>
                  <a:lnTo>
                    <a:pt x="14199" y="311"/>
                  </a:lnTo>
                  <a:lnTo>
                    <a:pt x="14201" y="295"/>
                  </a:lnTo>
                  <a:lnTo>
                    <a:pt x="14358" y="301"/>
                  </a:lnTo>
                  <a:lnTo>
                    <a:pt x="14357" y="864"/>
                  </a:lnTo>
                  <a:lnTo>
                    <a:pt x="14370" y="1228"/>
                  </a:lnTo>
                  <a:lnTo>
                    <a:pt x="14357" y="864"/>
                  </a:lnTo>
                  <a:lnTo>
                    <a:pt x="14387" y="796"/>
                  </a:lnTo>
                  <a:lnTo>
                    <a:pt x="14454" y="756"/>
                  </a:lnTo>
                  <a:lnTo>
                    <a:pt x="14484" y="753"/>
                  </a:lnTo>
                  <a:lnTo>
                    <a:pt x="14498" y="754"/>
                  </a:lnTo>
                  <a:lnTo>
                    <a:pt x="14499" y="762"/>
                  </a:lnTo>
                  <a:lnTo>
                    <a:pt x="14502" y="781"/>
                  </a:lnTo>
                  <a:lnTo>
                    <a:pt x="14506" y="809"/>
                  </a:lnTo>
                  <a:lnTo>
                    <a:pt x="14510" y="840"/>
                  </a:lnTo>
                  <a:lnTo>
                    <a:pt x="14514" y="874"/>
                  </a:lnTo>
                  <a:lnTo>
                    <a:pt x="14519" y="904"/>
                  </a:lnTo>
                  <a:lnTo>
                    <a:pt x="14521" y="929"/>
                  </a:lnTo>
                  <a:lnTo>
                    <a:pt x="14522" y="942"/>
                  </a:lnTo>
                  <a:lnTo>
                    <a:pt x="14530" y="1234"/>
                  </a:lnTo>
                  <a:lnTo>
                    <a:pt x="14522" y="942"/>
                  </a:lnTo>
                  <a:lnTo>
                    <a:pt x="14524" y="310"/>
                  </a:lnTo>
                  <a:lnTo>
                    <a:pt x="14678" y="317"/>
                  </a:lnTo>
                  <a:lnTo>
                    <a:pt x="14678" y="324"/>
                  </a:lnTo>
                  <a:lnTo>
                    <a:pt x="14680" y="346"/>
                  </a:lnTo>
                  <a:lnTo>
                    <a:pt x="14684" y="376"/>
                  </a:lnTo>
                  <a:lnTo>
                    <a:pt x="14687" y="412"/>
                  </a:lnTo>
                  <a:lnTo>
                    <a:pt x="14692" y="449"/>
                  </a:lnTo>
                  <a:lnTo>
                    <a:pt x="14695" y="486"/>
                  </a:lnTo>
                  <a:lnTo>
                    <a:pt x="14698" y="516"/>
                  </a:lnTo>
                  <a:lnTo>
                    <a:pt x="14700" y="537"/>
                  </a:lnTo>
                  <a:lnTo>
                    <a:pt x="14704" y="1041"/>
                  </a:lnTo>
                  <a:lnTo>
                    <a:pt x="14710" y="1231"/>
                  </a:lnTo>
                  <a:lnTo>
                    <a:pt x="14704" y="1041"/>
                  </a:lnTo>
                  <a:lnTo>
                    <a:pt x="14798" y="1073"/>
                  </a:lnTo>
                  <a:lnTo>
                    <a:pt x="14799" y="1043"/>
                  </a:lnTo>
                  <a:lnTo>
                    <a:pt x="14818" y="1040"/>
                  </a:lnTo>
                  <a:lnTo>
                    <a:pt x="14818" y="898"/>
                  </a:lnTo>
                  <a:lnTo>
                    <a:pt x="14859" y="898"/>
                  </a:lnTo>
                  <a:lnTo>
                    <a:pt x="14860" y="719"/>
                  </a:lnTo>
                  <a:lnTo>
                    <a:pt x="14886" y="718"/>
                  </a:lnTo>
                  <a:lnTo>
                    <a:pt x="14887" y="565"/>
                  </a:lnTo>
                  <a:lnTo>
                    <a:pt x="14913" y="579"/>
                  </a:lnTo>
                  <a:lnTo>
                    <a:pt x="14940" y="595"/>
                  </a:lnTo>
                  <a:lnTo>
                    <a:pt x="14967" y="611"/>
                  </a:lnTo>
                  <a:lnTo>
                    <a:pt x="14993" y="625"/>
                  </a:lnTo>
                  <a:lnTo>
                    <a:pt x="14987" y="1234"/>
                  </a:lnTo>
                  <a:lnTo>
                    <a:pt x="14993" y="625"/>
                  </a:lnTo>
                  <a:lnTo>
                    <a:pt x="14993" y="603"/>
                  </a:lnTo>
                  <a:lnTo>
                    <a:pt x="14994" y="571"/>
                  </a:lnTo>
                  <a:lnTo>
                    <a:pt x="14994" y="533"/>
                  </a:lnTo>
                  <a:lnTo>
                    <a:pt x="14994" y="492"/>
                  </a:lnTo>
                  <a:lnTo>
                    <a:pt x="14994" y="452"/>
                  </a:lnTo>
                  <a:lnTo>
                    <a:pt x="14994" y="417"/>
                  </a:lnTo>
                  <a:lnTo>
                    <a:pt x="14994" y="391"/>
                  </a:lnTo>
                  <a:lnTo>
                    <a:pt x="14994" y="377"/>
                  </a:lnTo>
                  <a:lnTo>
                    <a:pt x="14993" y="349"/>
                  </a:lnTo>
                  <a:lnTo>
                    <a:pt x="14991" y="307"/>
                  </a:lnTo>
                  <a:lnTo>
                    <a:pt x="14987" y="266"/>
                  </a:lnTo>
                  <a:lnTo>
                    <a:pt x="14985" y="243"/>
                  </a:lnTo>
                  <a:lnTo>
                    <a:pt x="14984" y="240"/>
                  </a:lnTo>
                  <a:lnTo>
                    <a:pt x="14985" y="236"/>
                  </a:lnTo>
                  <a:lnTo>
                    <a:pt x="14987" y="231"/>
                  </a:lnTo>
                  <a:lnTo>
                    <a:pt x="14990" y="225"/>
                  </a:lnTo>
                  <a:lnTo>
                    <a:pt x="14996" y="209"/>
                  </a:lnTo>
                  <a:lnTo>
                    <a:pt x="15006" y="189"/>
                  </a:lnTo>
                  <a:lnTo>
                    <a:pt x="15017" y="164"/>
                  </a:lnTo>
                  <a:lnTo>
                    <a:pt x="15028" y="136"/>
                  </a:lnTo>
                  <a:lnTo>
                    <a:pt x="15042" y="105"/>
                  </a:lnTo>
                  <a:lnTo>
                    <a:pt x="15056" y="69"/>
                  </a:lnTo>
                  <a:lnTo>
                    <a:pt x="15076" y="0"/>
                  </a:lnTo>
                  <a:lnTo>
                    <a:pt x="15106" y="89"/>
                  </a:lnTo>
                  <a:lnTo>
                    <a:pt x="15109" y="100"/>
                  </a:lnTo>
                  <a:lnTo>
                    <a:pt x="15119" y="124"/>
                  </a:lnTo>
                  <a:lnTo>
                    <a:pt x="15130" y="154"/>
                  </a:lnTo>
                  <a:lnTo>
                    <a:pt x="15142" y="178"/>
                  </a:lnTo>
                  <a:lnTo>
                    <a:pt x="15167" y="237"/>
                  </a:lnTo>
                  <a:lnTo>
                    <a:pt x="15165" y="249"/>
                  </a:lnTo>
                  <a:lnTo>
                    <a:pt x="15163" y="277"/>
                  </a:lnTo>
                  <a:lnTo>
                    <a:pt x="15161" y="309"/>
                  </a:lnTo>
                  <a:lnTo>
                    <a:pt x="15158" y="333"/>
                  </a:lnTo>
                  <a:lnTo>
                    <a:pt x="15162" y="606"/>
                  </a:lnTo>
                  <a:lnTo>
                    <a:pt x="15183" y="1234"/>
                  </a:lnTo>
                  <a:lnTo>
                    <a:pt x="15162" y="606"/>
                  </a:lnTo>
                  <a:lnTo>
                    <a:pt x="15224" y="569"/>
                  </a:lnTo>
                  <a:lnTo>
                    <a:pt x="15249" y="564"/>
                  </a:lnTo>
                  <a:lnTo>
                    <a:pt x="15251" y="702"/>
                  </a:lnTo>
                  <a:lnTo>
                    <a:pt x="15255" y="708"/>
                  </a:lnTo>
                  <a:lnTo>
                    <a:pt x="15254" y="987"/>
                  </a:lnTo>
                  <a:lnTo>
                    <a:pt x="15265" y="987"/>
                  </a:lnTo>
                  <a:lnTo>
                    <a:pt x="15266" y="978"/>
                  </a:lnTo>
                  <a:lnTo>
                    <a:pt x="15307" y="980"/>
                  </a:lnTo>
                  <a:lnTo>
                    <a:pt x="15310" y="802"/>
                  </a:lnTo>
                  <a:lnTo>
                    <a:pt x="15317" y="800"/>
                  </a:lnTo>
                  <a:lnTo>
                    <a:pt x="15316" y="793"/>
                  </a:lnTo>
                  <a:lnTo>
                    <a:pt x="15330" y="794"/>
                  </a:lnTo>
                  <a:lnTo>
                    <a:pt x="15331" y="791"/>
                  </a:lnTo>
                  <a:lnTo>
                    <a:pt x="15352" y="790"/>
                  </a:lnTo>
                  <a:lnTo>
                    <a:pt x="15351" y="783"/>
                  </a:lnTo>
                  <a:lnTo>
                    <a:pt x="15350" y="764"/>
                  </a:lnTo>
                  <a:lnTo>
                    <a:pt x="15349" y="738"/>
                  </a:lnTo>
                  <a:lnTo>
                    <a:pt x="15347" y="705"/>
                  </a:lnTo>
                  <a:lnTo>
                    <a:pt x="15345" y="672"/>
                  </a:lnTo>
                  <a:lnTo>
                    <a:pt x="15341" y="641"/>
                  </a:lnTo>
                  <a:lnTo>
                    <a:pt x="15339" y="615"/>
                  </a:lnTo>
                  <a:lnTo>
                    <a:pt x="15336" y="597"/>
                  </a:lnTo>
                  <a:lnTo>
                    <a:pt x="15336" y="596"/>
                  </a:lnTo>
                  <a:lnTo>
                    <a:pt x="15337" y="594"/>
                  </a:lnTo>
                  <a:lnTo>
                    <a:pt x="15339" y="593"/>
                  </a:lnTo>
                  <a:lnTo>
                    <a:pt x="15341" y="592"/>
                  </a:lnTo>
                  <a:lnTo>
                    <a:pt x="15346" y="592"/>
                  </a:lnTo>
                  <a:lnTo>
                    <a:pt x="15351" y="592"/>
                  </a:lnTo>
                  <a:lnTo>
                    <a:pt x="15431" y="613"/>
                  </a:lnTo>
                  <a:lnTo>
                    <a:pt x="15676" y="657"/>
                  </a:lnTo>
                  <a:lnTo>
                    <a:pt x="15669" y="728"/>
                  </a:lnTo>
                  <a:lnTo>
                    <a:pt x="15663" y="799"/>
                  </a:lnTo>
                  <a:lnTo>
                    <a:pt x="15660" y="871"/>
                  </a:lnTo>
                  <a:lnTo>
                    <a:pt x="15657" y="943"/>
                  </a:lnTo>
                  <a:lnTo>
                    <a:pt x="15656" y="1015"/>
                  </a:lnTo>
                  <a:lnTo>
                    <a:pt x="15656" y="1088"/>
                  </a:lnTo>
                  <a:lnTo>
                    <a:pt x="15658" y="1161"/>
                  </a:lnTo>
                  <a:lnTo>
                    <a:pt x="15662" y="1235"/>
                  </a:lnTo>
                  <a:lnTo>
                    <a:pt x="15659" y="1160"/>
                  </a:lnTo>
                  <a:lnTo>
                    <a:pt x="15657" y="1087"/>
                  </a:lnTo>
                  <a:lnTo>
                    <a:pt x="15656" y="1014"/>
                  </a:lnTo>
                  <a:lnTo>
                    <a:pt x="15657" y="942"/>
                  </a:lnTo>
                  <a:lnTo>
                    <a:pt x="15660" y="870"/>
                  </a:lnTo>
                  <a:lnTo>
                    <a:pt x="15663" y="798"/>
                  </a:lnTo>
                  <a:lnTo>
                    <a:pt x="15669" y="727"/>
                  </a:lnTo>
                  <a:lnTo>
                    <a:pt x="15676" y="657"/>
                  </a:lnTo>
                  <a:lnTo>
                    <a:pt x="15778" y="672"/>
                  </a:lnTo>
                  <a:lnTo>
                    <a:pt x="15768" y="746"/>
                  </a:lnTo>
                  <a:lnTo>
                    <a:pt x="15770" y="1229"/>
                  </a:lnTo>
                  <a:lnTo>
                    <a:pt x="15768" y="746"/>
                  </a:lnTo>
                  <a:lnTo>
                    <a:pt x="16032" y="744"/>
                  </a:lnTo>
                  <a:lnTo>
                    <a:pt x="16038" y="1231"/>
                  </a:lnTo>
                  <a:lnTo>
                    <a:pt x="16032" y="744"/>
                  </a:lnTo>
                  <a:lnTo>
                    <a:pt x="16299" y="742"/>
                  </a:lnTo>
                  <a:lnTo>
                    <a:pt x="16302" y="893"/>
                  </a:lnTo>
                  <a:lnTo>
                    <a:pt x="16389" y="893"/>
                  </a:lnTo>
                  <a:lnTo>
                    <a:pt x="16391" y="1234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25"/>
            <p:cNvSpPr>
              <a:spLocks/>
            </p:cNvSpPr>
            <p:nvPr/>
          </p:nvSpPr>
          <p:spPr bwMode="auto">
            <a:xfrm>
              <a:off x="8257968" y="3314045"/>
              <a:ext cx="52576" cy="97494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1 h 187"/>
                <a:gd name="T4" fmla="*/ 0 w 99"/>
                <a:gd name="T5" fmla="*/ 0 h 187"/>
                <a:gd name="T6" fmla="*/ 2 w 99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1"/>
                  </a:lnTo>
                  <a:lnTo>
                    <a:pt x="0" y="0"/>
                  </a:lnTo>
                  <a:lnTo>
                    <a:pt x="2" y="187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8040150" y="3161553"/>
              <a:ext cx="70102" cy="249986"/>
            </a:xfrm>
            <a:custGeom>
              <a:avLst/>
              <a:gdLst>
                <a:gd name="T0" fmla="*/ 18 w 134"/>
                <a:gd name="T1" fmla="*/ 471 h 471"/>
                <a:gd name="T2" fmla="*/ 19 w 134"/>
                <a:gd name="T3" fmla="*/ 391 h 471"/>
                <a:gd name="T4" fmla="*/ 18 w 134"/>
                <a:gd name="T5" fmla="*/ 314 h 471"/>
                <a:gd name="T6" fmla="*/ 17 w 134"/>
                <a:gd name="T7" fmla="*/ 243 h 471"/>
                <a:gd name="T8" fmla="*/ 14 w 134"/>
                <a:gd name="T9" fmla="*/ 178 h 471"/>
                <a:gd name="T10" fmla="*/ 11 w 134"/>
                <a:gd name="T11" fmla="*/ 121 h 471"/>
                <a:gd name="T12" fmla="*/ 7 w 134"/>
                <a:gd name="T13" fmla="*/ 71 h 471"/>
                <a:gd name="T14" fmla="*/ 3 w 134"/>
                <a:gd name="T15" fmla="*/ 30 h 471"/>
                <a:gd name="T16" fmla="*/ 0 w 134"/>
                <a:gd name="T17" fmla="*/ 0 h 471"/>
                <a:gd name="T18" fmla="*/ 134 w 134"/>
                <a:gd name="T19" fmla="*/ 17 h 471"/>
                <a:gd name="T20" fmla="*/ 130 w 134"/>
                <a:gd name="T21" fmla="*/ 34 h 471"/>
                <a:gd name="T22" fmla="*/ 128 w 134"/>
                <a:gd name="T23" fmla="*/ 54 h 471"/>
                <a:gd name="T24" fmla="*/ 126 w 134"/>
                <a:gd name="T25" fmla="*/ 76 h 471"/>
                <a:gd name="T26" fmla="*/ 124 w 134"/>
                <a:gd name="T27" fmla="*/ 100 h 471"/>
                <a:gd name="T28" fmla="*/ 123 w 134"/>
                <a:gd name="T29" fmla="*/ 154 h 471"/>
                <a:gd name="T30" fmla="*/ 123 w 134"/>
                <a:gd name="T31" fmla="*/ 213 h 471"/>
                <a:gd name="T32" fmla="*/ 124 w 134"/>
                <a:gd name="T33" fmla="*/ 277 h 471"/>
                <a:gd name="T34" fmla="*/ 126 w 134"/>
                <a:gd name="T35" fmla="*/ 342 h 471"/>
                <a:gd name="T36" fmla="*/ 129 w 134"/>
                <a:gd name="T37" fmla="*/ 408 h 471"/>
                <a:gd name="T38" fmla="*/ 134 w 134"/>
                <a:gd name="T3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471">
                  <a:moveTo>
                    <a:pt x="18" y="471"/>
                  </a:moveTo>
                  <a:lnTo>
                    <a:pt x="19" y="391"/>
                  </a:lnTo>
                  <a:lnTo>
                    <a:pt x="18" y="314"/>
                  </a:lnTo>
                  <a:lnTo>
                    <a:pt x="17" y="243"/>
                  </a:lnTo>
                  <a:lnTo>
                    <a:pt x="14" y="178"/>
                  </a:lnTo>
                  <a:lnTo>
                    <a:pt x="11" y="121"/>
                  </a:lnTo>
                  <a:lnTo>
                    <a:pt x="7" y="71"/>
                  </a:lnTo>
                  <a:lnTo>
                    <a:pt x="3" y="30"/>
                  </a:lnTo>
                  <a:lnTo>
                    <a:pt x="0" y="0"/>
                  </a:lnTo>
                  <a:lnTo>
                    <a:pt x="134" y="17"/>
                  </a:lnTo>
                  <a:lnTo>
                    <a:pt x="130" y="34"/>
                  </a:lnTo>
                  <a:lnTo>
                    <a:pt x="128" y="54"/>
                  </a:lnTo>
                  <a:lnTo>
                    <a:pt x="126" y="76"/>
                  </a:lnTo>
                  <a:lnTo>
                    <a:pt x="124" y="100"/>
                  </a:lnTo>
                  <a:lnTo>
                    <a:pt x="123" y="154"/>
                  </a:lnTo>
                  <a:lnTo>
                    <a:pt x="123" y="213"/>
                  </a:lnTo>
                  <a:lnTo>
                    <a:pt x="124" y="277"/>
                  </a:lnTo>
                  <a:lnTo>
                    <a:pt x="126" y="342"/>
                  </a:lnTo>
                  <a:lnTo>
                    <a:pt x="129" y="408"/>
                  </a:lnTo>
                  <a:lnTo>
                    <a:pt x="134" y="471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Picture 2" descr="D:\GIFT\PPT Matter revised (Sudhiv)\used images\gift logo.wmf"/>
          <p:cNvPicPr>
            <a:picLocks noChangeAspect="1" noChangeArrowheads="1"/>
          </p:cNvPicPr>
          <p:nvPr userDrawn="1"/>
        </p:nvPicPr>
        <p:blipFill>
          <a:blip r:embed="rId3"/>
          <a:srcRect t="12741" b="10809"/>
          <a:stretch>
            <a:fillRect/>
          </a:stretch>
        </p:blipFill>
        <p:spPr bwMode="auto">
          <a:xfrm>
            <a:off x="8172450" y="6080125"/>
            <a:ext cx="769938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 userDrawn="1"/>
        </p:nvSpPr>
        <p:spPr>
          <a:xfrm>
            <a:off x="1692275" y="6577013"/>
            <a:ext cx="243205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+mn-cs"/>
              </a:rPr>
              <a:t> GIFT- A Global Financial Hub</a:t>
            </a:r>
            <a:endParaRPr lang="en-I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IFT\PPT Matter revised (Sudhiv)\used images\PPT slide-0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IFT\PPT Matter revised (Sudhiv)\used images\Picture1-merge 0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4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6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7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8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9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GIFT\PPT Matter (Sudhiv)\used images\Image book one (90)2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4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6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7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8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9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GIFT\PPT Matter (Sudhiv)\used images\Picture1-merge copy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4"/>
          <p:cNvSpPr>
            <a:spLocks noChangeAspect="1" noChangeArrowheads="1" noTextEdit="1"/>
          </p:cNvSpPr>
          <p:nvPr userDrawn="1"/>
        </p:nvSpPr>
        <p:spPr bwMode="auto">
          <a:xfrm>
            <a:off x="-998538" y="3659188"/>
            <a:ext cx="9145588" cy="744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IN"/>
          </a:p>
        </p:txBody>
      </p:sp>
      <p:grpSp>
        <p:nvGrpSpPr>
          <p:cNvPr id="4" name="Group 25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5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6" name="Group 24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7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8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9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0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3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5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6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7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8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GIFT\PPT Matter (Sudhiv)\used images\Picture1-merge 02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5"/>
          <p:cNvGrpSpPr>
            <a:grpSpLocks/>
          </p:cNvGrpSpPr>
          <p:nvPr userDrawn="1"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4" name="Freeform 14"/>
            <p:cNvSpPr>
              <a:spLocks noEditPoints="1"/>
            </p:cNvSpPr>
            <p:nvPr userDrawn="1"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5" name="Group 7"/>
            <p:cNvGrpSpPr>
              <a:grpSpLocks/>
            </p:cNvGrpSpPr>
            <p:nvPr userDrawn="1"/>
          </p:nvGrpSpPr>
          <p:grpSpPr bwMode="auto">
            <a:xfrm>
              <a:off x="1587" y="100806"/>
              <a:ext cx="9140826" cy="652462"/>
              <a:chOff x="-131763" y="2759077"/>
              <a:chExt cx="9140826" cy="652462"/>
            </a:xfrm>
          </p:grpSpPr>
          <p:sp>
            <p:nvSpPr>
              <p:cNvPr id="6" name="Freeform 23"/>
              <p:cNvSpPr>
                <a:spLocks/>
              </p:cNvSpPr>
              <p:nvPr userDrawn="1"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7" name="Freeform 24"/>
              <p:cNvSpPr>
                <a:spLocks/>
              </p:cNvSpPr>
              <p:nvPr userDrawn="1"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8" name="Freeform 25"/>
              <p:cNvSpPr>
                <a:spLocks/>
              </p:cNvSpPr>
              <p:nvPr userDrawn="1"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9" name="Freeform 26"/>
              <p:cNvSpPr>
                <a:spLocks/>
              </p:cNvSpPr>
              <p:nvPr userDrawn="1"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</p:spTree>
  </p:cSld>
  <p:clrMapOvr>
    <a:masterClrMapping/>
  </p:clrMapOvr>
  <p:transition advClick="0" advTm="1000"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081" r:id="rId1"/>
    <p:sldLayoutId id="2147487104" r:id="rId2"/>
    <p:sldLayoutId id="2147487105" r:id="rId3"/>
    <p:sldLayoutId id="2147487106" r:id="rId4"/>
    <p:sldLayoutId id="2147487107" r:id="rId5"/>
    <p:sldLayoutId id="2147487108" r:id="rId6"/>
    <p:sldLayoutId id="2147487109" r:id="rId7"/>
    <p:sldLayoutId id="2147487110" r:id="rId8"/>
    <p:sldLayoutId id="2147487111" r:id="rId9"/>
    <p:sldLayoutId id="2147487112" r:id="rId10"/>
    <p:sldLayoutId id="2147487113" r:id="rId11"/>
    <p:sldLayoutId id="2147487114" r:id="rId12"/>
    <p:sldLayoutId id="2147487115" r:id="rId13"/>
    <p:sldLayoutId id="2147487116" r:id="rId14"/>
    <p:sldLayoutId id="2147487117" r:id="rId15"/>
    <p:sldLayoutId id="2147487118" r:id="rId16"/>
    <p:sldLayoutId id="2147487240" r:id="rId17"/>
  </p:sldLayoutIdLst>
  <p:transition advClick="0" advTm="1000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/>
          <p:cNvSpPr>
            <a:spLocks noGrp="1"/>
          </p:cNvSpPr>
          <p:nvPr>
            <p:ph type="body" idx="1"/>
          </p:nvPr>
        </p:nvSpPr>
        <p:spPr bwMode="gray">
          <a:xfrm>
            <a:off x="179512" y="876300"/>
            <a:ext cx="8712968" cy="548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  <a:p>
            <a:pPr lvl="5"/>
            <a:r>
              <a:rPr lang="en-GB" dirty="0" smtClean="0"/>
              <a:t>Sixth level</a:t>
            </a:r>
          </a:p>
          <a:p>
            <a:pPr lvl="6"/>
            <a:r>
              <a:rPr lang="en-GB" dirty="0" smtClean="0"/>
              <a:t>Seventh level</a:t>
            </a:r>
          </a:p>
          <a:p>
            <a:pPr lvl="7"/>
            <a:r>
              <a:rPr lang="en-GB" dirty="0" smtClean="0"/>
              <a:t>Eighth level</a:t>
            </a:r>
          </a:p>
          <a:p>
            <a:pPr lvl="8"/>
            <a:r>
              <a:rPr lang="en-GB" dirty="0" smtClean="0"/>
              <a:t>Ninth level</a:t>
            </a:r>
          </a:p>
        </p:txBody>
      </p:sp>
      <p:sp>
        <p:nvSpPr>
          <p:cNvPr id="22" name="Freeform 20"/>
          <p:cNvSpPr>
            <a:spLocks noChangeAspect="1"/>
          </p:cNvSpPr>
          <p:nvPr/>
        </p:nvSpPr>
        <p:spPr bwMode="gray">
          <a:xfrm>
            <a:off x="4" y="1"/>
            <a:ext cx="9140825" cy="835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729"/>
              </a:cxn>
              <a:cxn ang="0">
                <a:pos x="18422" y="1729"/>
              </a:cxn>
              <a:cxn ang="0">
                <a:pos x="18935" y="0"/>
              </a:cxn>
              <a:cxn ang="0">
                <a:pos x="0" y="0"/>
              </a:cxn>
            </a:cxnLst>
            <a:rect l="0" t="0" r="r" b="b"/>
            <a:pathLst>
              <a:path w="18935" h="1729">
                <a:moveTo>
                  <a:pt x="0" y="0"/>
                </a:moveTo>
                <a:lnTo>
                  <a:pt x="0" y="1729"/>
                </a:lnTo>
                <a:lnTo>
                  <a:pt x="18422" y="1729"/>
                </a:lnTo>
                <a:lnTo>
                  <a:pt x="18935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57A">
                  <a:alpha val="90000"/>
                </a:srgbClr>
              </a:gs>
              <a:gs pos="35000">
                <a:srgbClr val="00338D">
                  <a:alpha val="90000"/>
                </a:srgbClr>
              </a:gs>
              <a:gs pos="100000">
                <a:srgbClr val="009FDA">
                  <a:alpha val="90000"/>
                </a:srgbClr>
              </a:gs>
            </a:gsLst>
            <a:lin ang="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gray">
          <a:xfrm>
            <a:off x="8389560" y="6381332"/>
            <a:ext cx="502920" cy="280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2000" tIns="72000" rIns="0" bIns="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40000"/>
              </a:spcBef>
              <a:spcAft>
                <a:spcPct val="0"/>
              </a:spcAft>
            </a:pPr>
            <a:fld id="{358FC8E3-FE67-4452-9F4E-9A47A20D0542}" type="slidenum">
              <a:rPr lang="en-GB" sz="900" smtClean="0">
                <a:solidFill>
                  <a:srgbClr val="00338D"/>
                </a:solidFill>
                <a:cs typeface="Arial" charset="0"/>
              </a:rPr>
              <a:pPr algn="r" fontAlgn="base">
                <a:spcBef>
                  <a:spcPct val="40000"/>
                </a:spcBef>
                <a:spcAft>
                  <a:spcPct val="0"/>
                </a:spcAft>
              </a:pPr>
              <a:t>‹#›</a:t>
            </a:fld>
            <a:endParaRPr lang="en-GB" sz="900" dirty="0">
              <a:solidFill>
                <a:srgbClr val="00338D"/>
              </a:solidFill>
              <a:cs typeface="Arial" charset="0"/>
            </a:endParaRPr>
          </a:p>
        </p:txBody>
      </p:sp>
      <p:sp>
        <p:nvSpPr>
          <p:cNvPr id="46" name="Title Placeholder 45"/>
          <p:cNvSpPr>
            <a:spLocks noGrp="1"/>
          </p:cNvSpPr>
          <p:nvPr>
            <p:ph type="title"/>
          </p:nvPr>
        </p:nvSpPr>
        <p:spPr bwMode="gray">
          <a:xfrm>
            <a:off x="179512" y="116632"/>
            <a:ext cx="871296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7" name="Text Box 8"/>
          <p:cNvSpPr txBox="1">
            <a:spLocks noChangeArrowheads="1"/>
          </p:cNvSpPr>
          <p:nvPr userDrawn="1"/>
        </p:nvSpPr>
        <p:spPr bwMode="auto">
          <a:xfrm>
            <a:off x="222738" y="6468054"/>
            <a:ext cx="79306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fontAlgn="base">
              <a:spcBef>
                <a:spcPct val="4000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srgbClr val="00338D"/>
                </a:solidFill>
              </a:rPr>
              <a:t>© </a:t>
            </a:r>
            <a:r>
              <a:rPr lang="en-US" sz="700" dirty="0" smtClean="0">
                <a:solidFill>
                  <a:srgbClr val="00338D"/>
                </a:solidFill>
              </a:rPr>
              <a:t>2013 </a:t>
            </a:r>
            <a:r>
              <a:rPr lang="en-US" sz="700" dirty="0">
                <a:solidFill>
                  <a:srgbClr val="00338D"/>
                </a:solidFill>
              </a:rPr>
              <a:t>KPMG, an Indian Partnership and a member firm of the KPMG network of independent member firms affiliated with KPMG International Cooperative (“KPMG International”), a Swiss entity. All rights reserved.</a:t>
            </a:r>
          </a:p>
        </p:txBody>
      </p:sp>
      <p:sp>
        <p:nvSpPr>
          <p:cNvPr id="18" name="Line 10"/>
          <p:cNvSpPr>
            <a:spLocks noChangeShapeType="1"/>
          </p:cNvSpPr>
          <p:nvPr userDrawn="1"/>
        </p:nvSpPr>
        <p:spPr bwMode="auto">
          <a:xfrm>
            <a:off x="11118" y="6417355"/>
            <a:ext cx="9132887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27" r:id="rId1"/>
    <p:sldLayoutId id="2147487128" r:id="rId2"/>
    <p:sldLayoutId id="2147487129" r:id="rId3"/>
    <p:sldLayoutId id="2147487130" r:id="rId4"/>
    <p:sldLayoutId id="2147487131" r:id="rId5"/>
    <p:sldLayoutId id="2147487132" r:id="rId6"/>
    <p:sldLayoutId id="2147487133" r:id="rId7"/>
    <p:sldLayoutId id="2147487134" r:id="rId8"/>
    <p:sldLayoutId id="2147487135" r:id="rId9"/>
    <p:sldLayoutId id="2147487136" r:id="rId10"/>
    <p:sldLayoutId id="214748713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GB" sz="2000" b="1" kern="1200" noProof="0" dirty="0" smtClean="0">
          <a:solidFill>
            <a:schemeClr val="bg1"/>
          </a:solidFill>
          <a:latin typeface="Arial"/>
          <a:ea typeface="+mj-ea"/>
          <a:cs typeface="Arial" pitchFamily="34" charset="0"/>
        </a:defRPr>
      </a:lvl1pPr>
      <a:lvl2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2pPr>
      <a:lvl3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3pPr>
      <a:lvl4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4pPr>
      <a:lvl5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5pPr>
      <a:lvl6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6pPr>
      <a:lvl7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7pPr>
      <a:lvl8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8pPr>
      <a:lvl9pPr eaLnBrk="1" hangingPunct="1">
        <a:defRPr lang="en-GB" sz="1800" b="1" kern="1200" noProof="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9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lang="en-US" sz="1600" b="1" kern="1200" noProof="0" dirty="0" smtClean="0">
          <a:solidFill>
            <a:srgbClr val="00338D"/>
          </a:solidFill>
          <a:latin typeface="Arial"/>
          <a:ea typeface="+mn-ea"/>
          <a:cs typeface="Arial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lang="en-US" sz="16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2pPr>
      <a:lvl3pPr marL="273050" indent="-273050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■"/>
        <a:defRPr lang="en-US" sz="16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3pPr>
      <a:lvl4pPr marL="536575" indent="-263525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–"/>
        <a:tabLst/>
        <a:defRPr lang="en-US" sz="1600" b="0" kern="120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4pPr>
      <a:lvl5pPr marL="809625" indent="-271463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■"/>
        <a:tabLst/>
        <a:defRPr lang="en-GB" sz="1600" b="0" kern="1200" baseline="0" noProof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5pPr>
      <a:lvl6pPr marL="1082675" indent="-273050" algn="l" defTabSz="893763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–"/>
        <a:defRPr lang="en-GB" sz="1600" kern="120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6pPr>
      <a:lvl7pPr marL="1344613" indent="-266700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■"/>
        <a:defRPr lang="en-GB" sz="1600" kern="1200" baseline="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7pPr>
      <a:lvl8pPr marL="1619250" indent="-274638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–"/>
        <a:defRPr lang="en-GB" sz="1600" kern="1200" dirty="0" smtClean="0">
          <a:solidFill>
            <a:schemeClr val="tx1"/>
          </a:solidFill>
          <a:latin typeface="Arial"/>
          <a:ea typeface="+mn-ea"/>
          <a:cs typeface="+mn-cs"/>
        </a:defRPr>
      </a:lvl8pPr>
      <a:lvl9pPr marL="1876425" indent="-257175" algn="l" defTabSz="914400" rtl="0" eaLnBrk="1" latinLnBrk="0" hangingPunct="1">
        <a:lnSpc>
          <a:spcPct val="100000"/>
        </a:lnSpc>
        <a:spcBef>
          <a:spcPts val="1200"/>
        </a:spcBef>
        <a:buClr>
          <a:srgbClr val="97989A"/>
        </a:buClr>
        <a:buFont typeface="Arial" pitchFamily="34" charset="0"/>
        <a:buChar char="■"/>
        <a:defRPr lang="en-GB" sz="1600" kern="1200" dirty="0" smtClean="0">
          <a:solidFill>
            <a:schemeClr val="tx1"/>
          </a:solidFill>
          <a:latin typeface="Arial"/>
          <a:ea typeface="+mn-ea"/>
          <a:cs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67C2D3-2A5F-4821-AD84-FDB739CC1724}" type="datetimeFigureOut">
              <a:rPr lang="en-IN"/>
              <a:pPr>
                <a:defRPr/>
              </a:pPr>
              <a:t>27/01/2015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7F627B-DFFF-419A-974F-02CC8B27689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58" r:id="rId1"/>
    <p:sldLayoutId id="2147487159" r:id="rId2"/>
    <p:sldLayoutId id="2147487160" r:id="rId3"/>
    <p:sldLayoutId id="2147487161" r:id="rId4"/>
    <p:sldLayoutId id="2147487162" r:id="rId5"/>
    <p:sldLayoutId id="2147487163" r:id="rId6"/>
    <p:sldLayoutId id="2147487164" r:id="rId7"/>
    <p:sldLayoutId id="2147487165" r:id="rId8"/>
    <p:sldLayoutId id="2147487166" r:id="rId9"/>
    <p:sldLayoutId id="2147487167" r:id="rId10"/>
    <p:sldLayoutId id="2147487168" r:id="rId11"/>
    <p:sldLayoutId id="214748716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173" r:id="rId1"/>
    <p:sldLayoutId id="2147487174" r:id="rId2"/>
    <p:sldLayoutId id="2147487175" r:id="rId3"/>
    <p:sldLayoutId id="2147487176" r:id="rId4"/>
    <p:sldLayoutId id="2147487177" r:id="rId5"/>
    <p:sldLayoutId id="2147487178" r:id="rId6"/>
    <p:sldLayoutId id="2147487179" r:id="rId7"/>
    <p:sldLayoutId id="2147487180" r:id="rId8"/>
    <p:sldLayoutId id="2147487181" r:id="rId9"/>
    <p:sldLayoutId id="2147487182" r:id="rId10"/>
  </p:sldLayoutIdLst>
  <p:transition advClick="0" advTm="1000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2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4.jpeg"/><Relationship Id="rId4" Type="http://schemas.openxmlformats.org/officeDocument/2006/relationships/image" Target="../media/image99.jpeg"/><Relationship Id="rId9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GIFT\PPT Matter revised (Sudhiv)\used images\gift logo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2550" y="217488"/>
            <a:ext cx="11303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0"/>
          <p:cNvSpPr>
            <a:spLocks noChangeArrowheads="1"/>
          </p:cNvSpPr>
          <p:nvPr/>
        </p:nvSpPr>
        <p:spPr bwMode="auto">
          <a:xfrm>
            <a:off x="1927225" y="1417638"/>
            <a:ext cx="54737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Gujarat International Finance Tec – City </a:t>
            </a:r>
          </a:p>
          <a:p>
            <a:pPr algn="ctr">
              <a:lnSpc>
                <a:spcPts val="2800"/>
              </a:lnSpc>
            </a:pPr>
            <a:r>
              <a:rPr lang="en-US" b="1" dirty="0">
                <a:solidFill>
                  <a:schemeClr val="bg1"/>
                </a:solidFill>
                <a:latin typeface="Verdana" pitchFamily="34" charset="0"/>
              </a:rPr>
              <a:t>A Global Financial Hub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965325" y="1844675"/>
            <a:ext cx="54419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7050" y="1150938"/>
            <a:ext cx="8167688" cy="5064125"/>
          </a:xfrm>
          <a:prstGeom prst="roundRect">
            <a:avLst>
              <a:gd name="adj" fmla="val 5597"/>
            </a:avLst>
          </a:prstGeom>
          <a:gradFill>
            <a:gsLst>
              <a:gs pos="0">
                <a:schemeClr val="accent1">
                  <a:shade val="51000"/>
                  <a:satMod val="130000"/>
                  <a:alpha val="46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566738" lvl="1" indent="-2905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8000"/>
              <a:defRPr/>
            </a:pPr>
            <a:r>
              <a:rPr lang="en-US" sz="2000" b="1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110 Buildings </a:t>
            </a:r>
          </a:p>
          <a:p>
            <a:pPr marL="566738" lvl="1" indent="-2905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1 Tallest building above 400m</a:t>
            </a:r>
          </a:p>
          <a:p>
            <a:pPr marL="566738" lvl="1" indent="-2905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2 Landmark Buildings (Height- above 350 </a:t>
            </a:r>
            <a:r>
              <a:rPr lang="en-US" sz="2000" dirty="0" err="1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mt</a:t>
            </a: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) </a:t>
            </a:r>
          </a:p>
          <a:p>
            <a:pPr marL="566738" lvl="1" indent="-2905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18 Buildings (Height- 150 </a:t>
            </a:r>
            <a:r>
              <a:rPr lang="en-US" sz="2000" dirty="0" err="1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mt</a:t>
            </a: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  to 300 </a:t>
            </a:r>
            <a:r>
              <a:rPr lang="en-US" sz="2000" dirty="0" err="1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mt</a:t>
            </a: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)</a:t>
            </a:r>
          </a:p>
          <a:p>
            <a:pPr marL="566738" lvl="1" indent="-2905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73 Buildings (Height- 100 </a:t>
            </a:r>
            <a:r>
              <a:rPr lang="en-US" sz="2000" dirty="0" err="1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mt</a:t>
            </a: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  to 140 </a:t>
            </a:r>
            <a:r>
              <a:rPr lang="en-US" sz="2000" dirty="0" err="1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mt</a:t>
            </a: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)</a:t>
            </a:r>
          </a:p>
          <a:p>
            <a:pPr marL="566738" lvl="1" indent="-2905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2 Schools – International and Domestic Board</a:t>
            </a:r>
          </a:p>
          <a:p>
            <a:pPr marL="566738" lvl="1" indent="-2905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200 Beds Hospital </a:t>
            </a:r>
          </a:p>
          <a:p>
            <a:pPr marL="566738" lvl="1" indent="-290513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Hotels (5000 rooms)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250" y="236538"/>
            <a:ext cx="2409825" cy="3746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Buildings in GIFT</a:t>
            </a:r>
          </a:p>
        </p:txBody>
      </p:sp>
    </p:spTree>
    <p:extLst>
      <p:ext uri="{BB962C8B-B14F-4D97-AF65-F5344CB8AC3E}">
        <p14:creationId xmlns:p14="http://schemas.microsoft.com/office/powerpoint/2010/main" val="3875163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1" name="Group 5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7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72537"/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43016" name="Group 7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9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0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3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4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81000" y="231775"/>
            <a:ext cx="5153025" cy="2762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8509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GIFT: Bird Eye 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amrutiya\Desktop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893763"/>
            <a:ext cx="9156700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00" y="231775"/>
            <a:ext cx="5829300" cy="2762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8509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an Integrated Urban Development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588" y="85725"/>
            <a:ext cx="9140825" cy="652463"/>
            <a:chOff x="-131763" y="2759076"/>
            <a:chExt cx="9140826" cy="652463"/>
          </a:xfrm>
        </p:grpSpPr>
        <p:sp>
          <p:nvSpPr>
            <p:cNvPr id="17" name="Freeform 23"/>
            <p:cNvSpPr>
              <a:spLocks/>
            </p:cNvSpPr>
            <p:nvPr/>
          </p:nvSpPr>
          <p:spPr bwMode="auto">
            <a:xfrm>
              <a:off x="8443913" y="3143251"/>
              <a:ext cx="565150" cy="268288"/>
            </a:xfrm>
            <a:custGeom>
              <a:avLst/>
              <a:gdLst>
                <a:gd name="T0" fmla="*/ 4 w 1067"/>
                <a:gd name="T1" fmla="*/ 506 h 506"/>
                <a:gd name="T2" fmla="*/ 0 w 1067"/>
                <a:gd name="T3" fmla="*/ 164 h 506"/>
                <a:gd name="T4" fmla="*/ 95 w 1067"/>
                <a:gd name="T5" fmla="*/ 165 h 506"/>
                <a:gd name="T6" fmla="*/ 91 w 1067"/>
                <a:gd name="T7" fmla="*/ 0 h 506"/>
                <a:gd name="T8" fmla="*/ 211 w 1067"/>
                <a:gd name="T9" fmla="*/ 0 h 506"/>
                <a:gd name="T10" fmla="*/ 284 w 1067"/>
                <a:gd name="T11" fmla="*/ 2 h 506"/>
                <a:gd name="T12" fmla="*/ 286 w 1067"/>
                <a:gd name="T13" fmla="*/ 10 h 506"/>
                <a:gd name="T14" fmla="*/ 436 w 1067"/>
                <a:gd name="T15" fmla="*/ 11 h 506"/>
                <a:gd name="T16" fmla="*/ 434 w 1067"/>
                <a:gd name="T17" fmla="*/ 211 h 506"/>
                <a:gd name="T18" fmla="*/ 440 w 1067"/>
                <a:gd name="T19" fmla="*/ 212 h 506"/>
                <a:gd name="T20" fmla="*/ 440 w 1067"/>
                <a:gd name="T21" fmla="*/ 247 h 506"/>
                <a:gd name="T22" fmla="*/ 443 w 1067"/>
                <a:gd name="T23" fmla="*/ 248 h 506"/>
                <a:gd name="T24" fmla="*/ 442 w 1067"/>
                <a:gd name="T25" fmla="*/ 501 h 506"/>
                <a:gd name="T26" fmla="*/ 1067 w 1067"/>
                <a:gd name="T27" fmla="*/ 501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7" h="506">
                  <a:moveTo>
                    <a:pt x="4" y="506"/>
                  </a:moveTo>
                  <a:lnTo>
                    <a:pt x="0" y="164"/>
                  </a:lnTo>
                  <a:lnTo>
                    <a:pt x="95" y="165"/>
                  </a:lnTo>
                  <a:lnTo>
                    <a:pt x="91" y="0"/>
                  </a:lnTo>
                  <a:lnTo>
                    <a:pt x="211" y="0"/>
                  </a:lnTo>
                  <a:lnTo>
                    <a:pt x="284" y="2"/>
                  </a:lnTo>
                  <a:lnTo>
                    <a:pt x="286" y="10"/>
                  </a:lnTo>
                  <a:lnTo>
                    <a:pt x="436" y="11"/>
                  </a:lnTo>
                  <a:lnTo>
                    <a:pt x="434" y="211"/>
                  </a:lnTo>
                  <a:lnTo>
                    <a:pt x="440" y="212"/>
                  </a:lnTo>
                  <a:lnTo>
                    <a:pt x="440" y="247"/>
                  </a:lnTo>
                  <a:lnTo>
                    <a:pt x="443" y="248"/>
                  </a:lnTo>
                  <a:lnTo>
                    <a:pt x="442" y="501"/>
                  </a:lnTo>
                  <a:lnTo>
                    <a:pt x="1067" y="501"/>
                  </a:lnTo>
                </a:path>
              </a:pathLst>
            </a:cu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-131763" y="2759076"/>
              <a:ext cx="8674101" cy="652463"/>
            </a:xfrm>
            <a:custGeom>
              <a:avLst/>
              <a:gdLst>
                <a:gd name="T0" fmla="*/ 12633 w 16391"/>
                <a:gd name="T1" fmla="*/ 601 h 1235"/>
                <a:gd name="T2" fmla="*/ 12815 w 16391"/>
                <a:gd name="T3" fmla="*/ 1230 h 1235"/>
                <a:gd name="T4" fmla="*/ 12957 w 16391"/>
                <a:gd name="T5" fmla="*/ 688 h 1235"/>
                <a:gd name="T6" fmla="*/ 13121 w 16391"/>
                <a:gd name="T7" fmla="*/ 1234 h 1235"/>
                <a:gd name="T8" fmla="*/ 13211 w 16391"/>
                <a:gd name="T9" fmla="*/ 1035 h 1235"/>
                <a:gd name="T10" fmla="*/ 13218 w 16391"/>
                <a:gd name="T11" fmla="*/ 1024 h 1235"/>
                <a:gd name="T12" fmla="*/ 13211 w 16391"/>
                <a:gd name="T13" fmla="*/ 838 h 1235"/>
                <a:gd name="T14" fmla="*/ 13217 w 16391"/>
                <a:gd name="T15" fmla="*/ 737 h 1235"/>
                <a:gd name="T16" fmla="*/ 13342 w 16391"/>
                <a:gd name="T17" fmla="*/ 737 h 1235"/>
                <a:gd name="T18" fmla="*/ 13347 w 16391"/>
                <a:gd name="T19" fmla="*/ 618 h 1235"/>
                <a:gd name="T20" fmla="*/ 13413 w 16391"/>
                <a:gd name="T21" fmla="*/ 471 h 1235"/>
                <a:gd name="T22" fmla="*/ 13446 w 16391"/>
                <a:gd name="T23" fmla="*/ 619 h 1235"/>
                <a:gd name="T24" fmla="*/ 13526 w 16391"/>
                <a:gd name="T25" fmla="*/ 883 h 1235"/>
                <a:gd name="T26" fmla="*/ 13528 w 16391"/>
                <a:gd name="T27" fmla="*/ 798 h 1235"/>
                <a:gd name="T28" fmla="*/ 13549 w 16391"/>
                <a:gd name="T29" fmla="*/ 604 h 1235"/>
                <a:gd name="T30" fmla="*/ 13683 w 16391"/>
                <a:gd name="T31" fmla="*/ 1049 h 1235"/>
                <a:gd name="T32" fmla="*/ 13790 w 16391"/>
                <a:gd name="T33" fmla="*/ 1046 h 1235"/>
                <a:gd name="T34" fmla="*/ 13874 w 16391"/>
                <a:gd name="T35" fmla="*/ 873 h 1235"/>
                <a:gd name="T36" fmla="*/ 14154 w 16391"/>
                <a:gd name="T37" fmla="*/ 780 h 1235"/>
                <a:gd name="T38" fmla="*/ 14161 w 16391"/>
                <a:gd name="T39" fmla="*/ 949 h 1235"/>
                <a:gd name="T40" fmla="*/ 14169 w 16391"/>
                <a:gd name="T41" fmla="*/ 868 h 1235"/>
                <a:gd name="T42" fmla="*/ 14173 w 16391"/>
                <a:gd name="T43" fmla="*/ 682 h 1235"/>
                <a:gd name="T44" fmla="*/ 14183 w 16391"/>
                <a:gd name="T45" fmla="*/ 520 h 1235"/>
                <a:gd name="T46" fmla="*/ 14199 w 16391"/>
                <a:gd name="T47" fmla="*/ 311 h 1235"/>
                <a:gd name="T48" fmla="*/ 14370 w 16391"/>
                <a:gd name="T49" fmla="*/ 1228 h 1235"/>
                <a:gd name="T50" fmla="*/ 14484 w 16391"/>
                <a:gd name="T51" fmla="*/ 753 h 1235"/>
                <a:gd name="T52" fmla="*/ 14506 w 16391"/>
                <a:gd name="T53" fmla="*/ 809 h 1235"/>
                <a:gd name="T54" fmla="*/ 14521 w 16391"/>
                <a:gd name="T55" fmla="*/ 929 h 1235"/>
                <a:gd name="T56" fmla="*/ 14524 w 16391"/>
                <a:gd name="T57" fmla="*/ 310 h 1235"/>
                <a:gd name="T58" fmla="*/ 14684 w 16391"/>
                <a:gd name="T59" fmla="*/ 376 h 1235"/>
                <a:gd name="T60" fmla="*/ 14698 w 16391"/>
                <a:gd name="T61" fmla="*/ 516 h 1235"/>
                <a:gd name="T62" fmla="*/ 14704 w 16391"/>
                <a:gd name="T63" fmla="*/ 1041 h 1235"/>
                <a:gd name="T64" fmla="*/ 14818 w 16391"/>
                <a:gd name="T65" fmla="*/ 898 h 1235"/>
                <a:gd name="T66" fmla="*/ 14887 w 16391"/>
                <a:gd name="T67" fmla="*/ 565 h 1235"/>
                <a:gd name="T68" fmla="*/ 14993 w 16391"/>
                <a:gd name="T69" fmla="*/ 625 h 1235"/>
                <a:gd name="T70" fmla="*/ 14994 w 16391"/>
                <a:gd name="T71" fmla="*/ 571 h 1235"/>
                <a:gd name="T72" fmla="*/ 14994 w 16391"/>
                <a:gd name="T73" fmla="*/ 417 h 1235"/>
                <a:gd name="T74" fmla="*/ 14991 w 16391"/>
                <a:gd name="T75" fmla="*/ 307 h 1235"/>
                <a:gd name="T76" fmla="*/ 14985 w 16391"/>
                <a:gd name="T77" fmla="*/ 236 h 1235"/>
                <a:gd name="T78" fmla="*/ 15006 w 16391"/>
                <a:gd name="T79" fmla="*/ 189 h 1235"/>
                <a:gd name="T80" fmla="*/ 15056 w 16391"/>
                <a:gd name="T81" fmla="*/ 69 h 1235"/>
                <a:gd name="T82" fmla="*/ 15119 w 16391"/>
                <a:gd name="T83" fmla="*/ 124 h 1235"/>
                <a:gd name="T84" fmla="*/ 15165 w 16391"/>
                <a:gd name="T85" fmla="*/ 249 h 1235"/>
                <a:gd name="T86" fmla="*/ 15162 w 16391"/>
                <a:gd name="T87" fmla="*/ 606 h 1235"/>
                <a:gd name="T88" fmla="*/ 15249 w 16391"/>
                <a:gd name="T89" fmla="*/ 564 h 1235"/>
                <a:gd name="T90" fmla="*/ 15265 w 16391"/>
                <a:gd name="T91" fmla="*/ 987 h 1235"/>
                <a:gd name="T92" fmla="*/ 15317 w 16391"/>
                <a:gd name="T93" fmla="*/ 800 h 1235"/>
                <a:gd name="T94" fmla="*/ 15352 w 16391"/>
                <a:gd name="T95" fmla="*/ 790 h 1235"/>
                <a:gd name="T96" fmla="*/ 15347 w 16391"/>
                <a:gd name="T97" fmla="*/ 705 h 1235"/>
                <a:gd name="T98" fmla="*/ 15336 w 16391"/>
                <a:gd name="T99" fmla="*/ 597 h 1235"/>
                <a:gd name="T100" fmla="*/ 15341 w 16391"/>
                <a:gd name="T101" fmla="*/ 592 h 1235"/>
                <a:gd name="T102" fmla="*/ 15676 w 16391"/>
                <a:gd name="T103" fmla="*/ 657 h 1235"/>
                <a:gd name="T104" fmla="*/ 15657 w 16391"/>
                <a:gd name="T105" fmla="*/ 943 h 1235"/>
                <a:gd name="T106" fmla="*/ 15662 w 16391"/>
                <a:gd name="T107" fmla="*/ 1235 h 1235"/>
                <a:gd name="T108" fmla="*/ 15657 w 16391"/>
                <a:gd name="T109" fmla="*/ 942 h 1235"/>
                <a:gd name="T110" fmla="*/ 15676 w 16391"/>
                <a:gd name="T111" fmla="*/ 657 h 1235"/>
                <a:gd name="T112" fmla="*/ 15768 w 16391"/>
                <a:gd name="T113" fmla="*/ 746 h 1235"/>
                <a:gd name="T114" fmla="*/ 16299 w 16391"/>
                <a:gd name="T115" fmla="*/ 742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91" h="1235">
                  <a:moveTo>
                    <a:pt x="0" y="1234"/>
                  </a:moveTo>
                  <a:lnTo>
                    <a:pt x="12468" y="1234"/>
                  </a:lnTo>
                  <a:lnTo>
                    <a:pt x="12469" y="601"/>
                  </a:lnTo>
                  <a:lnTo>
                    <a:pt x="12633" y="601"/>
                  </a:lnTo>
                  <a:lnTo>
                    <a:pt x="12632" y="1053"/>
                  </a:lnTo>
                  <a:lnTo>
                    <a:pt x="12650" y="1059"/>
                  </a:lnTo>
                  <a:lnTo>
                    <a:pt x="12651" y="1230"/>
                  </a:lnTo>
                  <a:lnTo>
                    <a:pt x="12815" y="1230"/>
                  </a:lnTo>
                  <a:lnTo>
                    <a:pt x="12815" y="686"/>
                  </a:lnTo>
                  <a:lnTo>
                    <a:pt x="12957" y="688"/>
                  </a:lnTo>
                  <a:lnTo>
                    <a:pt x="12971" y="1234"/>
                  </a:lnTo>
                  <a:lnTo>
                    <a:pt x="12957" y="688"/>
                  </a:lnTo>
                  <a:lnTo>
                    <a:pt x="13098" y="689"/>
                  </a:lnTo>
                  <a:lnTo>
                    <a:pt x="13098" y="1212"/>
                  </a:lnTo>
                  <a:lnTo>
                    <a:pt x="13121" y="1221"/>
                  </a:lnTo>
                  <a:lnTo>
                    <a:pt x="13121" y="1234"/>
                  </a:lnTo>
                  <a:lnTo>
                    <a:pt x="13122" y="1128"/>
                  </a:lnTo>
                  <a:lnTo>
                    <a:pt x="13212" y="1123"/>
                  </a:lnTo>
                  <a:lnTo>
                    <a:pt x="13211" y="1037"/>
                  </a:lnTo>
                  <a:lnTo>
                    <a:pt x="13211" y="1035"/>
                  </a:lnTo>
                  <a:lnTo>
                    <a:pt x="13212" y="1030"/>
                  </a:lnTo>
                  <a:lnTo>
                    <a:pt x="13214" y="1028"/>
                  </a:lnTo>
                  <a:lnTo>
                    <a:pt x="13216" y="1026"/>
                  </a:lnTo>
                  <a:lnTo>
                    <a:pt x="13218" y="1024"/>
                  </a:lnTo>
                  <a:lnTo>
                    <a:pt x="13221" y="1023"/>
                  </a:lnTo>
                  <a:lnTo>
                    <a:pt x="13222" y="857"/>
                  </a:lnTo>
                  <a:lnTo>
                    <a:pt x="13215" y="854"/>
                  </a:lnTo>
                  <a:lnTo>
                    <a:pt x="13211" y="838"/>
                  </a:lnTo>
                  <a:lnTo>
                    <a:pt x="13212" y="741"/>
                  </a:lnTo>
                  <a:lnTo>
                    <a:pt x="13212" y="740"/>
                  </a:lnTo>
                  <a:lnTo>
                    <a:pt x="13214" y="738"/>
                  </a:lnTo>
                  <a:lnTo>
                    <a:pt x="13217" y="737"/>
                  </a:lnTo>
                  <a:lnTo>
                    <a:pt x="13220" y="736"/>
                  </a:lnTo>
                  <a:lnTo>
                    <a:pt x="13220" y="673"/>
                  </a:lnTo>
                  <a:lnTo>
                    <a:pt x="13341" y="673"/>
                  </a:lnTo>
                  <a:lnTo>
                    <a:pt x="13342" y="737"/>
                  </a:lnTo>
                  <a:lnTo>
                    <a:pt x="13346" y="737"/>
                  </a:lnTo>
                  <a:lnTo>
                    <a:pt x="13346" y="744"/>
                  </a:lnTo>
                  <a:lnTo>
                    <a:pt x="13351" y="744"/>
                  </a:lnTo>
                  <a:lnTo>
                    <a:pt x="13347" y="618"/>
                  </a:lnTo>
                  <a:lnTo>
                    <a:pt x="13397" y="618"/>
                  </a:lnTo>
                  <a:lnTo>
                    <a:pt x="13407" y="573"/>
                  </a:lnTo>
                  <a:lnTo>
                    <a:pt x="13410" y="505"/>
                  </a:lnTo>
                  <a:lnTo>
                    <a:pt x="13413" y="471"/>
                  </a:lnTo>
                  <a:lnTo>
                    <a:pt x="13414" y="503"/>
                  </a:lnTo>
                  <a:lnTo>
                    <a:pt x="13418" y="570"/>
                  </a:lnTo>
                  <a:lnTo>
                    <a:pt x="13427" y="618"/>
                  </a:lnTo>
                  <a:lnTo>
                    <a:pt x="13446" y="619"/>
                  </a:lnTo>
                  <a:lnTo>
                    <a:pt x="13446" y="673"/>
                  </a:lnTo>
                  <a:lnTo>
                    <a:pt x="13452" y="674"/>
                  </a:lnTo>
                  <a:lnTo>
                    <a:pt x="13463" y="885"/>
                  </a:lnTo>
                  <a:lnTo>
                    <a:pt x="13526" y="883"/>
                  </a:lnTo>
                  <a:lnTo>
                    <a:pt x="13526" y="838"/>
                  </a:lnTo>
                  <a:lnTo>
                    <a:pt x="13537" y="837"/>
                  </a:lnTo>
                  <a:lnTo>
                    <a:pt x="13536" y="798"/>
                  </a:lnTo>
                  <a:lnTo>
                    <a:pt x="13528" y="798"/>
                  </a:lnTo>
                  <a:lnTo>
                    <a:pt x="13528" y="677"/>
                  </a:lnTo>
                  <a:lnTo>
                    <a:pt x="13537" y="674"/>
                  </a:lnTo>
                  <a:lnTo>
                    <a:pt x="13537" y="604"/>
                  </a:lnTo>
                  <a:lnTo>
                    <a:pt x="13549" y="604"/>
                  </a:lnTo>
                  <a:lnTo>
                    <a:pt x="13562" y="606"/>
                  </a:lnTo>
                  <a:lnTo>
                    <a:pt x="13645" y="606"/>
                  </a:lnTo>
                  <a:lnTo>
                    <a:pt x="13667" y="1050"/>
                  </a:lnTo>
                  <a:lnTo>
                    <a:pt x="13683" y="1049"/>
                  </a:lnTo>
                  <a:lnTo>
                    <a:pt x="13692" y="978"/>
                  </a:lnTo>
                  <a:lnTo>
                    <a:pt x="13736" y="982"/>
                  </a:lnTo>
                  <a:lnTo>
                    <a:pt x="13793" y="1002"/>
                  </a:lnTo>
                  <a:lnTo>
                    <a:pt x="13790" y="1046"/>
                  </a:lnTo>
                  <a:lnTo>
                    <a:pt x="13868" y="1051"/>
                  </a:lnTo>
                  <a:lnTo>
                    <a:pt x="13871" y="1234"/>
                  </a:lnTo>
                  <a:lnTo>
                    <a:pt x="13868" y="1051"/>
                  </a:lnTo>
                  <a:lnTo>
                    <a:pt x="13874" y="873"/>
                  </a:lnTo>
                  <a:lnTo>
                    <a:pt x="13875" y="652"/>
                  </a:lnTo>
                  <a:lnTo>
                    <a:pt x="14089" y="652"/>
                  </a:lnTo>
                  <a:lnTo>
                    <a:pt x="14091" y="777"/>
                  </a:lnTo>
                  <a:lnTo>
                    <a:pt x="14154" y="780"/>
                  </a:lnTo>
                  <a:lnTo>
                    <a:pt x="14156" y="948"/>
                  </a:lnTo>
                  <a:lnTo>
                    <a:pt x="14161" y="949"/>
                  </a:lnTo>
                  <a:lnTo>
                    <a:pt x="14163" y="1234"/>
                  </a:lnTo>
                  <a:lnTo>
                    <a:pt x="14161" y="949"/>
                  </a:lnTo>
                  <a:lnTo>
                    <a:pt x="14168" y="947"/>
                  </a:lnTo>
                  <a:lnTo>
                    <a:pt x="14168" y="938"/>
                  </a:lnTo>
                  <a:lnTo>
                    <a:pt x="14168" y="910"/>
                  </a:lnTo>
                  <a:lnTo>
                    <a:pt x="14169" y="868"/>
                  </a:lnTo>
                  <a:lnTo>
                    <a:pt x="14170" y="821"/>
                  </a:lnTo>
                  <a:lnTo>
                    <a:pt x="14171" y="770"/>
                  </a:lnTo>
                  <a:lnTo>
                    <a:pt x="14172" y="722"/>
                  </a:lnTo>
                  <a:lnTo>
                    <a:pt x="14173" y="682"/>
                  </a:lnTo>
                  <a:lnTo>
                    <a:pt x="14174" y="652"/>
                  </a:lnTo>
                  <a:lnTo>
                    <a:pt x="14177" y="622"/>
                  </a:lnTo>
                  <a:lnTo>
                    <a:pt x="14179" y="576"/>
                  </a:lnTo>
                  <a:lnTo>
                    <a:pt x="14183" y="520"/>
                  </a:lnTo>
                  <a:lnTo>
                    <a:pt x="14187" y="458"/>
                  </a:lnTo>
                  <a:lnTo>
                    <a:pt x="14192" y="400"/>
                  </a:lnTo>
                  <a:lnTo>
                    <a:pt x="14195" y="349"/>
                  </a:lnTo>
                  <a:lnTo>
                    <a:pt x="14199" y="311"/>
                  </a:lnTo>
                  <a:lnTo>
                    <a:pt x="14201" y="295"/>
                  </a:lnTo>
                  <a:lnTo>
                    <a:pt x="14358" y="301"/>
                  </a:lnTo>
                  <a:lnTo>
                    <a:pt x="14357" y="864"/>
                  </a:lnTo>
                  <a:lnTo>
                    <a:pt x="14370" y="1228"/>
                  </a:lnTo>
                  <a:lnTo>
                    <a:pt x="14357" y="864"/>
                  </a:lnTo>
                  <a:lnTo>
                    <a:pt x="14387" y="796"/>
                  </a:lnTo>
                  <a:lnTo>
                    <a:pt x="14454" y="756"/>
                  </a:lnTo>
                  <a:lnTo>
                    <a:pt x="14484" y="753"/>
                  </a:lnTo>
                  <a:lnTo>
                    <a:pt x="14498" y="754"/>
                  </a:lnTo>
                  <a:lnTo>
                    <a:pt x="14499" y="762"/>
                  </a:lnTo>
                  <a:lnTo>
                    <a:pt x="14502" y="781"/>
                  </a:lnTo>
                  <a:lnTo>
                    <a:pt x="14506" y="809"/>
                  </a:lnTo>
                  <a:lnTo>
                    <a:pt x="14510" y="840"/>
                  </a:lnTo>
                  <a:lnTo>
                    <a:pt x="14514" y="874"/>
                  </a:lnTo>
                  <a:lnTo>
                    <a:pt x="14519" y="904"/>
                  </a:lnTo>
                  <a:lnTo>
                    <a:pt x="14521" y="929"/>
                  </a:lnTo>
                  <a:lnTo>
                    <a:pt x="14522" y="942"/>
                  </a:lnTo>
                  <a:lnTo>
                    <a:pt x="14530" y="1234"/>
                  </a:lnTo>
                  <a:lnTo>
                    <a:pt x="14522" y="942"/>
                  </a:lnTo>
                  <a:lnTo>
                    <a:pt x="14524" y="310"/>
                  </a:lnTo>
                  <a:lnTo>
                    <a:pt x="14678" y="317"/>
                  </a:lnTo>
                  <a:lnTo>
                    <a:pt x="14678" y="324"/>
                  </a:lnTo>
                  <a:lnTo>
                    <a:pt x="14680" y="346"/>
                  </a:lnTo>
                  <a:lnTo>
                    <a:pt x="14684" y="376"/>
                  </a:lnTo>
                  <a:lnTo>
                    <a:pt x="14687" y="412"/>
                  </a:lnTo>
                  <a:lnTo>
                    <a:pt x="14692" y="449"/>
                  </a:lnTo>
                  <a:lnTo>
                    <a:pt x="14695" y="486"/>
                  </a:lnTo>
                  <a:lnTo>
                    <a:pt x="14698" y="516"/>
                  </a:lnTo>
                  <a:lnTo>
                    <a:pt x="14700" y="537"/>
                  </a:lnTo>
                  <a:lnTo>
                    <a:pt x="14704" y="1041"/>
                  </a:lnTo>
                  <a:lnTo>
                    <a:pt x="14710" y="1231"/>
                  </a:lnTo>
                  <a:lnTo>
                    <a:pt x="14704" y="1041"/>
                  </a:lnTo>
                  <a:lnTo>
                    <a:pt x="14798" y="1073"/>
                  </a:lnTo>
                  <a:lnTo>
                    <a:pt x="14799" y="1043"/>
                  </a:lnTo>
                  <a:lnTo>
                    <a:pt x="14818" y="1040"/>
                  </a:lnTo>
                  <a:lnTo>
                    <a:pt x="14818" y="898"/>
                  </a:lnTo>
                  <a:lnTo>
                    <a:pt x="14859" y="898"/>
                  </a:lnTo>
                  <a:lnTo>
                    <a:pt x="14860" y="719"/>
                  </a:lnTo>
                  <a:lnTo>
                    <a:pt x="14886" y="718"/>
                  </a:lnTo>
                  <a:lnTo>
                    <a:pt x="14887" y="565"/>
                  </a:lnTo>
                  <a:lnTo>
                    <a:pt x="14913" y="579"/>
                  </a:lnTo>
                  <a:lnTo>
                    <a:pt x="14940" y="595"/>
                  </a:lnTo>
                  <a:lnTo>
                    <a:pt x="14967" y="611"/>
                  </a:lnTo>
                  <a:lnTo>
                    <a:pt x="14993" y="625"/>
                  </a:lnTo>
                  <a:lnTo>
                    <a:pt x="14987" y="1234"/>
                  </a:lnTo>
                  <a:lnTo>
                    <a:pt x="14993" y="625"/>
                  </a:lnTo>
                  <a:lnTo>
                    <a:pt x="14993" y="603"/>
                  </a:lnTo>
                  <a:lnTo>
                    <a:pt x="14994" y="571"/>
                  </a:lnTo>
                  <a:lnTo>
                    <a:pt x="14994" y="533"/>
                  </a:lnTo>
                  <a:lnTo>
                    <a:pt x="14994" y="492"/>
                  </a:lnTo>
                  <a:lnTo>
                    <a:pt x="14994" y="452"/>
                  </a:lnTo>
                  <a:lnTo>
                    <a:pt x="14994" y="417"/>
                  </a:lnTo>
                  <a:lnTo>
                    <a:pt x="14994" y="391"/>
                  </a:lnTo>
                  <a:lnTo>
                    <a:pt x="14994" y="377"/>
                  </a:lnTo>
                  <a:lnTo>
                    <a:pt x="14993" y="349"/>
                  </a:lnTo>
                  <a:lnTo>
                    <a:pt x="14991" y="307"/>
                  </a:lnTo>
                  <a:lnTo>
                    <a:pt x="14987" y="266"/>
                  </a:lnTo>
                  <a:lnTo>
                    <a:pt x="14985" y="243"/>
                  </a:lnTo>
                  <a:lnTo>
                    <a:pt x="14984" y="240"/>
                  </a:lnTo>
                  <a:lnTo>
                    <a:pt x="14985" y="236"/>
                  </a:lnTo>
                  <a:lnTo>
                    <a:pt x="14987" y="231"/>
                  </a:lnTo>
                  <a:lnTo>
                    <a:pt x="14990" y="225"/>
                  </a:lnTo>
                  <a:lnTo>
                    <a:pt x="14996" y="209"/>
                  </a:lnTo>
                  <a:lnTo>
                    <a:pt x="15006" y="189"/>
                  </a:lnTo>
                  <a:lnTo>
                    <a:pt x="15017" y="164"/>
                  </a:lnTo>
                  <a:lnTo>
                    <a:pt x="15028" y="136"/>
                  </a:lnTo>
                  <a:lnTo>
                    <a:pt x="15042" y="105"/>
                  </a:lnTo>
                  <a:lnTo>
                    <a:pt x="15056" y="69"/>
                  </a:lnTo>
                  <a:lnTo>
                    <a:pt x="15076" y="0"/>
                  </a:lnTo>
                  <a:lnTo>
                    <a:pt x="15106" y="89"/>
                  </a:lnTo>
                  <a:lnTo>
                    <a:pt x="15109" y="100"/>
                  </a:lnTo>
                  <a:lnTo>
                    <a:pt x="15119" y="124"/>
                  </a:lnTo>
                  <a:lnTo>
                    <a:pt x="15130" y="154"/>
                  </a:lnTo>
                  <a:lnTo>
                    <a:pt x="15142" y="178"/>
                  </a:lnTo>
                  <a:lnTo>
                    <a:pt x="15167" y="237"/>
                  </a:lnTo>
                  <a:lnTo>
                    <a:pt x="15165" y="249"/>
                  </a:lnTo>
                  <a:lnTo>
                    <a:pt x="15163" y="277"/>
                  </a:lnTo>
                  <a:lnTo>
                    <a:pt x="15161" y="309"/>
                  </a:lnTo>
                  <a:lnTo>
                    <a:pt x="15158" y="333"/>
                  </a:lnTo>
                  <a:lnTo>
                    <a:pt x="15162" y="606"/>
                  </a:lnTo>
                  <a:lnTo>
                    <a:pt x="15183" y="1234"/>
                  </a:lnTo>
                  <a:lnTo>
                    <a:pt x="15162" y="606"/>
                  </a:lnTo>
                  <a:lnTo>
                    <a:pt x="15224" y="569"/>
                  </a:lnTo>
                  <a:lnTo>
                    <a:pt x="15249" y="564"/>
                  </a:lnTo>
                  <a:lnTo>
                    <a:pt x="15251" y="702"/>
                  </a:lnTo>
                  <a:lnTo>
                    <a:pt x="15255" y="708"/>
                  </a:lnTo>
                  <a:lnTo>
                    <a:pt x="15254" y="987"/>
                  </a:lnTo>
                  <a:lnTo>
                    <a:pt x="15265" y="987"/>
                  </a:lnTo>
                  <a:lnTo>
                    <a:pt x="15266" y="978"/>
                  </a:lnTo>
                  <a:lnTo>
                    <a:pt x="15307" y="980"/>
                  </a:lnTo>
                  <a:lnTo>
                    <a:pt x="15310" y="802"/>
                  </a:lnTo>
                  <a:lnTo>
                    <a:pt x="15317" y="800"/>
                  </a:lnTo>
                  <a:lnTo>
                    <a:pt x="15316" y="793"/>
                  </a:lnTo>
                  <a:lnTo>
                    <a:pt x="15330" y="794"/>
                  </a:lnTo>
                  <a:lnTo>
                    <a:pt x="15331" y="791"/>
                  </a:lnTo>
                  <a:lnTo>
                    <a:pt x="15352" y="790"/>
                  </a:lnTo>
                  <a:lnTo>
                    <a:pt x="15351" y="783"/>
                  </a:lnTo>
                  <a:lnTo>
                    <a:pt x="15350" y="764"/>
                  </a:lnTo>
                  <a:lnTo>
                    <a:pt x="15349" y="738"/>
                  </a:lnTo>
                  <a:lnTo>
                    <a:pt x="15347" y="705"/>
                  </a:lnTo>
                  <a:lnTo>
                    <a:pt x="15345" y="672"/>
                  </a:lnTo>
                  <a:lnTo>
                    <a:pt x="15341" y="641"/>
                  </a:lnTo>
                  <a:lnTo>
                    <a:pt x="15339" y="615"/>
                  </a:lnTo>
                  <a:lnTo>
                    <a:pt x="15336" y="597"/>
                  </a:lnTo>
                  <a:lnTo>
                    <a:pt x="15336" y="596"/>
                  </a:lnTo>
                  <a:lnTo>
                    <a:pt x="15337" y="594"/>
                  </a:lnTo>
                  <a:lnTo>
                    <a:pt x="15339" y="593"/>
                  </a:lnTo>
                  <a:lnTo>
                    <a:pt x="15341" y="592"/>
                  </a:lnTo>
                  <a:lnTo>
                    <a:pt x="15346" y="592"/>
                  </a:lnTo>
                  <a:lnTo>
                    <a:pt x="15351" y="592"/>
                  </a:lnTo>
                  <a:lnTo>
                    <a:pt x="15431" y="613"/>
                  </a:lnTo>
                  <a:lnTo>
                    <a:pt x="15676" y="657"/>
                  </a:lnTo>
                  <a:lnTo>
                    <a:pt x="15669" y="728"/>
                  </a:lnTo>
                  <a:lnTo>
                    <a:pt x="15663" y="799"/>
                  </a:lnTo>
                  <a:lnTo>
                    <a:pt x="15660" y="871"/>
                  </a:lnTo>
                  <a:lnTo>
                    <a:pt x="15657" y="943"/>
                  </a:lnTo>
                  <a:lnTo>
                    <a:pt x="15656" y="1015"/>
                  </a:lnTo>
                  <a:lnTo>
                    <a:pt x="15656" y="1088"/>
                  </a:lnTo>
                  <a:lnTo>
                    <a:pt x="15658" y="1161"/>
                  </a:lnTo>
                  <a:lnTo>
                    <a:pt x="15662" y="1235"/>
                  </a:lnTo>
                  <a:lnTo>
                    <a:pt x="15659" y="1160"/>
                  </a:lnTo>
                  <a:lnTo>
                    <a:pt x="15657" y="1087"/>
                  </a:lnTo>
                  <a:lnTo>
                    <a:pt x="15656" y="1014"/>
                  </a:lnTo>
                  <a:lnTo>
                    <a:pt x="15657" y="942"/>
                  </a:lnTo>
                  <a:lnTo>
                    <a:pt x="15660" y="870"/>
                  </a:lnTo>
                  <a:lnTo>
                    <a:pt x="15663" y="798"/>
                  </a:lnTo>
                  <a:lnTo>
                    <a:pt x="15669" y="727"/>
                  </a:lnTo>
                  <a:lnTo>
                    <a:pt x="15676" y="657"/>
                  </a:lnTo>
                  <a:lnTo>
                    <a:pt x="15778" y="672"/>
                  </a:lnTo>
                  <a:lnTo>
                    <a:pt x="15768" y="746"/>
                  </a:lnTo>
                  <a:lnTo>
                    <a:pt x="15770" y="1229"/>
                  </a:lnTo>
                  <a:lnTo>
                    <a:pt x="15768" y="746"/>
                  </a:lnTo>
                  <a:lnTo>
                    <a:pt x="16032" y="744"/>
                  </a:lnTo>
                  <a:lnTo>
                    <a:pt x="16038" y="1231"/>
                  </a:lnTo>
                  <a:lnTo>
                    <a:pt x="16032" y="744"/>
                  </a:lnTo>
                  <a:lnTo>
                    <a:pt x="16299" y="742"/>
                  </a:lnTo>
                  <a:lnTo>
                    <a:pt x="16302" y="893"/>
                  </a:lnTo>
                  <a:lnTo>
                    <a:pt x="16389" y="893"/>
                  </a:lnTo>
                  <a:lnTo>
                    <a:pt x="16391" y="1234"/>
                  </a:lnTo>
                </a:path>
              </a:pathLst>
            </a:cu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8258175" y="3313114"/>
              <a:ext cx="52388" cy="98425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1 h 187"/>
                <a:gd name="T4" fmla="*/ 0 w 99"/>
                <a:gd name="T5" fmla="*/ 0 h 187"/>
                <a:gd name="T6" fmla="*/ 2 w 99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1"/>
                  </a:lnTo>
                  <a:lnTo>
                    <a:pt x="0" y="0"/>
                  </a:lnTo>
                  <a:lnTo>
                    <a:pt x="2" y="187"/>
                  </a:lnTo>
                </a:path>
              </a:pathLst>
            </a:cu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8039100" y="3162301"/>
              <a:ext cx="71438" cy="249238"/>
            </a:xfrm>
            <a:custGeom>
              <a:avLst/>
              <a:gdLst>
                <a:gd name="T0" fmla="*/ 18 w 134"/>
                <a:gd name="T1" fmla="*/ 471 h 471"/>
                <a:gd name="T2" fmla="*/ 19 w 134"/>
                <a:gd name="T3" fmla="*/ 391 h 471"/>
                <a:gd name="T4" fmla="*/ 18 w 134"/>
                <a:gd name="T5" fmla="*/ 314 h 471"/>
                <a:gd name="T6" fmla="*/ 17 w 134"/>
                <a:gd name="T7" fmla="*/ 243 h 471"/>
                <a:gd name="T8" fmla="*/ 14 w 134"/>
                <a:gd name="T9" fmla="*/ 178 h 471"/>
                <a:gd name="T10" fmla="*/ 11 w 134"/>
                <a:gd name="T11" fmla="*/ 121 h 471"/>
                <a:gd name="T12" fmla="*/ 7 w 134"/>
                <a:gd name="T13" fmla="*/ 71 h 471"/>
                <a:gd name="T14" fmla="*/ 3 w 134"/>
                <a:gd name="T15" fmla="*/ 30 h 471"/>
                <a:gd name="T16" fmla="*/ 0 w 134"/>
                <a:gd name="T17" fmla="*/ 0 h 471"/>
                <a:gd name="T18" fmla="*/ 134 w 134"/>
                <a:gd name="T19" fmla="*/ 17 h 471"/>
                <a:gd name="T20" fmla="*/ 130 w 134"/>
                <a:gd name="T21" fmla="*/ 34 h 471"/>
                <a:gd name="T22" fmla="*/ 128 w 134"/>
                <a:gd name="T23" fmla="*/ 54 h 471"/>
                <a:gd name="T24" fmla="*/ 126 w 134"/>
                <a:gd name="T25" fmla="*/ 76 h 471"/>
                <a:gd name="T26" fmla="*/ 124 w 134"/>
                <a:gd name="T27" fmla="*/ 100 h 471"/>
                <a:gd name="T28" fmla="*/ 123 w 134"/>
                <a:gd name="T29" fmla="*/ 154 h 471"/>
                <a:gd name="T30" fmla="*/ 123 w 134"/>
                <a:gd name="T31" fmla="*/ 213 h 471"/>
                <a:gd name="T32" fmla="*/ 124 w 134"/>
                <a:gd name="T33" fmla="*/ 277 h 471"/>
                <a:gd name="T34" fmla="*/ 126 w 134"/>
                <a:gd name="T35" fmla="*/ 342 h 471"/>
                <a:gd name="T36" fmla="*/ 129 w 134"/>
                <a:gd name="T37" fmla="*/ 408 h 471"/>
                <a:gd name="T38" fmla="*/ 134 w 134"/>
                <a:gd name="T3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471">
                  <a:moveTo>
                    <a:pt x="18" y="471"/>
                  </a:moveTo>
                  <a:lnTo>
                    <a:pt x="19" y="391"/>
                  </a:lnTo>
                  <a:lnTo>
                    <a:pt x="18" y="314"/>
                  </a:lnTo>
                  <a:lnTo>
                    <a:pt x="17" y="243"/>
                  </a:lnTo>
                  <a:lnTo>
                    <a:pt x="14" y="178"/>
                  </a:lnTo>
                  <a:lnTo>
                    <a:pt x="11" y="121"/>
                  </a:lnTo>
                  <a:lnTo>
                    <a:pt x="7" y="71"/>
                  </a:lnTo>
                  <a:lnTo>
                    <a:pt x="3" y="30"/>
                  </a:lnTo>
                  <a:lnTo>
                    <a:pt x="0" y="0"/>
                  </a:lnTo>
                  <a:lnTo>
                    <a:pt x="134" y="17"/>
                  </a:lnTo>
                  <a:lnTo>
                    <a:pt x="130" y="34"/>
                  </a:lnTo>
                  <a:lnTo>
                    <a:pt x="128" y="54"/>
                  </a:lnTo>
                  <a:lnTo>
                    <a:pt x="126" y="76"/>
                  </a:lnTo>
                  <a:lnTo>
                    <a:pt x="124" y="100"/>
                  </a:lnTo>
                  <a:lnTo>
                    <a:pt x="123" y="154"/>
                  </a:lnTo>
                  <a:lnTo>
                    <a:pt x="123" y="213"/>
                  </a:lnTo>
                  <a:lnTo>
                    <a:pt x="124" y="277"/>
                  </a:lnTo>
                  <a:lnTo>
                    <a:pt x="126" y="342"/>
                  </a:lnTo>
                  <a:lnTo>
                    <a:pt x="129" y="408"/>
                  </a:lnTo>
                  <a:lnTo>
                    <a:pt x="134" y="471"/>
                  </a:lnTo>
                </a:path>
              </a:pathLst>
            </a:cu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</a:endParaRPr>
            </a:p>
          </p:txBody>
        </p:sp>
      </p:grpSp>
      <p:sp>
        <p:nvSpPr>
          <p:cNvPr id="21" name="TextBox 13"/>
          <p:cNvSpPr txBox="1"/>
          <p:nvPr/>
        </p:nvSpPr>
        <p:spPr>
          <a:xfrm>
            <a:off x="1527175" y="5256213"/>
            <a:ext cx="2984500" cy="1230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Overall Connectivity/ Transport: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External Connectivity includes MRTS / BRTS/ Roads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Public-Private Modal Split 90:10</a:t>
            </a:r>
          </a:p>
        </p:txBody>
      </p:sp>
      <p:sp>
        <p:nvSpPr>
          <p:cNvPr id="22" name="TextBox 10"/>
          <p:cNvSpPr txBox="1"/>
          <p:nvPr/>
        </p:nvSpPr>
        <p:spPr bwMode="auto">
          <a:xfrm>
            <a:off x="344488" y="2057400"/>
            <a:ext cx="3435350" cy="1230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Integrated Residential Development: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Well-planned residential housing projects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Walk-to-work</a:t>
            </a:r>
          </a:p>
        </p:txBody>
      </p:sp>
      <p:sp>
        <p:nvSpPr>
          <p:cNvPr id="23" name="TextBox 11"/>
          <p:cNvSpPr txBox="1"/>
          <p:nvPr/>
        </p:nvSpPr>
        <p:spPr bwMode="auto">
          <a:xfrm>
            <a:off x="3211513" y="1270000"/>
            <a:ext cx="3098800" cy="769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Smart Business Environment: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Benchmark office, high-rise district with landmark buildings</a:t>
            </a:r>
          </a:p>
        </p:txBody>
      </p:sp>
      <p:sp>
        <p:nvSpPr>
          <p:cNvPr id="24" name="TextBox 12"/>
          <p:cNvSpPr txBox="1"/>
          <p:nvPr/>
        </p:nvSpPr>
        <p:spPr bwMode="auto">
          <a:xfrm>
            <a:off x="136525" y="3397250"/>
            <a:ext cx="2971800" cy="1846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Social Infrastructure: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International Exhibition Complex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Educational Institutes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International and Domestic schools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State of the Art Hospital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Training School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5 star Hotels and Business Club</a:t>
            </a:r>
          </a:p>
        </p:txBody>
      </p:sp>
      <p:sp>
        <p:nvSpPr>
          <p:cNvPr id="25" name="TextBox 14"/>
          <p:cNvSpPr txBox="1"/>
          <p:nvPr/>
        </p:nvSpPr>
        <p:spPr bwMode="auto">
          <a:xfrm>
            <a:off x="5100638" y="5562600"/>
            <a:ext cx="3863975" cy="984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Retail Cum Entertainment Hubs: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High quality entertainment malls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Large river front entertainment development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Over 60% of the green Space</a:t>
            </a:r>
          </a:p>
        </p:txBody>
      </p:sp>
      <p:sp>
        <p:nvSpPr>
          <p:cNvPr id="26" name="TextBox 15"/>
          <p:cNvSpPr txBox="1"/>
          <p:nvPr/>
        </p:nvSpPr>
        <p:spPr bwMode="auto">
          <a:xfrm>
            <a:off x="6553200" y="3486150"/>
            <a:ext cx="2386013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Smart Infrastructure: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Uninterrupted and highly reliable power supply (99.999%)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Next generation water &amp; waste management, district cooling</a:t>
            </a:r>
          </a:p>
        </p:txBody>
      </p:sp>
      <p:sp>
        <p:nvSpPr>
          <p:cNvPr id="27" name="TextBox 16"/>
          <p:cNvSpPr txBox="1"/>
          <p:nvPr/>
        </p:nvSpPr>
        <p:spPr bwMode="auto">
          <a:xfrm>
            <a:off x="6096000" y="1779588"/>
            <a:ext cx="20574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  <a:ea typeface="Verdana" pitchFamily="34" charset="0"/>
                <a:cs typeface="Verdana" pitchFamily="34" charset="0"/>
              </a:rPr>
              <a:t>Technology: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Broadband FTTP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WiFi / Wimax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Shared IT Services</a:t>
            </a:r>
          </a:p>
          <a:p>
            <a:pPr marL="231772" indent="-231772" fontAlgn="auto"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Global Connectivity</a:t>
            </a:r>
          </a:p>
        </p:txBody>
      </p:sp>
      <p:sp>
        <p:nvSpPr>
          <p:cNvPr id="28684" name="TextBox 17"/>
          <p:cNvSpPr txBox="1">
            <a:spLocks noChangeArrowheads="1"/>
          </p:cNvSpPr>
          <p:nvPr/>
        </p:nvSpPr>
        <p:spPr bwMode="auto">
          <a:xfrm>
            <a:off x="3662363" y="3271838"/>
            <a:ext cx="20526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/>
            <a:r>
              <a:rPr lang="en-US" b="1">
                <a:latin typeface="Cambria" pitchFamily="18" charset="0"/>
              </a:rPr>
              <a:t>PROACTIVE </a:t>
            </a:r>
          </a:p>
          <a:p>
            <a:pPr algn="ctr"/>
            <a:r>
              <a:rPr lang="en-US" b="1">
                <a:latin typeface="Cambria" pitchFamily="18" charset="0"/>
              </a:rPr>
              <a:t>URBAN GOVERNANCE</a:t>
            </a:r>
            <a:endParaRPr lang="en-US" sz="1600" b="1">
              <a:latin typeface="Cambr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16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381000" y="231775"/>
            <a:ext cx="6261100" cy="2762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Smart Infrastructure – Physical</a:t>
            </a:r>
          </a:p>
        </p:txBody>
      </p:sp>
      <p:sp>
        <p:nvSpPr>
          <p:cNvPr id="34820" name="AutoShape 12"/>
          <p:cNvSpPr>
            <a:spLocks noChangeArrowheads="1"/>
          </p:cNvSpPr>
          <p:nvPr/>
        </p:nvSpPr>
        <p:spPr bwMode="auto">
          <a:xfrm>
            <a:off x="457200" y="979488"/>
            <a:ext cx="8153400" cy="915987"/>
          </a:xfrm>
          <a:custGeom>
            <a:avLst/>
            <a:gdLst>
              <a:gd name="T0" fmla="*/ 181 w 8762996"/>
              <a:gd name="T1" fmla="*/ 0 h 1252535"/>
              <a:gd name="T2" fmla="*/ 362 w 8762996"/>
              <a:gd name="T3" fmla="*/ 1 h 1252535"/>
              <a:gd name="T4" fmla="*/ 181 w 8762996"/>
              <a:gd name="T5" fmla="*/ 1 h 1252535"/>
              <a:gd name="T6" fmla="*/ 0 w 8762996"/>
              <a:gd name="T7" fmla="*/ 1 h 1252535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28025 w 8762996"/>
              <a:gd name="T13" fmla="*/ 28024 h 1252535"/>
              <a:gd name="T14" fmla="*/ 8734971 w 8762996"/>
              <a:gd name="T15" fmla="*/ 1224511 h 12525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62996" h="1252535">
                <a:moveTo>
                  <a:pt x="95680" y="0"/>
                </a:moveTo>
                <a:lnTo>
                  <a:pt x="95679" y="0"/>
                </a:lnTo>
                <a:cubicBezTo>
                  <a:pt x="42837" y="0"/>
                  <a:pt x="0" y="42837"/>
                  <a:pt x="0" y="95679"/>
                </a:cubicBezTo>
                <a:lnTo>
                  <a:pt x="0" y="1156855"/>
                </a:lnTo>
                <a:cubicBezTo>
                  <a:pt x="0" y="1209697"/>
                  <a:pt x="42837" y="1252534"/>
                  <a:pt x="95679" y="1252535"/>
                </a:cubicBezTo>
                <a:lnTo>
                  <a:pt x="8667316" y="1252535"/>
                </a:lnTo>
                <a:cubicBezTo>
                  <a:pt x="8720158" y="1252534"/>
                  <a:pt x="8762996" y="1209697"/>
                  <a:pt x="8762996" y="1156855"/>
                </a:cubicBezTo>
                <a:lnTo>
                  <a:pt x="8762996" y="95680"/>
                </a:lnTo>
                <a:cubicBezTo>
                  <a:pt x="8762996" y="42837"/>
                  <a:pt x="8720158" y="0"/>
                  <a:pt x="8667316" y="0"/>
                </a:cubicBezTo>
                <a:lnTo>
                  <a:pt x="9568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85750" indent="-2857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</a:pPr>
            <a:r>
              <a:rPr lang="en-US" sz="1600">
                <a:solidFill>
                  <a:srgbClr val="000000"/>
                </a:solidFill>
                <a:latin typeface="Cambria" pitchFamily="18" charset="0"/>
              </a:rPr>
              <a:t>Integrated infrastructure for better diversity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</a:pPr>
            <a:r>
              <a:rPr lang="en-US" sz="1600">
                <a:solidFill>
                  <a:srgbClr val="000000"/>
                </a:solidFill>
                <a:latin typeface="Cambria" pitchFamily="18" charset="0"/>
              </a:rPr>
              <a:t>Smart Technology ensuring energy conservation</a:t>
            </a:r>
          </a:p>
          <a:p>
            <a:pPr marL="285750" indent="-285750">
              <a:lnSpc>
                <a:spcPts val="1800"/>
              </a:lnSpc>
              <a:spcAft>
                <a:spcPts val="600"/>
              </a:spcAft>
              <a:buSzPct val="100000"/>
              <a:buFont typeface="Wingdings" pitchFamily="2" charset="2"/>
              <a:buChar char="§"/>
            </a:pPr>
            <a:r>
              <a:rPr lang="en-US" sz="1600">
                <a:solidFill>
                  <a:srgbClr val="000000"/>
                </a:solidFill>
                <a:latin typeface="Cambria" pitchFamily="18" charset="0"/>
              </a:rPr>
              <a:t>All utilities /services to be coordinated through single agency</a:t>
            </a:r>
          </a:p>
        </p:txBody>
      </p:sp>
      <p:pic>
        <p:nvPicPr>
          <p:cNvPr id="21" name="Picture 4" descr="_Pic10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675" y="5064031"/>
            <a:ext cx="1965325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324"/>
          <p:cNvPicPr>
            <a:picLocks noChangeAspect="1"/>
          </p:cNvPicPr>
          <p:nvPr/>
        </p:nvPicPr>
        <p:blipFill>
          <a:blip r:embed="rId4" cstate="print"/>
          <a:srcRect t="1463"/>
          <a:stretch>
            <a:fillRect/>
          </a:stretch>
        </p:blipFill>
        <p:spPr bwMode="auto">
          <a:xfrm>
            <a:off x="574675" y="2072907"/>
            <a:ext cx="1965325" cy="125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675" y="3558807"/>
            <a:ext cx="1965325" cy="1336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824" name="Rectangle 17"/>
          <p:cNvSpPr>
            <a:spLocks noChangeArrowheads="1"/>
          </p:cNvSpPr>
          <p:nvPr/>
        </p:nvSpPr>
        <p:spPr bwMode="auto">
          <a:xfrm>
            <a:off x="5008563" y="2046288"/>
            <a:ext cx="35242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60325">
              <a:lnSpc>
                <a:spcPct val="130000"/>
              </a:lnSpc>
            </a:pPr>
            <a:r>
              <a:rPr lang="en-US" sz="1600" b="1" dirty="0">
                <a:solidFill>
                  <a:srgbClr val="C00000"/>
                </a:solidFill>
                <a:latin typeface="Cambria" pitchFamily="18" charset="0"/>
              </a:rPr>
              <a:t>INFRASTRUCTURE FACILITIES/ SERVICES</a:t>
            </a: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Roads and Transportation</a:t>
            </a: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Water Systems</a:t>
            </a: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ICT</a:t>
            </a: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Power Generation and Distribution</a:t>
            </a: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District Cooling System</a:t>
            </a: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Domestic Gas Distribution</a:t>
            </a: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Waste Management </a:t>
            </a:r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Systems</a:t>
            </a: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Utility Tunnel</a:t>
            </a:r>
            <a:endParaRPr lang="en-US" sz="1400" dirty="0">
              <a:solidFill>
                <a:srgbClr val="000000"/>
              </a:solidFill>
              <a:latin typeface="Cambria" pitchFamily="18" charset="0"/>
            </a:endParaRPr>
          </a:p>
          <a:p>
            <a:pPr marL="341313" lvl="1" indent="-280988" algn="just">
              <a:buSzPct val="100000"/>
              <a:buFont typeface="Courier New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Landscaping</a:t>
            </a:r>
          </a:p>
        </p:txBody>
      </p:sp>
      <p:pic>
        <p:nvPicPr>
          <p:cNvPr id="25" name="Picture 2" descr="C:\Users\bamrutiya\Pictures\PPT images\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2792" y="5064030"/>
            <a:ext cx="2736304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 descr="C:\Users\bamrutiya\Pictures\PPT images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5064030"/>
            <a:ext cx="1996011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 descr="X:\Bhavin\DCS\Edited Views\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3555456"/>
            <a:ext cx="2016224" cy="1357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 descr="D:\New AV Film\GIFT Images\pman0050 cop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2075842"/>
            <a:ext cx="2016224" cy="1259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87338" y="81161"/>
            <a:ext cx="7478712" cy="615553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hangingPunct="0">
              <a:lnSpc>
                <a:spcPts val="24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External Road Connectivity </a:t>
            </a:r>
          </a:p>
          <a:p>
            <a:pPr marL="850900" lvl="2" indent="-914400" hangingPunct="0">
              <a:lnSpc>
                <a:spcPts val="24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cap="all" dirty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by </a:t>
            </a:r>
            <a:r>
              <a:rPr lang="en-US" sz="1600" b="1" kern="0" cap="all" dirty="0" smtClean="0">
                <a:ln w="0"/>
                <a:solidFill>
                  <a:srgbClr val="000000"/>
                </a:solidFill>
                <a:effectLst>
                  <a:reflection blurRad="12700" stA="50000" endPos="50000" dist="5000" dir="5400000" sy="-100000" rotWithShape="0"/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Govt. of Gujarat </a:t>
            </a:r>
            <a:endParaRPr lang="en-US" sz="1600" b="1" kern="0" cap="all" dirty="0">
              <a:ln w="0"/>
              <a:solidFill>
                <a:srgbClr val="000000"/>
              </a:solidFill>
              <a:effectLst>
                <a:reflection blurRad="12700" stA="50000" endPos="50000" dist="5000" dir="5400000" sy="-100000" rotWithShape="0"/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2227" name="Group 36"/>
          <p:cNvGrpSpPr>
            <a:grpSpLocks/>
          </p:cNvGrpSpPr>
          <p:nvPr/>
        </p:nvGrpSpPr>
        <p:grpSpPr bwMode="auto">
          <a:xfrm>
            <a:off x="0" y="1093788"/>
            <a:ext cx="6500813" cy="5162550"/>
            <a:chOff x="0" y="1093788"/>
            <a:chExt cx="6500813" cy="5162550"/>
          </a:xfrm>
        </p:grpSpPr>
        <p:grpSp>
          <p:nvGrpSpPr>
            <p:cNvPr id="52232" name="Group 36"/>
            <p:cNvGrpSpPr>
              <a:grpSpLocks/>
            </p:cNvGrpSpPr>
            <p:nvPr/>
          </p:nvGrpSpPr>
          <p:grpSpPr bwMode="auto">
            <a:xfrm>
              <a:off x="0" y="1093788"/>
              <a:ext cx="6500813" cy="5162550"/>
              <a:chOff x="2643188" y="672193"/>
              <a:chExt cx="6500812" cy="5162550"/>
            </a:xfrm>
          </p:grpSpPr>
          <p:pic>
            <p:nvPicPr>
              <p:cNvPr id="52238" name="Picture 2" descr="C:\Documents and Settings\bamrutiya\Desktop\00\Ext.jpg"/>
              <p:cNvPicPr>
                <a:picLocks noChangeAspect="1" noChangeArrowheads="1"/>
              </p:cNvPicPr>
              <p:nvPr/>
            </p:nvPicPr>
            <p:blipFill>
              <a:blip r:embed="rId2"/>
              <a:srcRect l="3847" t="1617" r="4573" b="4642"/>
              <a:stretch>
                <a:fillRect/>
              </a:stretch>
            </p:blipFill>
            <p:spPr bwMode="auto">
              <a:xfrm>
                <a:off x="2643188" y="1129393"/>
                <a:ext cx="6500812" cy="4705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0" name="Straight Connector 69"/>
              <p:cNvCxnSpPr/>
              <p:nvPr/>
            </p:nvCxnSpPr>
            <p:spPr>
              <a:xfrm flipV="1">
                <a:off x="2825751" y="1248455"/>
                <a:ext cx="517525" cy="68263"/>
              </a:xfrm>
              <a:prstGeom prst="line">
                <a:avLst/>
              </a:prstGeom>
              <a:ln w="952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4954588" y="5439455"/>
                <a:ext cx="546100" cy="80963"/>
              </a:xfrm>
              <a:prstGeom prst="line">
                <a:avLst/>
              </a:prstGeom>
              <a:ln w="952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2722563" y="672193"/>
                <a:ext cx="1614488" cy="338137"/>
              </a:xfrm>
              <a:prstGeom prst="rect">
                <a:avLst/>
              </a:prstGeom>
              <a:ln>
                <a:solidFill>
                  <a:srgbClr val="5D644C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mbria" pitchFamily="18" charset="0"/>
                  </a:rPr>
                  <a:t>Existing Bridge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767013" y="5369605"/>
                <a:ext cx="1730375" cy="33813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mbria" pitchFamily="18" charset="0"/>
                  </a:rPr>
                  <a:t>Southern Bridge</a:t>
                </a: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316288" y="1208768"/>
                <a:ext cx="1719263" cy="354012"/>
              </a:xfrm>
              <a:custGeom>
                <a:avLst/>
                <a:gdLst>
                  <a:gd name="connsiteX0" fmla="*/ 0 w 1719618"/>
                  <a:gd name="connsiteY0" fmla="*/ 40943 h 354842"/>
                  <a:gd name="connsiteX1" fmla="*/ 409433 w 1719618"/>
                  <a:gd name="connsiteY1" fmla="*/ 0 h 354842"/>
                  <a:gd name="connsiteX2" fmla="*/ 586854 w 1719618"/>
                  <a:gd name="connsiteY2" fmla="*/ 13648 h 354842"/>
                  <a:gd name="connsiteX3" fmla="*/ 1610436 w 1719618"/>
                  <a:gd name="connsiteY3" fmla="*/ 341194 h 354842"/>
                  <a:gd name="connsiteX4" fmla="*/ 1719618 w 1719618"/>
                  <a:gd name="connsiteY4" fmla="*/ 354842 h 3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9618" h="354842">
                    <a:moveTo>
                      <a:pt x="0" y="40943"/>
                    </a:moveTo>
                    <a:lnTo>
                      <a:pt x="409433" y="0"/>
                    </a:lnTo>
                    <a:lnTo>
                      <a:pt x="586854" y="13648"/>
                    </a:lnTo>
                    <a:lnTo>
                      <a:pt x="1610436" y="341194"/>
                    </a:lnTo>
                    <a:lnTo>
                      <a:pt x="1719618" y="354842"/>
                    </a:ln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5037138" y="1521505"/>
                <a:ext cx="3938587" cy="503238"/>
              </a:xfrm>
              <a:custGeom>
                <a:avLst/>
                <a:gdLst>
                  <a:gd name="connsiteX0" fmla="*/ 0 w 3939540"/>
                  <a:gd name="connsiteY0" fmla="*/ 45720 h 502920"/>
                  <a:gd name="connsiteX1" fmla="*/ 388620 w 3939540"/>
                  <a:gd name="connsiteY1" fmla="*/ 114300 h 502920"/>
                  <a:gd name="connsiteX2" fmla="*/ 1120140 w 3939540"/>
                  <a:gd name="connsiteY2" fmla="*/ 121920 h 502920"/>
                  <a:gd name="connsiteX3" fmla="*/ 1493520 w 3939540"/>
                  <a:gd name="connsiteY3" fmla="*/ 121920 h 502920"/>
                  <a:gd name="connsiteX4" fmla="*/ 2110740 w 3939540"/>
                  <a:gd name="connsiteY4" fmla="*/ 175260 h 502920"/>
                  <a:gd name="connsiteX5" fmla="*/ 2369820 w 3939540"/>
                  <a:gd name="connsiteY5" fmla="*/ 198120 h 502920"/>
                  <a:gd name="connsiteX6" fmla="*/ 2438400 w 3939540"/>
                  <a:gd name="connsiteY6" fmla="*/ 198120 h 502920"/>
                  <a:gd name="connsiteX7" fmla="*/ 2567940 w 3939540"/>
                  <a:gd name="connsiteY7" fmla="*/ 137160 h 502920"/>
                  <a:gd name="connsiteX8" fmla="*/ 2758440 w 3939540"/>
                  <a:gd name="connsiteY8" fmla="*/ 22860 h 502920"/>
                  <a:gd name="connsiteX9" fmla="*/ 2827020 w 3939540"/>
                  <a:gd name="connsiteY9" fmla="*/ 0 h 502920"/>
                  <a:gd name="connsiteX10" fmla="*/ 2926080 w 3939540"/>
                  <a:gd name="connsiteY10" fmla="*/ 0 h 502920"/>
                  <a:gd name="connsiteX11" fmla="*/ 3032760 w 3939540"/>
                  <a:gd name="connsiteY11" fmla="*/ 38100 h 502920"/>
                  <a:gd name="connsiteX12" fmla="*/ 3642360 w 3939540"/>
                  <a:gd name="connsiteY12" fmla="*/ 358140 h 502920"/>
                  <a:gd name="connsiteX13" fmla="*/ 3939540 w 3939540"/>
                  <a:gd name="connsiteY13" fmla="*/ 502920 h 5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39540" h="502920">
                    <a:moveTo>
                      <a:pt x="0" y="45720"/>
                    </a:moveTo>
                    <a:lnTo>
                      <a:pt x="388620" y="114300"/>
                    </a:lnTo>
                    <a:lnTo>
                      <a:pt x="1120140" y="121920"/>
                    </a:lnTo>
                    <a:lnTo>
                      <a:pt x="1493520" y="121920"/>
                    </a:lnTo>
                    <a:lnTo>
                      <a:pt x="2110740" y="175260"/>
                    </a:lnTo>
                    <a:lnTo>
                      <a:pt x="2369820" y="198120"/>
                    </a:lnTo>
                    <a:lnTo>
                      <a:pt x="2438400" y="198120"/>
                    </a:lnTo>
                    <a:lnTo>
                      <a:pt x="2567940" y="137160"/>
                    </a:lnTo>
                    <a:lnTo>
                      <a:pt x="2758440" y="22860"/>
                    </a:lnTo>
                    <a:lnTo>
                      <a:pt x="2827020" y="0"/>
                    </a:lnTo>
                    <a:lnTo>
                      <a:pt x="2926080" y="0"/>
                    </a:lnTo>
                    <a:lnTo>
                      <a:pt x="3032760" y="38100"/>
                    </a:lnTo>
                    <a:lnTo>
                      <a:pt x="3642360" y="358140"/>
                    </a:lnTo>
                    <a:lnTo>
                      <a:pt x="3939540" y="502920"/>
                    </a:lnTo>
                  </a:path>
                </a:pathLst>
              </a:cu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4914901" y="1567543"/>
                <a:ext cx="122237" cy="2079625"/>
              </a:xfrm>
              <a:custGeom>
                <a:avLst/>
                <a:gdLst>
                  <a:gd name="connsiteX0" fmla="*/ 121920 w 121920"/>
                  <a:gd name="connsiteY0" fmla="*/ 0 h 2080260"/>
                  <a:gd name="connsiteX1" fmla="*/ 99060 w 121920"/>
                  <a:gd name="connsiteY1" fmla="*/ 266700 h 2080260"/>
                  <a:gd name="connsiteX2" fmla="*/ 68580 w 121920"/>
                  <a:gd name="connsiteY2" fmla="*/ 754380 h 2080260"/>
                  <a:gd name="connsiteX3" fmla="*/ 22860 w 121920"/>
                  <a:gd name="connsiteY3" fmla="*/ 1135380 h 2080260"/>
                  <a:gd name="connsiteX4" fmla="*/ 0 w 121920"/>
                  <a:gd name="connsiteY4" fmla="*/ 1440180 h 2080260"/>
                  <a:gd name="connsiteX5" fmla="*/ 30480 w 121920"/>
                  <a:gd name="connsiteY5" fmla="*/ 1866900 h 2080260"/>
                  <a:gd name="connsiteX6" fmla="*/ 83820 w 121920"/>
                  <a:gd name="connsiteY6" fmla="*/ 2080260 h 208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" h="2080260">
                    <a:moveTo>
                      <a:pt x="121920" y="0"/>
                    </a:moveTo>
                    <a:lnTo>
                      <a:pt x="99060" y="266700"/>
                    </a:lnTo>
                    <a:lnTo>
                      <a:pt x="68580" y="754380"/>
                    </a:lnTo>
                    <a:lnTo>
                      <a:pt x="22860" y="1135380"/>
                    </a:lnTo>
                    <a:lnTo>
                      <a:pt x="0" y="1440180"/>
                    </a:lnTo>
                    <a:lnTo>
                      <a:pt x="30480" y="1866900"/>
                    </a:lnTo>
                    <a:lnTo>
                      <a:pt x="83820" y="2080260"/>
                    </a:lnTo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421063" y="1483405"/>
                <a:ext cx="985838" cy="3381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mbria" pitchFamily="18" charset="0"/>
                  </a:rPr>
                  <a:t>Road -IA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049962" y="1178605"/>
                <a:ext cx="996950" cy="338138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mbria" pitchFamily="18" charset="0"/>
                  </a:rPr>
                  <a:t>Road -ID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310188" y="2866118"/>
                <a:ext cx="985838" cy="338137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mbria" pitchFamily="18" charset="0"/>
                  </a:rPr>
                  <a:t>Road -IB</a:t>
                </a: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7175500" y="1605643"/>
                <a:ext cx="1866900" cy="4203700"/>
              </a:xfrm>
              <a:custGeom>
                <a:avLst/>
                <a:gdLst>
                  <a:gd name="connsiteX0" fmla="*/ 1866900 w 1866900"/>
                  <a:gd name="connsiteY0" fmla="*/ 0 h 4203700"/>
                  <a:gd name="connsiteX1" fmla="*/ 1587500 w 1866900"/>
                  <a:gd name="connsiteY1" fmla="*/ 1625600 h 4203700"/>
                  <a:gd name="connsiteX2" fmla="*/ 1409700 w 1866900"/>
                  <a:gd name="connsiteY2" fmla="*/ 2146300 h 4203700"/>
                  <a:gd name="connsiteX3" fmla="*/ 1206500 w 1866900"/>
                  <a:gd name="connsiteY3" fmla="*/ 2438400 h 4203700"/>
                  <a:gd name="connsiteX4" fmla="*/ 0 w 1866900"/>
                  <a:gd name="connsiteY4" fmla="*/ 4203700 h 420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6900" h="4203700">
                    <a:moveTo>
                      <a:pt x="1866900" y="0"/>
                    </a:moveTo>
                    <a:cubicBezTo>
                      <a:pt x="1765300" y="633941"/>
                      <a:pt x="1663700" y="1267883"/>
                      <a:pt x="1587500" y="1625600"/>
                    </a:cubicBezTo>
                    <a:cubicBezTo>
                      <a:pt x="1511300" y="1983317"/>
                      <a:pt x="1473200" y="2010833"/>
                      <a:pt x="1409700" y="2146300"/>
                    </a:cubicBezTo>
                    <a:cubicBezTo>
                      <a:pt x="1346200" y="2281767"/>
                      <a:pt x="1206500" y="2438400"/>
                      <a:pt x="1206500" y="2438400"/>
                    </a:cubicBezTo>
                    <a:lnTo>
                      <a:pt x="0" y="4203700"/>
                    </a:lnTo>
                  </a:path>
                </a:pathLst>
              </a:cu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962900" y="3326493"/>
                <a:ext cx="661987" cy="3381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prstClr val="black"/>
                    </a:solidFill>
                    <a:latin typeface="Cambria" pitchFamily="18" charset="0"/>
                  </a:rPr>
                  <a:t>NH-8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16366472">
                <a:off x="4996657" y="1901712"/>
                <a:ext cx="733425" cy="4143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prstClr val="black"/>
                    </a:solidFill>
                    <a:latin typeface="Cambria" pitchFamily="18" charset="0"/>
                  </a:rPr>
                  <a:t>Towards</a:t>
                </a:r>
              </a:p>
              <a:p>
                <a:pPr algn="ctr">
                  <a:defRPr/>
                </a:pPr>
                <a:r>
                  <a:rPr lang="en-US" sz="1050" b="1" dirty="0" err="1">
                    <a:solidFill>
                      <a:prstClr val="black"/>
                    </a:solidFill>
                    <a:latin typeface="Cambria" pitchFamily="18" charset="0"/>
                  </a:rPr>
                  <a:t>Shapur</a:t>
                </a:r>
                <a:endParaRPr lang="en-US" sz="1050" b="1" dirty="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83" name="Right Arrow 82"/>
              <p:cNvSpPr/>
              <p:nvPr/>
            </p:nvSpPr>
            <p:spPr>
              <a:xfrm rot="16360023">
                <a:off x="4952207" y="1984262"/>
                <a:ext cx="323850" cy="16986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latin typeface="Cambria" pitchFamily="18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16200000">
                <a:off x="6767513" y="2035855"/>
                <a:ext cx="773112" cy="4143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prstClr val="black"/>
                    </a:solidFill>
                    <a:latin typeface="Cambria" pitchFamily="18" charset="0"/>
                  </a:rPr>
                  <a:t>Towards</a:t>
                </a:r>
              </a:p>
              <a:p>
                <a:pPr algn="ctr">
                  <a:defRPr/>
                </a:pPr>
                <a:r>
                  <a:rPr lang="en-US" sz="1050" b="1" dirty="0" err="1">
                    <a:solidFill>
                      <a:prstClr val="black"/>
                    </a:solidFill>
                    <a:latin typeface="Cambria" pitchFamily="18" charset="0"/>
                  </a:rPr>
                  <a:t>Ratanpur</a:t>
                </a:r>
                <a:endParaRPr lang="en-US" sz="1050" b="1" dirty="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85" name="Right Arrow 84"/>
              <p:cNvSpPr/>
              <p:nvPr/>
            </p:nvSpPr>
            <p:spPr>
              <a:xfrm rot="16193551">
                <a:off x="6742906" y="2117612"/>
                <a:ext cx="323850" cy="16986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latin typeface="Cambria" pitchFamily="18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16716659">
                <a:off x="8401843" y="2998674"/>
                <a:ext cx="1046163" cy="4159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prstClr val="black"/>
                    </a:solidFill>
                    <a:latin typeface="Cambria" pitchFamily="18" charset="0"/>
                  </a:rPr>
                  <a:t>Towards</a:t>
                </a:r>
              </a:p>
              <a:p>
                <a:pPr algn="ctr">
                  <a:defRPr/>
                </a:pPr>
                <a:r>
                  <a:rPr lang="en-US" sz="1050" b="1" dirty="0" err="1">
                    <a:solidFill>
                      <a:prstClr val="black"/>
                    </a:solidFill>
                    <a:latin typeface="Cambria" pitchFamily="18" charset="0"/>
                  </a:rPr>
                  <a:t>Himmatnagar</a:t>
                </a:r>
                <a:endParaRPr lang="en-US" sz="1050" b="1" dirty="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87" name="Right Arrow 86"/>
              <p:cNvSpPr/>
              <p:nvPr/>
            </p:nvSpPr>
            <p:spPr>
              <a:xfrm rot="16848995">
                <a:off x="8533606" y="2965337"/>
                <a:ext cx="323850" cy="16986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latin typeface="Cambria" pitchFamily="18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8298742">
                <a:off x="7846218" y="4530612"/>
                <a:ext cx="930275" cy="4143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prstClr val="black"/>
                    </a:solidFill>
                    <a:latin typeface="Cambria" pitchFamily="18" charset="0"/>
                  </a:rPr>
                  <a:t>Towards</a:t>
                </a:r>
              </a:p>
              <a:p>
                <a:pPr algn="ctr">
                  <a:defRPr/>
                </a:pPr>
                <a:r>
                  <a:rPr lang="en-US" sz="1050" b="1" dirty="0" err="1">
                    <a:solidFill>
                      <a:prstClr val="black"/>
                    </a:solidFill>
                    <a:latin typeface="Cambria" pitchFamily="18" charset="0"/>
                  </a:rPr>
                  <a:t>Ahmedabad</a:t>
                </a:r>
                <a:endParaRPr lang="en-US" sz="1050" b="1" dirty="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89" name="Right Arrow 88"/>
              <p:cNvSpPr/>
              <p:nvPr/>
            </p:nvSpPr>
            <p:spPr>
              <a:xfrm rot="7615768">
                <a:off x="7900988" y="4613955"/>
                <a:ext cx="323850" cy="16827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latin typeface="Cambria" pitchFamily="18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20556398">
                <a:off x="2728913" y="3594780"/>
                <a:ext cx="733425" cy="4143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050" b="1" dirty="0">
                    <a:solidFill>
                      <a:prstClr val="black"/>
                    </a:solidFill>
                    <a:latin typeface="Cambria" pitchFamily="18" charset="0"/>
                  </a:rPr>
                  <a:t>Towards</a:t>
                </a:r>
              </a:p>
              <a:p>
                <a:pPr algn="ctr">
                  <a:defRPr/>
                </a:pPr>
                <a:r>
                  <a:rPr lang="en-US" sz="1050" b="1" dirty="0" err="1">
                    <a:solidFill>
                      <a:prstClr val="black"/>
                    </a:solidFill>
                    <a:latin typeface="Cambria" pitchFamily="18" charset="0"/>
                  </a:rPr>
                  <a:t>Raysan</a:t>
                </a:r>
                <a:endParaRPr lang="en-US" sz="1050" b="1" dirty="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  <p:sp>
            <p:nvSpPr>
              <p:cNvPr id="91" name="Right Arrow 90"/>
              <p:cNvSpPr/>
              <p:nvPr/>
            </p:nvSpPr>
            <p:spPr>
              <a:xfrm rot="9806102">
                <a:off x="2922588" y="3440793"/>
                <a:ext cx="323850" cy="16986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>
                  <a:solidFill>
                    <a:prstClr val="white"/>
                  </a:solidFill>
                  <a:latin typeface="Cambria" pitchFamily="18" charset="0"/>
                </a:endParaRPr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 flipV="1">
              <a:off x="381000" y="1371600"/>
              <a:ext cx="0" cy="2968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77" idx="0"/>
              <a:endCxn id="74" idx="2"/>
            </p:cNvCxnSpPr>
            <p:nvPr/>
          </p:nvCxnSpPr>
          <p:spPr>
            <a:xfrm flipH="1" flipV="1">
              <a:off x="1260475" y="1644650"/>
              <a:ext cx="9525" cy="260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75" idx="3"/>
              <a:endCxn id="78" idx="2"/>
            </p:cNvCxnSpPr>
            <p:nvPr/>
          </p:nvCxnSpPr>
          <p:spPr>
            <a:xfrm flipV="1">
              <a:off x="3887788" y="1938338"/>
              <a:ext cx="17462" cy="127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79" idx="1"/>
            </p:cNvCxnSpPr>
            <p:nvPr/>
          </p:nvCxnSpPr>
          <p:spPr>
            <a:xfrm>
              <a:off x="2286000" y="3429000"/>
              <a:ext cx="381000" cy="285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endCxn id="73" idx="3"/>
            </p:cNvCxnSpPr>
            <p:nvPr/>
          </p:nvCxnSpPr>
          <p:spPr>
            <a:xfrm flipH="1">
              <a:off x="1854200" y="5934075"/>
              <a:ext cx="650875" cy="269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2" name="Picture 2" descr="http://www.pbworld.com/images/projects/secondvivkenanda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0441"/>
          <a:stretch>
            <a:fillRect/>
          </a:stretch>
        </p:blipFill>
        <p:spPr bwMode="auto">
          <a:xfrm>
            <a:off x="6705600" y="4312948"/>
            <a:ext cx="2381349" cy="18497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93" name="Elbow Connector 92"/>
          <p:cNvCxnSpPr>
            <a:stCxn id="73" idx="2"/>
            <a:endCxn id="92" idx="2"/>
          </p:cNvCxnSpPr>
          <p:nvPr/>
        </p:nvCxnSpPr>
        <p:spPr>
          <a:xfrm rot="16200000" flipH="1">
            <a:off x="4425950" y="2692401"/>
            <a:ext cx="33337" cy="6907212"/>
          </a:xfrm>
          <a:prstGeom prst="bentConnector3">
            <a:avLst>
              <a:gd name="adj1" fmla="val 79439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4" name="Picture 4" descr="http://karthiktantri.com/bbr/sites/default/files/imagecache/projects_big/CGC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24650" y="1598722"/>
            <a:ext cx="2362200" cy="26065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5" name="Oval 94"/>
          <p:cNvSpPr/>
          <p:nvPr/>
        </p:nvSpPr>
        <p:spPr>
          <a:xfrm>
            <a:off x="2000250" y="5562600"/>
            <a:ext cx="1209675" cy="6858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sz="2400"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81000" y="90488"/>
            <a:ext cx="5946775" cy="5524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GIFT- A Transit Oriented Development</a:t>
            </a:r>
          </a:p>
          <a:p>
            <a:pPr marL="850900" lvl="2" indent="-914400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Major Internal Transport Corridor</a:t>
            </a:r>
          </a:p>
        </p:txBody>
      </p:sp>
      <p:pic>
        <p:nvPicPr>
          <p:cNvPr id="51" name="Picture 49" descr="C:\Users\bamrutiya\Desktop\GIFT Master Plan\GIFT revised master plan _14030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0D3C8"/>
              </a:clrFrom>
              <a:clrTo>
                <a:srgbClr val="D0D3C8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933450"/>
            <a:ext cx="8363403" cy="580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51" descr="GIFTMP_14110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982" t="30872"/>
          <a:stretch>
            <a:fillRect/>
          </a:stretch>
        </p:blipFill>
        <p:spPr>
          <a:xfrm>
            <a:off x="47625" y="990600"/>
            <a:ext cx="8305800" cy="564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53105" y="1066800"/>
            <a:ext cx="6991350" cy="5499100"/>
            <a:chOff x="107504" y="882992"/>
            <a:chExt cx="6990629" cy="5498336"/>
          </a:xfrm>
        </p:grpSpPr>
        <p:sp>
          <p:nvSpPr>
            <p:cNvPr id="56" name="Freeform 55"/>
            <p:cNvSpPr/>
            <p:nvPr/>
          </p:nvSpPr>
          <p:spPr bwMode="auto">
            <a:xfrm>
              <a:off x="2988519" y="3060739"/>
              <a:ext cx="2058776" cy="3320589"/>
            </a:xfrm>
            <a:custGeom>
              <a:avLst/>
              <a:gdLst>
                <a:gd name="connsiteX0" fmla="*/ 0 w 2247900"/>
                <a:gd name="connsiteY0" fmla="*/ 3175000 h 3175000"/>
                <a:gd name="connsiteX1" fmla="*/ 1016000 w 2247900"/>
                <a:gd name="connsiteY1" fmla="*/ 1143000 h 3175000"/>
                <a:gd name="connsiteX2" fmla="*/ 1104900 w 2247900"/>
                <a:gd name="connsiteY2" fmla="*/ 1054100 h 3175000"/>
                <a:gd name="connsiteX3" fmla="*/ 1206500 w 2247900"/>
                <a:gd name="connsiteY3" fmla="*/ 1028700 h 3175000"/>
                <a:gd name="connsiteX4" fmla="*/ 1409700 w 2247900"/>
                <a:gd name="connsiteY4" fmla="*/ 1054100 h 3175000"/>
                <a:gd name="connsiteX5" fmla="*/ 1524000 w 2247900"/>
                <a:gd name="connsiteY5" fmla="*/ 1041400 h 3175000"/>
                <a:gd name="connsiteX6" fmla="*/ 1765300 w 2247900"/>
                <a:gd name="connsiteY6" fmla="*/ 952500 h 3175000"/>
                <a:gd name="connsiteX7" fmla="*/ 2032000 w 2247900"/>
                <a:gd name="connsiteY7" fmla="*/ 774700 h 3175000"/>
                <a:gd name="connsiteX8" fmla="*/ 2171700 w 2247900"/>
                <a:gd name="connsiteY8" fmla="*/ 596900 h 3175000"/>
                <a:gd name="connsiteX9" fmla="*/ 2235200 w 2247900"/>
                <a:gd name="connsiteY9" fmla="*/ 381000 h 3175000"/>
                <a:gd name="connsiteX10" fmla="*/ 2247900 w 2247900"/>
                <a:gd name="connsiteY10" fmla="*/ 203200 h 3175000"/>
                <a:gd name="connsiteX11" fmla="*/ 2197100 w 2247900"/>
                <a:gd name="connsiteY11" fmla="*/ 0 h 3175000"/>
                <a:gd name="connsiteX0" fmla="*/ 0 w 2247900"/>
                <a:gd name="connsiteY0" fmla="*/ 3175000 h 3175000"/>
                <a:gd name="connsiteX1" fmla="*/ 1016000 w 2247900"/>
                <a:gd name="connsiteY1" fmla="*/ 1143000 h 3175000"/>
                <a:gd name="connsiteX2" fmla="*/ 1104900 w 2247900"/>
                <a:gd name="connsiteY2" fmla="*/ 1054100 h 3175000"/>
                <a:gd name="connsiteX3" fmla="*/ 1206500 w 2247900"/>
                <a:gd name="connsiteY3" fmla="*/ 1028700 h 3175000"/>
                <a:gd name="connsiteX4" fmla="*/ 1409700 w 2247900"/>
                <a:gd name="connsiteY4" fmla="*/ 1054100 h 3175000"/>
                <a:gd name="connsiteX5" fmla="*/ 1524000 w 2247900"/>
                <a:gd name="connsiteY5" fmla="*/ 1041400 h 3175000"/>
                <a:gd name="connsiteX6" fmla="*/ 1765300 w 2247900"/>
                <a:gd name="connsiteY6" fmla="*/ 952500 h 3175000"/>
                <a:gd name="connsiteX7" fmla="*/ 1961461 w 2247900"/>
                <a:gd name="connsiteY7" fmla="*/ 747221 h 3175000"/>
                <a:gd name="connsiteX8" fmla="*/ 2171700 w 2247900"/>
                <a:gd name="connsiteY8" fmla="*/ 596900 h 3175000"/>
                <a:gd name="connsiteX9" fmla="*/ 2235200 w 2247900"/>
                <a:gd name="connsiteY9" fmla="*/ 381000 h 3175000"/>
                <a:gd name="connsiteX10" fmla="*/ 2247900 w 2247900"/>
                <a:gd name="connsiteY10" fmla="*/ 203200 h 3175000"/>
                <a:gd name="connsiteX11" fmla="*/ 2197100 w 2247900"/>
                <a:gd name="connsiteY11" fmla="*/ 0 h 3175000"/>
                <a:gd name="connsiteX0" fmla="*/ 0 w 2247900"/>
                <a:gd name="connsiteY0" fmla="*/ 3175000 h 3175000"/>
                <a:gd name="connsiteX1" fmla="*/ 1016000 w 2247900"/>
                <a:gd name="connsiteY1" fmla="*/ 1143000 h 3175000"/>
                <a:gd name="connsiteX2" fmla="*/ 1104900 w 2247900"/>
                <a:gd name="connsiteY2" fmla="*/ 1054100 h 3175000"/>
                <a:gd name="connsiteX3" fmla="*/ 1206500 w 2247900"/>
                <a:gd name="connsiteY3" fmla="*/ 1028700 h 3175000"/>
                <a:gd name="connsiteX4" fmla="*/ 1409700 w 2247900"/>
                <a:gd name="connsiteY4" fmla="*/ 1054100 h 3175000"/>
                <a:gd name="connsiteX5" fmla="*/ 1524000 w 2247900"/>
                <a:gd name="connsiteY5" fmla="*/ 1041400 h 3175000"/>
                <a:gd name="connsiteX6" fmla="*/ 1765300 w 2247900"/>
                <a:gd name="connsiteY6" fmla="*/ 952500 h 3175000"/>
                <a:gd name="connsiteX7" fmla="*/ 1961461 w 2247900"/>
                <a:gd name="connsiteY7" fmla="*/ 747221 h 3175000"/>
                <a:gd name="connsiteX8" fmla="*/ 2089401 w 2247900"/>
                <a:gd name="connsiteY8" fmla="*/ 541941 h 3175000"/>
                <a:gd name="connsiteX9" fmla="*/ 2235200 w 2247900"/>
                <a:gd name="connsiteY9" fmla="*/ 381000 h 3175000"/>
                <a:gd name="connsiteX10" fmla="*/ 2247900 w 2247900"/>
                <a:gd name="connsiteY10" fmla="*/ 203200 h 3175000"/>
                <a:gd name="connsiteX11" fmla="*/ 2197100 w 2247900"/>
                <a:gd name="connsiteY11" fmla="*/ 0 h 3175000"/>
                <a:gd name="connsiteX0" fmla="*/ 0 w 2247900"/>
                <a:gd name="connsiteY0" fmla="*/ 3175000 h 3175000"/>
                <a:gd name="connsiteX1" fmla="*/ 1016000 w 2247900"/>
                <a:gd name="connsiteY1" fmla="*/ 1143000 h 3175000"/>
                <a:gd name="connsiteX2" fmla="*/ 1104900 w 2247900"/>
                <a:gd name="connsiteY2" fmla="*/ 1054100 h 3175000"/>
                <a:gd name="connsiteX3" fmla="*/ 1206500 w 2247900"/>
                <a:gd name="connsiteY3" fmla="*/ 1028700 h 3175000"/>
                <a:gd name="connsiteX4" fmla="*/ 1409700 w 2247900"/>
                <a:gd name="connsiteY4" fmla="*/ 1054100 h 3175000"/>
                <a:gd name="connsiteX5" fmla="*/ 1524000 w 2247900"/>
                <a:gd name="connsiteY5" fmla="*/ 1041400 h 3175000"/>
                <a:gd name="connsiteX6" fmla="*/ 1733949 w 2247900"/>
                <a:gd name="connsiteY6" fmla="*/ 936798 h 3175000"/>
                <a:gd name="connsiteX7" fmla="*/ 1961461 w 2247900"/>
                <a:gd name="connsiteY7" fmla="*/ 747221 h 3175000"/>
                <a:gd name="connsiteX8" fmla="*/ 2089401 w 2247900"/>
                <a:gd name="connsiteY8" fmla="*/ 541941 h 3175000"/>
                <a:gd name="connsiteX9" fmla="*/ 2235200 w 2247900"/>
                <a:gd name="connsiteY9" fmla="*/ 381000 h 3175000"/>
                <a:gd name="connsiteX10" fmla="*/ 2247900 w 2247900"/>
                <a:gd name="connsiteY10" fmla="*/ 203200 h 3175000"/>
                <a:gd name="connsiteX11" fmla="*/ 2197100 w 2247900"/>
                <a:gd name="connsiteY11" fmla="*/ 0 h 3175000"/>
                <a:gd name="connsiteX0" fmla="*/ 0 w 2247900"/>
                <a:gd name="connsiteY0" fmla="*/ 3175000 h 3175000"/>
                <a:gd name="connsiteX1" fmla="*/ 1016000 w 2247900"/>
                <a:gd name="connsiteY1" fmla="*/ 1143000 h 3175000"/>
                <a:gd name="connsiteX2" fmla="*/ 1104900 w 2247900"/>
                <a:gd name="connsiteY2" fmla="*/ 1054100 h 3175000"/>
                <a:gd name="connsiteX3" fmla="*/ 1206500 w 2247900"/>
                <a:gd name="connsiteY3" fmla="*/ 1028700 h 3175000"/>
                <a:gd name="connsiteX4" fmla="*/ 1409700 w 2247900"/>
                <a:gd name="connsiteY4" fmla="*/ 1054100 h 3175000"/>
                <a:gd name="connsiteX5" fmla="*/ 1524000 w 2247900"/>
                <a:gd name="connsiteY5" fmla="*/ 1041400 h 3175000"/>
                <a:gd name="connsiteX6" fmla="*/ 1733949 w 2247900"/>
                <a:gd name="connsiteY6" fmla="*/ 936798 h 3175000"/>
                <a:gd name="connsiteX7" fmla="*/ 1961461 w 2247900"/>
                <a:gd name="connsiteY7" fmla="*/ 747221 h 3175000"/>
                <a:gd name="connsiteX8" fmla="*/ 2089401 w 2247900"/>
                <a:gd name="connsiteY8" fmla="*/ 541941 h 3175000"/>
                <a:gd name="connsiteX9" fmla="*/ 2125469 w 2247900"/>
                <a:gd name="connsiteY9" fmla="*/ 361373 h 3175000"/>
                <a:gd name="connsiteX10" fmla="*/ 2247900 w 2247900"/>
                <a:gd name="connsiteY10" fmla="*/ 203200 h 3175000"/>
                <a:gd name="connsiteX11" fmla="*/ 2197100 w 2247900"/>
                <a:gd name="connsiteY11" fmla="*/ 0 h 3175000"/>
                <a:gd name="connsiteX0" fmla="*/ 0 w 2197101"/>
                <a:gd name="connsiteY0" fmla="*/ 3175000 h 3175000"/>
                <a:gd name="connsiteX1" fmla="*/ 1016000 w 2197101"/>
                <a:gd name="connsiteY1" fmla="*/ 1143000 h 3175000"/>
                <a:gd name="connsiteX2" fmla="*/ 1104900 w 2197101"/>
                <a:gd name="connsiteY2" fmla="*/ 1054100 h 3175000"/>
                <a:gd name="connsiteX3" fmla="*/ 1206500 w 2197101"/>
                <a:gd name="connsiteY3" fmla="*/ 1028700 h 3175000"/>
                <a:gd name="connsiteX4" fmla="*/ 1409700 w 2197101"/>
                <a:gd name="connsiteY4" fmla="*/ 1054100 h 3175000"/>
                <a:gd name="connsiteX5" fmla="*/ 1524000 w 2197101"/>
                <a:gd name="connsiteY5" fmla="*/ 1041400 h 3175000"/>
                <a:gd name="connsiteX6" fmla="*/ 1733949 w 2197101"/>
                <a:gd name="connsiteY6" fmla="*/ 936798 h 3175000"/>
                <a:gd name="connsiteX7" fmla="*/ 1961461 w 2197101"/>
                <a:gd name="connsiteY7" fmla="*/ 747221 h 3175000"/>
                <a:gd name="connsiteX8" fmla="*/ 2089401 w 2197101"/>
                <a:gd name="connsiteY8" fmla="*/ 541941 h 3175000"/>
                <a:gd name="connsiteX9" fmla="*/ 2125469 w 2197101"/>
                <a:gd name="connsiteY9" fmla="*/ 361373 h 3175000"/>
                <a:gd name="connsiteX10" fmla="*/ 2157766 w 2197101"/>
                <a:gd name="connsiteY10" fmla="*/ 144315 h 3175000"/>
                <a:gd name="connsiteX11" fmla="*/ 2197100 w 2197101"/>
                <a:gd name="connsiteY11" fmla="*/ 0 h 3175000"/>
                <a:gd name="connsiteX0" fmla="*/ 0 w 2157766"/>
                <a:gd name="connsiteY0" fmla="*/ 3108265 h 3108265"/>
                <a:gd name="connsiteX1" fmla="*/ 1016000 w 2157766"/>
                <a:gd name="connsiteY1" fmla="*/ 1076265 h 3108265"/>
                <a:gd name="connsiteX2" fmla="*/ 1104900 w 2157766"/>
                <a:gd name="connsiteY2" fmla="*/ 987365 h 3108265"/>
                <a:gd name="connsiteX3" fmla="*/ 1206500 w 2157766"/>
                <a:gd name="connsiteY3" fmla="*/ 961965 h 3108265"/>
                <a:gd name="connsiteX4" fmla="*/ 1409700 w 2157766"/>
                <a:gd name="connsiteY4" fmla="*/ 987365 h 3108265"/>
                <a:gd name="connsiteX5" fmla="*/ 1524000 w 2157766"/>
                <a:gd name="connsiteY5" fmla="*/ 974665 h 3108265"/>
                <a:gd name="connsiteX6" fmla="*/ 1733949 w 2157766"/>
                <a:gd name="connsiteY6" fmla="*/ 870063 h 3108265"/>
                <a:gd name="connsiteX7" fmla="*/ 1961461 w 2157766"/>
                <a:gd name="connsiteY7" fmla="*/ 680486 h 3108265"/>
                <a:gd name="connsiteX8" fmla="*/ 2089401 w 2157766"/>
                <a:gd name="connsiteY8" fmla="*/ 475206 h 3108265"/>
                <a:gd name="connsiteX9" fmla="*/ 2125469 w 2157766"/>
                <a:gd name="connsiteY9" fmla="*/ 294638 h 3108265"/>
                <a:gd name="connsiteX10" fmla="*/ 2157766 w 2157766"/>
                <a:gd name="connsiteY10" fmla="*/ 77580 h 3108265"/>
                <a:gd name="connsiteX11" fmla="*/ 2134398 w 2157766"/>
                <a:gd name="connsiteY11" fmla="*/ 0 h 3108265"/>
                <a:gd name="connsiteX0" fmla="*/ 0 w 2157766"/>
                <a:gd name="connsiteY0" fmla="*/ 3108265 h 3108265"/>
                <a:gd name="connsiteX1" fmla="*/ 1016000 w 2157766"/>
                <a:gd name="connsiteY1" fmla="*/ 1076265 h 3108265"/>
                <a:gd name="connsiteX2" fmla="*/ 1104900 w 2157766"/>
                <a:gd name="connsiteY2" fmla="*/ 987365 h 3108265"/>
                <a:gd name="connsiteX3" fmla="*/ 1206500 w 2157766"/>
                <a:gd name="connsiteY3" fmla="*/ 981593 h 3108265"/>
                <a:gd name="connsiteX4" fmla="*/ 1409700 w 2157766"/>
                <a:gd name="connsiteY4" fmla="*/ 987365 h 3108265"/>
                <a:gd name="connsiteX5" fmla="*/ 1524000 w 2157766"/>
                <a:gd name="connsiteY5" fmla="*/ 974665 h 3108265"/>
                <a:gd name="connsiteX6" fmla="*/ 1733949 w 2157766"/>
                <a:gd name="connsiteY6" fmla="*/ 870063 h 3108265"/>
                <a:gd name="connsiteX7" fmla="*/ 1961461 w 2157766"/>
                <a:gd name="connsiteY7" fmla="*/ 680486 h 3108265"/>
                <a:gd name="connsiteX8" fmla="*/ 2089401 w 2157766"/>
                <a:gd name="connsiteY8" fmla="*/ 475206 h 3108265"/>
                <a:gd name="connsiteX9" fmla="*/ 2125469 w 2157766"/>
                <a:gd name="connsiteY9" fmla="*/ 294638 h 3108265"/>
                <a:gd name="connsiteX10" fmla="*/ 2157766 w 2157766"/>
                <a:gd name="connsiteY10" fmla="*/ 77580 h 3108265"/>
                <a:gd name="connsiteX11" fmla="*/ 2134398 w 2157766"/>
                <a:gd name="connsiteY11" fmla="*/ 0 h 3108265"/>
                <a:gd name="connsiteX0" fmla="*/ 0 w 2157766"/>
                <a:gd name="connsiteY0" fmla="*/ 3120814 h 3120814"/>
                <a:gd name="connsiteX1" fmla="*/ 1016000 w 2157766"/>
                <a:gd name="connsiteY1" fmla="*/ 1088814 h 3120814"/>
                <a:gd name="connsiteX2" fmla="*/ 1104900 w 2157766"/>
                <a:gd name="connsiteY2" fmla="*/ 999914 h 3120814"/>
                <a:gd name="connsiteX3" fmla="*/ 1206500 w 2157766"/>
                <a:gd name="connsiteY3" fmla="*/ 994142 h 3120814"/>
                <a:gd name="connsiteX4" fmla="*/ 1409700 w 2157766"/>
                <a:gd name="connsiteY4" fmla="*/ 999914 h 3120814"/>
                <a:gd name="connsiteX5" fmla="*/ 1524000 w 2157766"/>
                <a:gd name="connsiteY5" fmla="*/ 987214 h 3120814"/>
                <a:gd name="connsiteX6" fmla="*/ 1733949 w 2157766"/>
                <a:gd name="connsiteY6" fmla="*/ 882612 h 3120814"/>
                <a:gd name="connsiteX7" fmla="*/ 1961461 w 2157766"/>
                <a:gd name="connsiteY7" fmla="*/ 693035 h 3120814"/>
                <a:gd name="connsiteX8" fmla="*/ 2089401 w 2157766"/>
                <a:gd name="connsiteY8" fmla="*/ 487755 h 3120814"/>
                <a:gd name="connsiteX9" fmla="*/ 2125469 w 2157766"/>
                <a:gd name="connsiteY9" fmla="*/ 307187 h 3120814"/>
                <a:gd name="connsiteX10" fmla="*/ 2157766 w 2157766"/>
                <a:gd name="connsiteY10" fmla="*/ 90129 h 3120814"/>
                <a:gd name="connsiteX11" fmla="*/ 2120017 w 2157766"/>
                <a:gd name="connsiteY11" fmla="*/ 0 h 3120814"/>
                <a:gd name="connsiteX0" fmla="*/ 0 w 2142090"/>
                <a:gd name="connsiteY0" fmla="*/ 3120814 h 3120814"/>
                <a:gd name="connsiteX1" fmla="*/ 1016000 w 2142090"/>
                <a:gd name="connsiteY1" fmla="*/ 1088814 h 3120814"/>
                <a:gd name="connsiteX2" fmla="*/ 1104900 w 2142090"/>
                <a:gd name="connsiteY2" fmla="*/ 999914 h 3120814"/>
                <a:gd name="connsiteX3" fmla="*/ 1206500 w 2142090"/>
                <a:gd name="connsiteY3" fmla="*/ 994142 h 3120814"/>
                <a:gd name="connsiteX4" fmla="*/ 1409700 w 2142090"/>
                <a:gd name="connsiteY4" fmla="*/ 999914 h 3120814"/>
                <a:gd name="connsiteX5" fmla="*/ 1524000 w 2142090"/>
                <a:gd name="connsiteY5" fmla="*/ 987214 h 3120814"/>
                <a:gd name="connsiteX6" fmla="*/ 1733949 w 2142090"/>
                <a:gd name="connsiteY6" fmla="*/ 882612 h 3120814"/>
                <a:gd name="connsiteX7" fmla="*/ 1961461 w 2142090"/>
                <a:gd name="connsiteY7" fmla="*/ 693035 h 3120814"/>
                <a:gd name="connsiteX8" fmla="*/ 2089401 w 2142090"/>
                <a:gd name="connsiteY8" fmla="*/ 487755 h 3120814"/>
                <a:gd name="connsiteX9" fmla="*/ 2125469 w 2142090"/>
                <a:gd name="connsiteY9" fmla="*/ 307187 h 3120814"/>
                <a:gd name="connsiteX10" fmla="*/ 2142090 w 2142090"/>
                <a:gd name="connsiteY10" fmla="*/ 97980 h 3120814"/>
                <a:gd name="connsiteX11" fmla="*/ 2120017 w 2142090"/>
                <a:gd name="connsiteY11" fmla="*/ 0 h 3120814"/>
                <a:gd name="connsiteX0" fmla="*/ 0 w 2142090"/>
                <a:gd name="connsiteY0" fmla="*/ 3120814 h 3120814"/>
                <a:gd name="connsiteX1" fmla="*/ 97430 w 2142090"/>
                <a:gd name="connsiteY1" fmla="*/ 2892923 h 3120814"/>
                <a:gd name="connsiteX2" fmla="*/ 1016000 w 2142090"/>
                <a:gd name="connsiteY2" fmla="*/ 1088814 h 3120814"/>
                <a:gd name="connsiteX3" fmla="*/ 1104900 w 2142090"/>
                <a:gd name="connsiteY3" fmla="*/ 999914 h 3120814"/>
                <a:gd name="connsiteX4" fmla="*/ 1206500 w 2142090"/>
                <a:gd name="connsiteY4" fmla="*/ 994142 h 3120814"/>
                <a:gd name="connsiteX5" fmla="*/ 1409700 w 2142090"/>
                <a:gd name="connsiteY5" fmla="*/ 999914 h 3120814"/>
                <a:gd name="connsiteX6" fmla="*/ 1524000 w 2142090"/>
                <a:gd name="connsiteY6" fmla="*/ 987214 h 3120814"/>
                <a:gd name="connsiteX7" fmla="*/ 1733949 w 2142090"/>
                <a:gd name="connsiteY7" fmla="*/ 882612 h 3120814"/>
                <a:gd name="connsiteX8" fmla="*/ 1961461 w 2142090"/>
                <a:gd name="connsiteY8" fmla="*/ 693035 h 3120814"/>
                <a:gd name="connsiteX9" fmla="*/ 2089401 w 2142090"/>
                <a:gd name="connsiteY9" fmla="*/ 487755 h 3120814"/>
                <a:gd name="connsiteX10" fmla="*/ 2125469 w 2142090"/>
                <a:gd name="connsiteY10" fmla="*/ 307187 h 3120814"/>
                <a:gd name="connsiteX11" fmla="*/ 2142090 w 2142090"/>
                <a:gd name="connsiteY11" fmla="*/ 97980 h 3120814"/>
                <a:gd name="connsiteX12" fmla="*/ 2120017 w 2142090"/>
                <a:gd name="connsiteY12" fmla="*/ 0 h 3120814"/>
                <a:gd name="connsiteX0" fmla="*/ 0 w 2142090"/>
                <a:gd name="connsiteY0" fmla="*/ 3120814 h 3343157"/>
                <a:gd name="connsiteX1" fmla="*/ 692286 w 2142090"/>
                <a:gd name="connsiteY1" fmla="*/ 3343157 h 3343157"/>
                <a:gd name="connsiteX2" fmla="*/ 97430 w 2142090"/>
                <a:gd name="connsiteY2" fmla="*/ 2892923 h 3343157"/>
                <a:gd name="connsiteX3" fmla="*/ 1016000 w 2142090"/>
                <a:gd name="connsiteY3" fmla="*/ 1088814 h 3343157"/>
                <a:gd name="connsiteX4" fmla="*/ 1104900 w 2142090"/>
                <a:gd name="connsiteY4" fmla="*/ 999914 h 3343157"/>
                <a:gd name="connsiteX5" fmla="*/ 1206500 w 2142090"/>
                <a:gd name="connsiteY5" fmla="*/ 994142 h 3343157"/>
                <a:gd name="connsiteX6" fmla="*/ 1409700 w 2142090"/>
                <a:gd name="connsiteY6" fmla="*/ 999914 h 3343157"/>
                <a:gd name="connsiteX7" fmla="*/ 1524000 w 2142090"/>
                <a:gd name="connsiteY7" fmla="*/ 987214 h 3343157"/>
                <a:gd name="connsiteX8" fmla="*/ 1733949 w 2142090"/>
                <a:gd name="connsiteY8" fmla="*/ 882612 h 3343157"/>
                <a:gd name="connsiteX9" fmla="*/ 1961461 w 2142090"/>
                <a:gd name="connsiteY9" fmla="*/ 693035 h 3343157"/>
                <a:gd name="connsiteX10" fmla="*/ 2089401 w 2142090"/>
                <a:gd name="connsiteY10" fmla="*/ 487755 h 3343157"/>
                <a:gd name="connsiteX11" fmla="*/ 2125469 w 2142090"/>
                <a:gd name="connsiteY11" fmla="*/ 307187 h 3343157"/>
                <a:gd name="connsiteX12" fmla="*/ 2142090 w 2142090"/>
                <a:gd name="connsiteY12" fmla="*/ 97980 h 3343157"/>
                <a:gd name="connsiteX13" fmla="*/ 2120017 w 2142090"/>
                <a:gd name="connsiteY13" fmla="*/ 0 h 3343157"/>
                <a:gd name="connsiteX0" fmla="*/ 1260755 w 2044660"/>
                <a:gd name="connsiteY0" fmla="*/ 3417271 h 3417271"/>
                <a:gd name="connsiteX1" fmla="*/ 594856 w 2044660"/>
                <a:gd name="connsiteY1" fmla="*/ 3343157 h 3417271"/>
                <a:gd name="connsiteX2" fmla="*/ 0 w 2044660"/>
                <a:gd name="connsiteY2" fmla="*/ 2892923 h 3417271"/>
                <a:gd name="connsiteX3" fmla="*/ 918570 w 2044660"/>
                <a:gd name="connsiteY3" fmla="*/ 1088814 h 3417271"/>
                <a:gd name="connsiteX4" fmla="*/ 1007470 w 2044660"/>
                <a:gd name="connsiteY4" fmla="*/ 999914 h 3417271"/>
                <a:gd name="connsiteX5" fmla="*/ 1109070 w 2044660"/>
                <a:gd name="connsiteY5" fmla="*/ 994142 h 3417271"/>
                <a:gd name="connsiteX6" fmla="*/ 1312270 w 2044660"/>
                <a:gd name="connsiteY6" fmla="*/ 999914 h 3417271"/>
                <a:gd name="connsiteX7" fmla="*/ 1426570 w 2044660"/>
                <a:gd name="connsiteY7" fmla="*/ 987214 h 3417271"/>
                <a:gd name="connsiteX8" fmla="*/ 1636519 w 2044660"/>
                <a:gd name="connsiteY8" fmla="*/ 882612 h 3417271"/>
                <a:gd name="connsiteX9" fmla="*/ 1864031 w 2044660"/>
                <a:gd name="connsiteY9" fmla="*/ 693035 h 3417271"/>
                <a:gd name="connsiteX10" fmla="*/ 1991971 w 2044660"/>
                <a:gd name="connsiteY10" fmla="*/ 487755 h 3417271"/>
                <a:gd name="connsiteX11" fmla="*/ 2028039 w 2044660"/>
                <a:gd name="connsiteY11" fmla="*/ 307187 h 3417271"/>
                <a:gd name="connsiteX12" fmla="*/ 2044660 w 2044660"/>
                <a:gd name="connsiteY12" fmla="*/ 97980 h 3417271"/>
                <a:gd name="connsiteX13" fmla="*/ 2022587 w 2044660"/>
                <a:gd name="connsiteY13" fmla="*/ 0 h 3417271"/>
                <a:gd name="connsiteX0" fmla="*/ 1331798 w 2115703"/>
                <a:gd name="connsiteY0" fmla="*/ 3417271 h 3417271"/>
                <a:gd name="connsiteX1" fmla="*/ 665899 w 2115703"/>
                <a:gd name="connsiteY1" fmla="*/ 3343157 h 3417271"/>
                <a:gd name="connsiteX2" fmla="*/ 0 w 2115703"/>
                <a:gd name="connsiteY2" fmla="*/ 3120813 h 3417271"/>
                <a:gd name="connsiteX3" fmla="*/ 989613 w 2115703"/>
                <a:gd name="connsiteY3" fmla="*/ 1088814 h 3417271"/>
                <a:gd name="connsiteX4" fmla="*/ 1078513 w 2115703"/>
                <a:gd name="connsiteY4" fmla="*/ 999914 h 3417271"/>
                <a:gd name="connsiteX5" fmla="*/ 1180113 w 2115703"/>
                <a:gd name="connsiteY5" fmla="*/ 994142 h 3417271"/>
                <a:gd name="connsiteX6" fmla="*/ 1383313 w 2115703"/>
                <a:gd name="connsiteY6" fmla="*/ 999914 h 3417271"/>
                <a:gd name="connsiteX7" fmla="*/ 1497613 w 2115703"/>
                <a:gd name="connsiteY7" fmla="*/ 987214 h 3417271"/>
                <a:gd name="connsiteX8" fmla="*/ 1707562 w 2115703"/>
                <a:gd name="connsiteY8" fmla="*/ 882612 h 3417271"/>
                <a:gd name="connsiteX9" fmla="*/ 1935074 w 2115703"/>
                <a:gd name="connsiteY9" fmla="*/ 693035 h 3417271"/>
                <a:gd name="connsiteX10" fmla="*/ 2063014 w 2115703"/>
                <a:gd name="connsiteY10" fmla="*/ 487755 h 3417271"/>
                <a:gd name="connsiteX11" fmla="*/ 2099082 w 2115703"/>
                <a:gd name="connsiteY11" fmla="*/ 307187 h 3417271"/>
                <a:gd name="connsiteX12" fmla="*/ 2115703 w 2115703"/>
                <a:gd name="connsiteY12" fmla="*/ 97980 h 3417271"/>
                <a:gd name="connsiteX13" fmla="*/ 2093630 w 2115703"/>
                <a:gd name="connsiteY13" fmla="*/ 0 h 3417271"/>
                <a:gd name="connsiteX0" fmla="*/ 1331798 w 2115703"/>
                <a:gd name="connsiteY0" fmla="*/ 3417271 h 3417271"/>
                <a:gd name="connsiteX1" fmla="*/ 1331799 w 2115703"/>
                <a:gd name="connsiteY1" fmla="*/ 3343157 h 3417271"/>
                <a:gd name="connsiteX2" fmla="*/ 665899 w 2115703"/>
                <a:gd name="connsiteY2" fmla="*/ 3343157 h 3417271"/>
                <a:gd name="connsiteX3" fmla="*/ 0 w 2115703"/>
                <a:gd name="connsiteY3" fmla="*/ 3120813 h 3417271"/>
                <a:gd name="connsiteX4" fmla="*/ 989613 w 2115703"/>
                <a:gd name="connsiteY4" fmla="*/ 1088814 h 3417271"/>
                <a:gd name="connsiteX5" fmla="*/ 1078513 w 2115703"/>
                <a:gd name="connsiteY5" fmla="*/ 999914 h 3417271"/>
                <a:gd name="connsiteX6" fmla="*/ 1180113 w 2115703"/>
                <a:gd name="connsiteY6" fmla="*/ 994142 h 3417271"/>
                <a:gd name="connsiteX7" fmla="*/ 1383313 w 2115703"/>
                <a:gd name="connsiteY7" fmla="*/ 999914 h 3417271"/>
                <a:gd name="connsiteX8" fmla="*/ 1497613 w 2115703"/>
                <a:gd name="connsiteY8" fmla="*/ 987214 h 3417271"/>
                <a:gd name="connsiteX9" fmla="*/ 1707562 w 2115703"/>
                <a:gd name="connsiteY9" fmla="*/ 882612 h 3417271"/>
                <a:gd name="connsiteX10" fmla="*/ 1935074 w 2115703"/>
                <a:gd name="connsiteY10" fmla="*/ 693035 h 3417271"/>
                <a:gd name="connsiteX11" fmla="*/ 2063014 w 2115703"/>
                <a:gd name="connsiteY11" fmla="*/ 487755 h 3417271"/>
                <a:gd name="connsiteX12" fmla="*/ 2099082 w 2115703"/>
                <a:gd name="connsiteY12" fmla="*/ 307187 h 3417271"/>
                <a:gd name="connsiteX13" fmla="*/ 2115703 w 2115703"/>
                <a:gd name="connsiteY13" fmla="*/ 97980 h 3417271"/>
                <a:gd name="connsiteX14" fmla="*/ 2093630 w 2115703"/>
                <a:gd name="connsiteY14" fmla="*/ 0 h 3417271"/>
                <a:gd name="connsiteX0" fmla="*/ 1331798 w 2115703"/>
                <a:gd name="connsiteY0" fmla="*/ 3417271 h 3443565"/>
                <a:gd name="connsiteX1" fmla="*/ 1010597 w 2115703"/>
                <a:gd name="connsiteY1" fmla="*/ 3418860 h 3443565"/>
                <a:gd name="connsiteX2" fmla="*/ 665899 w 2115703"/>
                <a:gd name="connsiteY2" fmla="*/ 3343157 h 3443565"/>
                <a:gd name="connsiteX3" fmla="*/ 0 w 2115703"/>
                <a:gd name="connsiteY3" fmla="*/ 3120813 h 3443565"/>
                <a:gd name="connsiteX4" fmla="*/ 989613 w 2115703"/>
                <a:gd name="connsiteY4" fmla="*/ 1088814 h 3443565"/>
                <a:gd name="connsiteX5" fmla="*/ 1078513 w 2115703"/>
                <a:gd name="connsiteY5" fmla="*/ 999914 h 3443565"/>
                <a:gd name="connsiteX6" fmla="*/ 1180113 w 2115703"/>
                <a:gd name="connsiteY6" fmla="*/ 994142 h 3443565"/>
                <a:gd name="connsiteX7" fmla="*/ 1383313 w 2115703"/>
                <a:gd name="connsiteY7" fmla="*/ 999914 h 3443565"/>
                <a:gd name="connsiteX8" fmla="*/ 1497613 w 2115703"/>
                <a:gd name="connsiteY8" fmla="*/ 987214 h 3443565"/>
                <a:gd name="connsiteX9" fmla="*/ 1707562 w 2115703"/>
                <a:gd name="connsiteY9" fmla="*/ 882612 h 3443565"/>
                <a:gd name="connsiteX10" fmla="*/ 1935074 w 2115703"/>
                <a:gd name="connsiteY10" fmla="*/ 693035 h 3443565"/>
                <a:gd name="connsiteX11" fmla="*/ 2063014 w 2115703"/>
                <a:gd name="connsiteY11" fmla="*/ 487755 h 3443565"/>
                <a:gd name="connsiteX12" fmla="*/ 2099082 w 2115703"/>
                <a:gd name="connsiteY12" fmla="*/ 307187 h 3443565"/>
                <a:gd name="connsiteX13" fmla="*/ 2115703 w 2115703"/>
                <a:gd name="connsiteY13" fmla="*/ 97980 h 3443565"/>
                <a:gd name="connsiteX14" fmla="*/ 2093630 w 2115703"/>
                <a:gd name="connsiteY14" fmla="*/ 0 h 3443565"/>
                <a:gd name="connsiteX0" fmla="*/ 1331798 w 2115703"/>
                <a:gd name="connsiteY0" fmla="*/ 3417271 h 3417271"/>
                <a:gd name="connsiteX1" fmla="*/ 1010597 w 2115703"/>
                <a:gd name="connsiteY1" fmla="*/ 3363497 h 3417271"/>
                <a:gd name="connsiteX2" fmla="*/ 665899 w 2115703"/>
                <a:gd name="connsiteY2" fmla="*/ 3343157 h 3417271"/>
                <a:gd name="connsiteX3" fmla="*/ 0 w 2115703"/>
                <a:gd name="connsiteY3" fmla="*/ 3120813 h 3417271"/>
                <a:gd name="connsiteX4" fmla="*/ 989613 w 2115703"/>
                <a:gd name="connsiteY4" fmla="*/ 1088814 h 3417271"/>
                <a:gd name="connsiteX5" fmla="*/ 1078513 w 2115703"/>
                <a:gd name="connsiteY5" fmla="*/ 999914 h 3417271"/>
                <a:gd name="connsiteX6" fmla="*/ 1180113 w 2115703"/>
                <a:gd name="connsiteY6" fmla="*/ 994142 h 3417271"/>
                <a:gd name="connsiteX7" fmla="*/ 1383313 w 2115703"/>
                <a:gd name="connsiteY7" fmla="*/ 999914 h 3417271"/>
                <a:gd name="connsiteX8" fmla="*/ 1497613 w 2115703"/>
                <a:gd name="connsiteY8" fmla="*/ 987214 h 3417271"/>
                <a:gd name="connsiteX9" fmla="*/ 1707562 w 2115703"/>
                <a:gd name="connsiteY9" fmla="*/ 882612 h 3417271"/>
                <a:gd name="connsiteX10" fmla="*/ 1935074 w 2115703"/>
                <a:gd name="connsiteY10" fmla="*/ 693035 h 3417271"/>
                <a:gd name="connsiteX11" fmla="*/ 2063014 w 2115703"/>
                <a:gd name="connsiteY11" fmla="*/ 487755 h 3417271"/>
                <a:gd name="connsiteX12" fmla="*/ 2099082 w 2115703"/>
                <a:gd name="connsiteY12" fmla="*/ 307187 h 3417271"/>
                <a:gd name="connsiteX13" fmla="*/ 2115703 w 2115703"/>
                <a:gd name="connsiteY13" fmla="*/ 97980 h 3417271"/>
                <a:gd name="connsiteX14" fmla="*/ 2093630 w 2115703"/>
                <a:gd name="connsiteY14" fmla="*/ 0 h 3417271"/>
                <a:gd name="connsiteX0" fmla="*/ 1331798 w 2115703"/>
                <a:gd name="connsiteY0" fmla="*/ 3417271 h 3417271"/>
                <a:gd name="connsiteX1" fmla="*/ 1010597 w 2115703"/>
                <a:gd name="connsiteY1" fmla="*/ 3363497 h 3417271"/>
                <a:gd name="connsiteX2" fmla="*/ 610631 w 2115703"/>
                <a:gd name="connsiteY2" fmla="*/ 3315477 h 3417271"/>
                <a:gd name="connsiteX3" fmla="*/ 0 w 2115703"/>
                <a:gd name="connsiteY3" fmla="*/ 3120813 h 3417271"/>
                <a:gd name="connsiteX4" fmla="*/ 989613 w 2115703"/>
                <a:gd name="connsiteY4" fmla="*/ 1088814 h 3417271"/>
                <a:gd name="connsiteX5" fmla="*/ 1078513 w 2115703"/>
                <a:gd name="connsiteY5" fmla="*/ 999914 h 3417271"/>
                <a:gd name="connsiteX6" fmla="*/ 1180113 w 2115703"/>
                <a:gd name="connsiteY6" fmla="*/ 994142 h 3417271"/>
                <a:gd name="connsiteX7" fmla="*/ 1383313 w 2115703"/>
                <a:gd name="connsiteY7" fmla="*/ 999914 h 3417271"/>
                <a:gd name="connsiteX8" fmla="*/ 1497613 w 2115703"/>
                <a:gd name="connsiteY8" fmla="*/ 987214 h 3417271"/>
                <a:gd name="connsiteX9" fmla="*/ 1707562 w 2115703"/>
                <a:gd name="connsiteY9" fmla="*/ 882612 h 3417271"/>
                <a:gd name="connsiteX10" fmla="*/ 1935074 w 2115703"/>
                <a:gd name="connsiteY10" fmla="*/ 693035 h 3417271"/>
                <a:gd name="connsiteX11" fmla="*/ 2063014 w 2115703"/>
                <a:gd name="connsiteY11" fmla="*/ 487755 h 3417271"/>
                <a:gd name="connsiteX12" fmla="*/ 2099082 w 2115703"/>
                <a:gd name="connsiteY12" fmla="*/ 307187 h 3417271"/>
                <a:gd name="connsiteX13" fmla="*/ 2115703 w 2115703"/>
                <a:gd name="connsiteY13" fmla="*/ 97980 h 3417271"/>
                <a:gd name="connsiteX14" fmla="*/ 2093630 w 2115703"/>
                <a:gd name="connsiteY14" fmla="*/ 0 h 341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15703" h="3417271">
                  <a:moveTo>
                    <a:pt x="1331798" y="3417271"/>
                  </a:moveTo>
                  <a:cubicBezTo>
                    <a:pt x="1331798" y="3392566"/>
                    <a:pt x="1010597" y="3388202"/>
                    <a:pt x="1010597" y="3363497"/>
                  </a:cubicBezTo>
                  <a:lnTo>
                    <a:pt x="610631" y="3315477"/>
                  </a:lnTo>
                  <a:lnTo>
                    <a:pt x="0" y="3120813"/>
                  </a:lnTo>
                  <a:lnTo>
                    <a:pt x="989613" y="1088814"/>
                  </a:lnTo>
                  <a:lnTo>
                    <a:pt x="1078513" y="999914"/>
                  </a:lnTo>
                  <a:lnTo>
                    <a:pt x="1180113" y="994142"/>
                  </a:lnTo>
                  <a:lnTo>
                    <a:pt x="1383313" y="999914"/>
                  </a:lnTo>
                  <a:lnTo>
                    <a:pt x="1497613" y="987214"/>
                  </a:lnTo>
                  <a:lnTo>
                    <a:pt x="1707562" y="882612"/>
                  </a:lnTo>
                  <a:lnTo>
                    <a:pt x="1935074" y="693035"/>
                  </a:lnTo>
                  <a:lnTo>
                    <a:pt x="2063014" y="487755"/>
                  </a:lnTo>
                  <a:lnTo>
                    <a:pt x="2099082" y="307187"/>
                  </a:lnTo>
                  <a:lnTo>
                    <a:pt x="2115703" y="97980"/>
                  </a:lnTo>
                  <a:lnTo>
                    <a:pt x="2093630" y="0"/>
                  </a:lnTo>
                </a:path>
              </a:pathLst>
            </a:cu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107504" y="2476621"/>
              <a:ext cx="3608015" cy="3549157"/>
            </a:xfrm>
            <a:custGeom>
              <a:avLst/>
              <a:gdLst>
                <a:gd name="connsiteX0" fmla="*/ 0 w 1365250"/>
                <a:gd name="connsiteY0" fmla="*/ 0 h 2324100"/>
                <a:gd name="connsiteX1" fmla="*/ 908050 w 1365250"/>
                <a:gd name="connsiteY1" fmla="*/ 234950 h 2324100"/>
                <a:gd name="connsiteX2" fmla="*/ 1022350 w 1365250"/>
                <a:gd name="connsiteY2" fmla="*/ 273050 h 2324100"/>
                <a:gd name="connsiteX3" fmla="*/ 1117600 w 1365250"/>
                <a:gd name="connsiteY3" fmla="*/ 406400 h 2324100"/>
                <a:gd name="connsiteX4" fmla="*/ 1333500 w 1365250"/>
                <a:gd name="connsiteY4" fmla="*/ 876300 h 2324100"/>
                <a:gd name="connsiteX5" fmla="*/ 1365250 w 1365250"/>
                <a:gd name="connsiteY5" fmla="*/ 996950 h 2324100"/>
                <a:gd name="connsiteX6" fmla="*/ 1327150 w 1365250"/>
                <a:gd name="connsiteY6" fmla="*/ 1143000 h 2324100"/>
                <a:gd name="connsiteX7" fmla="*/ 749300 w 1365250"/>
                <a:gd name="connsiteY7" fmla="*/ 2324100 h 2324100"/>
                <a:gd name="connsiteX0" fmla="*/ 0 w 1788406"/>
                <a:gd name="connsiteY0" fmla="*/ 0 h 2456144"/>
                <a:gd name="connsiteX1" fmla="*/ 1331206 w 1788406"/>
                <a:gd name="connsiteY1" fmla="*/ 366994 h 2456144"/>
                <a:gd name="connsiteX2" fmla="*/ 1445506 w 1788406"/>
                <a:gd name="connsiteY2" fmla="*/ 405094 h 2456144"/>
                <a:gd name="connsiteX3" fmla="*/ 1540756 w 1788406"/>
                <a:gd name="connsiteY3" fmla="*/ 538444 h 2456144"/>
                <a:gd name="connsiteX4" fmla="*/ 1756656 w 1788406"/>
                <a:gd name="connsiteY4" fmla="*/ 1008344 h 2456144"/>
                <a:gd name="connsiteX5" fmla="*/ 1788406 w 1788406"/>
                <a:gd name="connsiteY5" fmla="*/ 1128994 h 2456144"/>
                <a:gd name="connsiteX6" fmla="*/ 1750306 w 1788406"/>
                <a:gd name="connsiteY6" fmla="*/ 1275044 h 2456144"/>
                <a:gd name="connsiteX7" fmla="*/ 1172456 w 1788406"/>
                <a:gd name="connsiteY7" fmla="*/ 2456144 h 2456144"/>
                <a:gd name="connsiteX0" fmla="*/ 0 w 1788406"/>
                <a:gd name="connsiteY0" fmla="*/ 0 h 2456144"/>
                <a:gd name="connsiteX1" fmla="*/ 1331206 w 1788406"/>
                <a:gd name="connsiteY1" fmla="*/ 366994 h 2456144"/>
                <a:gd name="connsiteX2" fmla="*/ 1445506 w 1788406"/>
                <a:gd name="connsiteY2" fmla="*/ 405094 h 2456144"/>
                <a:gd name="connsiteX3" fmla="*/ 1540756 w 1788406"/>
                <a:gd name="connsiteY3" fmla="*/ 538444 h 2456144"/>
                <a:gd name="connsiteX4" fmla="*/ 1756656 w 1788406"/>
                <a:gd name="connsiteY4" fmla="*/ 1008344 h 2456144"/>
                <a:gd name="connsiteX5" fmla="*/ 1788406 w 1788406"/>
                <a:gd name="connsiteY5" fmla="*/ 1128994 h 2456144"/>
                <a:gd name="connsiteX6" fmla="*/ 1750306 w 1788406"/>
                <a:gd name="connsiteY6" fmla="*/ 1275044 h 2456144"/>
                <a:gd name="connsiteX7" fmla="*/ 1204404 w 1788406"/>
                <a:gd name="connsiteY7" fmla="*/ 2372758 h 2456144"/>
                <a:gd name="connsiteX8" fmla="*/ 1172456 w 1788406"/>
                <a:gd name="connsiteY8" fmla="*/ 2456144 h 2456144"/>
                <a:gd name="connsiteX0" fmla="*/ 0 w 1788406"/>
                <a:gd name="connsiteY0" fmla="*/ 0 h 2372758"/>
                <a:gd name="connsiteX1" fmla="*/ 1331206 w 1788406"/>
                <a:gd name="connsiteY1" fmla="*/ 366994 h 2372758"/>
                <a:gd name="connsiteX2" fmla="*/ 1445506 w 1788406"/>
                <a:gd name="connsiteY2" fmla="*/ 405094 h 2372758"/>
                <a:gd name="connsiteX3" fmla="*/ 1540756 w 1788406"/>
                <a:gd name="connsiteY3" fmla="*/ 538444 h 2372758"/>
                <a:gd name="connsiteX4" fmla="*/ 1756656 w 1788406"/>
                <a:gd name="connsiteY4" fmla="*/ 1008344 h 2372758"/>
                <a:gd name="connsiteX5" fmla="*/ 1788406 w 1788406"/>
                <a:gd name="connsiteY5" fmla="*/ 1128994 h 2372758"/>
                <a:gd name="connsiteX6" fmla="*/ 1750306 w 1788406"/>
                <a:gd name="connsiteY6" fmla="*/ 1275044 h 2372758"/>
                <a:gd name="connsiteX7" fmla="*/ 1204404 w 1788406"/>
                <a:gd name="connsiteY7" fmla="*/ 2372758 h 2372758"/>
                <a:gd name="connsiteX8" fmla="*/ 580962 w 1788406"/>
                <a:gd name="connsiteY8" fmla="*/ 2311356 h 2372758"/>
                <a:gd name="connsiteX0" fmla="*/ 0 w 1788406"/>
                <a:gd name="connsiteY0" fmla="*/ 0 h 2470578"/>
                <a:gd name="connsiteX1" fmla="*/ 1331206 w 1788406"/>
                <a:gd name="connsiteY1" fmla="*/ 366994 h 2470578"/>
                <a:gd name="connsiteX2" fmla="*/ 1445506 w 1788406"/>
                <a:gd name="connsiteY2" fmla="*/ 405094 h 2470578"/>
                <a:gd name="connsiteX3" fmla="*/ 1540756 w 1788406"/>
                <a:gd name="connsiteY3" fmla="*/ 538444 h 2470578"/>
                <a:gd name="connsiteX4" fmla="*/ 1756656 w 1788406"/>
                <a:gd name="connsiteY4" fmla="*/ 1008344 h 2470578"/>
                <a:gd name="connsiteX5" fmla="*/ 1788406 w 1788406"/>
                <a:gd name="connsiteY5" fmla="*/ 1128994 h 2470578"/>
                <a:gd name="connsiteX6" fmla="*/ 1750306 w 1788406"/>
                <a:gd name="connsiteY6" fmla="*/ 1275044 h 2470578"/>
                <a:gd name="connsiteX7" fmla="*/ 1198686 w 1788406"/>
                <a:gd name="connsiteY7" fmla="*/ 2470578 h 2470578"/>
                <a:gd name="connsiteX8" fmla="*/ 580962 w 1788406"/>
                <a:gd name="connsiteY8" fmla="*/ 2311356 h 2470578"/>
                <a:gd name="connsiteX0" fmla="*/ 0 w 1788406"/>
                <a:gd name="connsiteY0" fmla="*/ 0 h 2470578"/>
                <a:gd name="connsiteX1" fmla="*/ 1331206 w 1788406"/>
                <a:gd name="connsiteY1" fmla="*/ 366994 h 2470578"/>
                <a:gd name="connsiteX2" fmla="*/ 1445506 w 1788406"/>
                <a:gd name="connsiteY2" fmla="*/ 405094 h 2470578"/>
                <a:gd name="connsiteX3" fmla="*/ 1540756 w 1788406"/>
                <a:gd name="connsiteY3" fmla="*/ 538444 h 2470578"/>
                <a:gd name="connsiteX4" fmla="*/ 1756656 w 1788406"/>
                <a:gd name="connsiteY4" fmla="*/ 1008344 h 2470578"/>
                <a:gd name="connsiteX5" fmla="*/ 1788406 w 1788406"/>
                <a:gd name="connsiteY5" fmla="*/ 1128994 h 2470578"/>
                <a:gd name="connsiteX6" fmla="*/ 1750306 w 1788406"/>
                <a:gd name="connsiteY6" fmla="*/ 1275044 h 2470578"/>
                <a:gd name="connsiteX7" fmla="*/ 1198686 w 1788406"/>
                <a:gd name="connsiteY7" fmla="*/ 2470578 h 2470578"/>
                <a:gd name="connsiteX8" fmla="*/ 949059 w 1788406"/>
                <a:gd name="connsiteY8" fmla="*/ 2407861 h 2470578"/>
                <a:gd name="connsiteX9" fmla="*/ 580962 w 1788406"/>
                <a:gd name="connsiteY9" fmla="*/ 2311356 h 2470578"/>
                <a:gd name="connsiteX0" fmla="*/ 0 w 1788406"/>
                <a:gd name="connsiteY0" fmla="*/ 0 h 2470578"/>
                <a:gd name="connsiteX1" fmla="*/ 1331206 w 1788406"/>
                <a:gd name="connsiteY1" fmla="*/ 366994 h 2470578"/>
                <a:gd name="connsiteX2" fmla="*/ 1445506 w 1788406"/>
                <a:gd name="connsiteY2" fmla="*/ 405094 h 2470578"/>
                <a:gd name="connsiteX3" fmla="*/ 1540756 w 1788406"/>
                <a:gd name="connsiteY3" fmla="*/ 538444 h 2470578"/>
                <a:gd name="connsiteX4" fmla="*/ 1756656 w 1788406"/>
                <a:gd name="connsiteY4" fmla="*/ 1008344 h 2470578"/>
                <a:gd name="connsiteX5" fmla="*/ 1788406 w 1788406"/>
                <a:gd name="connsiteY5" fmla="*/ 1128994 h 2470578"/>
                <a:gd name="connsiteX6" fmla="*/ 1750306 w 1788406"/>
                <a:gd name="connsiteY6" fmla="*/ 1275044 h 2470578"/>
                <a:gd name="connsiteX7" fmla="*/ 1198686 w 1788406"/>
                <a:gd name="connsiteY7" fmla="*/ 2470578 h 2470578"/>
                <a:gd name="connsiteX8" fmla="*/ 967039 w 1788406"/>
                <a:gd name="connsiteY8" fmla="*/ 2390967 h 2470578"/>
                <a:gd name="connsiteX9" fmla="*/ 580962 w 1788406"/>
                <a:gd name="connsiteY9" fmla="*/ 2311356 h 2470578"/>
                <a:gd name="connsiteX0" fmla="*/ 0 w 1788406"/>
                <a:gd name="connsiteY0" fmla="*/ 0 h 2470578"/>
                <a:gd name="connsiteX1" fmla="*/ 1331206 w 1788406"/>
                <a:gd name="connsiteY1" fmla="*/ 366994 h 2470578"/>
                <a:gd name="connsiteX2" fmla="*/ 1445506 w 1788406"/>
                <a:gd name="connsiteY2" fmla="*/ 405094 h 2470578"/>
                <a:gd name="connsiteX3" fmla="*/ 1540756 w 1788406"/>
                <a:gd name="connsiteY3" fmla="*/ 538444 h 2470578"/>
                <a:gd name="connsiteX4" fmla="*/ 1756656 w 1788406"/>
                <a:gd name="connsiteY4" fmla="*/ 1008344 h 2470578"/>
                <a:gd name="connsiteX5" fmla="*/ 1788406 w 1788406"/>
                <a:gd name="connsiteY5" fmla="*/ 1128994 h 2470578"/>
                <a:gd name="connsiteX6" fmla="*/ 1750306 w 1788406"/>
                <a:gd name="connsiteY6" fmla="*/ 1275044 h 2470578"/>
                <a:gd name="connsiteX7" fmla="*/ 1198686 w 1788406"/>
                <a:gd name="connsiteY7" fmla="*/ 2470578 h 2470578"/>
                <a:gd name="connsiteX8" fmla="*/ 1044255 w 1788406"/>
                <a:gd name="connsiteY8" fmla="*/ 2390967 h 2470578"/>
                <a:gd name="connsiteX9" fmla="*/ 580962 w 1788406"/>
                <a:gd name="connsiteY9" fmla="*/ 2311356 h 2470578"/>
                <a:gd name="connsiteX0" fmla="*/ 0 w 1788406"/>
                <a:gd name="connsiteY0" fmla="*/ 0 h 2449517"/>
                <a:gd name="connsiteX1" fmla="*/ 1331206 w 1788406"/>
                <a:gd name="connsiteY1" fmla="*/ 366994 h 2449517"/>
                <a:gd name="connsiteX2" fmla="*/ 1445506 w 1788406"/>
                <a:gd name="connsiteY2" fmla="*/ 405094 h 2449517"/>
                <a:gd name="connsiteX3" fmla="*/ 1540756 w 1788406"/>
                <a:gd name="connsiteY3" fmla="*/ 538444 h 2449517"/>
                <a:gd name="connsiteX4" fmla="*/ 1756656 w 1788406"/>
                <a:gd name="connsiteY4" fmla="*/ 1008344 h 2449517"/>
                <a:gd name="connsiteX5" fmla="*/ 1788406 w 1788406"/>
                <a:gd name="connsiteY5" fmla="*/ 1128994 h 2449517"/>
                <a:gd name="connsiteX6" fmla="*/ 1750306 w 1788406"/>
                <a:gd name="connsiteY6" fmla="*/ 1275044 h 2449517"/>
                <a:gd name="connsiteX7" fmla="*/ 1208901 w 1788406"/>
                <a:gd name="connsiteY7" fmla="*/ 2449517 h 2449517"/>
                <a:gd name="connsiteX8" fmla="*/ 1044255 w 1788406"/>
                <a:gd name="connsiteY8" fmla="*/ 2390967 h 2449517"/>
                <a:gd name="connsiteX9" fmla="*/ 580962 w 1788406"/>
                <a:gd name="connsiteY9" fmla="*/ 2311356 h 2449517"/>
                <a:gd name="connsiteX0" fmla="*/ 626713 w 2415119"/>
                <a:gd name="connsiteY0" fmla="*/ 0 h 2449517"/>
                <a:gd name="connsiteX1" fmla="*/ 1957919 w 2415119"/>
                <a:gd name="connsiteY1" fmla="*/ 366994 h 2449517"/>
                <a:gd name="connsiteX2" fmla="*/ 2072219 w 2415119"/>
                <a:gd name="connsiteY2" fmla="*/ 405094 h 2449517"/>
                <a:gd name="connsiteX3" fmla="*/ 2167469 w 2415119"/>
                <a:gd name="connsiteY3" fmla="*/ 538444 h 2449517"/>
                <a:gd name="connsiteX4" fmla="*/ 2383369 w 2415119"/>
                <a:gd name="connsiteY4" fmla="*/ 1008344 h 2449517"/>
                <a:gd name="connsiteX5" fmla="*/ 2415119 w 2415119"/>
                <a:gd name="connsiteY5" fmla="*/ 1128994 h 2449517"/>
                <a:gd name="connsiteX6" fmla="*/ 2377019 w 2415119"/>
                <a:gd name="connsiteY6" fmla="*/ 1275044 h 2449517"/>
                <a:gd name="connsiteX7" fmla="*/ 1835614 w 2415119"/>
                <a:gd name="connsiteY7" fmla="*/ 2449517 h 2449517"/>
                <a:gd name="connsiteX8" fmla="*/ 1670968 w 2415119"/>
                <a:gd name="connsiteY8" fmla="*/ 2390967 h 2449517"/>
                <a:gd name="connsiteX9" fmla="*/ 0 w 2415119"/>
                <a:gd name="connsiteY9" fmla="*/ 2198298 h 244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5119" h="2449517">
                  <a:moveTo>
                    <a:pt x="626713" y="0"/>
                  </a:moveTo>
                  <a:lnTo>
                    <a:pt x="1957919" y="366994"/>
                  </a:lnTo>
                  <a:lnTo>
                    <a:pt x="2072219" y="405094"/>
                  </a:lnTo>
                  <a:lnTo>
                    <a:pt x="2167469" y="538444"/>
                  </a:lnTo>
                  <a:lnTo>
                    <a:pt x="2383369" y="1008344"/>
                  </a:lnTo>
                  <a:lnTo>
                    <a:pt x="2415119" y="1128994"/>
                  </a:lnTo>
                  <a:lnTo>
                    <a:pt x="2377019" y="1275044"/>
                  </a:lnTo>
                  <a:lnTo>
                    <a:pt x="1835614" y="2449517"/>
                  </a:lnTo>
                  <a:lnTo>
                    <a:pt x="1670968" y="2390967"/>
                  </a:lnTo>
                  <a:lnTo>
                    <a:pt x="0" y="2198298"/>
                  </a:lnTo>
                </a:path>
              </a:pathLst>
            </a:cu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1283720" y="2368686"/>
              <a:ext cx="3731828" cy="715864"/>
            </a:xfrm>
            <a:custGeom>
              <a:avLst/>
              <a:gdLst>
                <a:gd name="connsiteX0" fmla="*/ 0 w 3327400"/>
                <a:gd name="connsiteY0" fmla="*/ 76200 h 647700"/>
                <a:gd name="connsiteX1" fmla="*/ 1511300 w 3327400"/>
                <a:gd name="connsiteY1" fmla="*/ 469900 h 647700"/>
                <a:gd name="connsiteX2" fmla="*/ 1625600 w 3327400"/>
                <a:gd name="connsiteY2" fmla="*/ 482600 h 647700"/>
                <a:gd name="connsiteX3" fmla="*/ 1739900 w 3327400"/>
                <a:gd name="connsiteY3" fmla="*/ 419100 h 647700"/>
                <a:gd name="connsiteX4" fmla="*/ 1854200 w 3327400"/>
                <a:gd name="connsiteY4" fmla="*/ 279400 h 647700"/>
                <a:gd name="connsiteX5" fmla="*/ 2044700 w 3327400"/>
                <a:gd name="connsiteY5" fmla="*/ 127000 h 647700"/>
                <a:gd name="connsiteX6" fmla="*/ 2273300 w 3327400"/>
                <a:gd name="connsiteY6" fmla="*/ 38100 h 647700"/>
                <a:gd name="connsiteX7" fmla="*/ 2514600 w 3327400"/>
                <a:gd name="connsiteY7" fmla="*/ 0 h 647700"/>
                <a:gd name="connsiteX8" fmla="*/ 2692400 w 3327400"/>
                <a:gd name="connsiteY8" fmla="*/ 38100 h 647700"/>
                <a:gd name="connsiteX9" fmla="*/ 2781300 w 3327400"/>
                <a:gd name="connsiteY9" fmla="*/ 88900 h 647700"/>
                <a:gd name="connsiteX10" fmla="*/ 2832100 w 3327400"/>
                <a:gd name="connsiteY10" fmla="*/ 190500 h 647700"/>
                <a:gd name="connsiteX11" fmla="*/ 2895600 w 3327400"/>
                <a:gd name="connsiteY11" fmla="*/ 292100 h 647700"/>
                <a:gd name="connsiteX12" fmla="*/ 3060700 w 3327400"/>
                <a:gd name="connsiteY12" fmla="*/ 406400 h 647700"/>
                <a:gd name="connsiteX13" fmla="*/ 3187700 w 3327400"/>
                <a:gd name="connsiteY13" fmla="*/ 495300 h 647700"/>
                <a:gd name="connsiteX14" fmla="*/ 3276600 w 3327400"/>
                <a:gd name="connsiteY14" fmla="*/ 571500 h 647700"/>
                <a:gd name="connsiteX15" fmla="*/ 3314700 w 3327400"/>
                <a:gd name="connsiteY15" fmla="*/ 622300 h 647700"/>
                <a:gd name="connsiteX16" fmla="*/ 3327400 w 3327400"/>
                <a:gd name="connsiteY16" fmla="*/ 647700 h 647700"/>
                <a:gd name="connsiteX0" fmla="*/ 0 w 3327400"/>
                <a:gd name="connsiteY0" fmla="*/ 76200 h 647700"/>
                <a:gd name="connsiteX1" fmla="*/ 1511300 w 3327400"/>
                <a:gd name="connsiteY1" fmla="*/ 469900 h 647700"/>
                <a:gd name="connsiteX2" fmla="*/ 1625600 w 3327400"/>
                <a:gd name="connsiteY2" fmla="*/ 482600 h 647700"/>
                <a:gd name="connsiteX3" fmla="*/ 1739900 w 3327400"/>
                <a:gd name="connsiteY3" fmla="*/ 419100 h 647700"/>
                <a:gd name="connsiteX4" fmla="*/ 1854200 w 3327400"/>
                <a:gd name="connsiteY4" fmla="*/ 279400 h 647700"/>
                <a:gd name="connsiteX5" fmla="*/ 2044700 w 3327400"/>
                <a:gd name="connsiteY5" fmla="*/ 127000 h 647700"/>
                <a:gd name="connsiteX6" fmla="*/ 2273300 w 3327400"/>
                <a:gd name="connsiteY6" fmla="*/ 38100 h 647700"/>
                <a:gd name="connsiteX7" fmla="*/ 2514600 w 3327400"/>
                <a:gd name="connsiteY7" fmla="*/ 0 h 647700"/>
                <a:gd name="connsiteX8" fmla="*/ 2692400 w 3327400"/>
                <a:gd name="connsiteY8" fmla="*/ 38100 h 647700"/>
                <a:gd name="connsiteX9" fmla="*/ 2781300 w 3327400"/>
                <a:gd name="connsiteY9" fmla="*/ 88900 h 647700"/>
                <a:gd name="connsiteX10" fmla="*/ 2839543 w 3327400"/>
                <a:gd name="connsiteY10" fmla="*/ 108075 h 647700"/>
                <a:gd name="connsiteX11" fmla="*/ 2895600 w 3327400"/>
                <a:gd name="connsiteY11" fmla="*/ 292100 h 647700"/>
                <a:gd name="connsiteX12" fmla="*/ 3060700 w 3327400"/>
                <a:gd name="connsiteY12" fmla="*/ 406400 h 647700"/>
                <a:gd name="connsiteX13" fmla="*/ 3187700 w 3327400"/>
                <a:gd name="connsiteY13" fmla="*/ 495300 h 647700"/>
                <a:gd name="connsiteX14" fmla="*/ 3276600 w 3327400"/>
                <a:gd name="connsiteY14" fmla="*/ 571500 h 647700"/>
                <a:gd name="connsiteX15" fmla="*/ 3314700 w 3327400"/>
                <a:gd name="connsiteY15" fmla="*/ 622300 h 647700"/>
                <a:gd name="connsiteX16" fmla="*/ 3327400 w 3327400"/>
                <a:gd name="connsiteY16" fmla="*/ 647700 h 647700"/>
                <a:gd name="connsiteX0" fmla="*/ 0 w 3327400"/>
                <a:gd name="connsiteY0" fmla="*/ 76200 h 647700"/>
                <a:gd name="connsiteX1" fmla="*/ 1511300 w 3327400"/>
                <a:gd name="connsiteY1" fmla="*/ 469900 h 647700"/>
                <a:gd name="connsiteX2" fmla="*/ 1625600 w 3327400"/>
                <a:gd name="connsiteY2" fmla="*/ 482600 h 647700"/>
                <a:gd name="connsiteX3" fmla="*/ 1739900 w 3327400"/>
                <a:gd name="connsiteY3" fmla="*/ 419100 h 647700"/>
                <a:gd name="connsiteX4" fmla="*/ 1854200 w 3327400"/>
                <a:gd name="connsiteY4" fmla="*/ 279400 h 647700"/>
                <a:gd name="connsiteX5" fmla="*/ 2044700 w 3327400"/>
                <a:gd name="connsiteY5" fmla="*/ 127000 h 647700"/>
                <a:gd name="connsiteX6" fmla="*/ 2273300 w 3327400"/>
                <a:gd name="connsiteY6" fmla="*/ 38100 h 647700"/>
                <a:gd name="connsiteX7" fmla="*/ 2514600 w 3327400"/>
                <a:gd name="connsiteY7" fmla="*/ 0 h 647700"/>
                <a:gd name="connsiteX8" fmla="*/ 2692400 w 3327400"/>
                <a:gd name="connsiteY8" fmla="*/ 38100 h 647700"/>
                <a:gd name="connsiteX9" fmla="*/ 2781300 w 3327400"/>
                <a:gd name="connsiteY9" fmla="*/ 88900 h 647700"/>
                <a:gd name="connsiteX10" fmla="*/ 2839543 w 3327400"/>
                <a:gd name="connsiteY10" fmla="*/ 108075 h 647700"/>
                <a:gd name="connsiteX11" fmla="*/ 3042418 w 3327400"/>
                <a:gd name="connsiteY11" fmla="*/ 311087 h 647700"/>
                <a:gd name="connsiteX12" fmla="*/ 3060700 w 3327400"/>
                <a:gd name="connsiteY12" fmla="*/ 406400 h 647700"/>
                <a:gd name="connsiteX13" fmla="*/ 3187700 w 3327400"/>
                <a:gd name="connsiteY13" fmla="*/ 495300 h 647700"/>
                <a:gd name="connsiteX14" fmla="*/ 3276600 w 3327400"/>
                <a:gd name="connsiteY14" fmla="*/ 571500 h 647700"/>
                <a:gd name="connsiteX15" fmla="*/ 3314700 w 3327400"/>
                <a:gd name="connsiteY15" fmla="*/ 622300 h 647700"/>
                <a:gd name="connsiteX16" fmla="*/ 3327400 w 3327400"/>
                <a:gd name="connsiteY16" fmla="*/ 647700 h 647700"/>
                <a:gd name="connsiteX0" fmla="*/ 0 w 3327400"/>
                <a:gd name="connsiteY0" fmla="*/ 76200 h 647700"/>
                <a:gd name="connsiteX1" fmla="*/ 1511300 w 3327400"/>
                <a:gd name="connsiteY1" fmla="*/ 469900 h 647700"/>
                <a:gd name="connsiteX2" fmla="*/ 1625600 w 3327400"/>
                <a:gd name="connsiteY2" fmla="*/ 482600 h 647700"/>
                <a:gd name="connsiteX3" fmla="*/ 1739900 w 3327400"/>
                <a:gd name="connsiteY3" fmla="*/ 419100 h 647700"/>
                <a:gd name="connsiteX4" fmla="*/ 1854200 w 3327400"/>
                <a:gd name="connsiteY4" fmla="*/ 279400 h 647700"/>
                <a:gd name="connsiteX5" fmla="*/ 2044700 w 3327400"/>
                <a:gd name="connsiteY5" fmla="*/ 127000 h 647700"/>
                <a:gd name="connsiteX6" fmla="*/ 2273300 w 3327400"/>
                <a:gd name="connsiteY6" fmla="*/ 38100 h 647700"/>
                <a:gd name="connsiteX7" fmla="*/ 2514600 w 3327400"/>
                <a:gd name="connsiteY7" fmla="*/ 0 h 647700"/>
                <a:gd name="connsiteX8" fmla="*/ 2692400 w 3327400"/>
                <a:gd name="connsiteY8" fmla="*/ 38100 h 647700"/>
                <a:gd name="connsiteX9" fmla="*/ 2781300 w 3327400"/>
                <a:gd name="connsiteY9" fmla="*/ 88900 h 647700"/>
                <a:gd name="connsiteX10" fmla="*/ 2839543 w 3327400"/>
                <a:gd name="connsiteY10" fmla="*/ 108075 h 647700"/>
                <a:gd name="connsiteX11" fmla="*/ 3042418 w 3327400"/>
                <a:gd name="connsiteY11" fmla="*/ 311087 h 647700"/>
                <a:gd name="connsiteX12" fmla="*/ 3143855 w 3327400"/>
                <a:gd name="connsiteY12" fmla="*/ 412593 h 647700"/>
                <a:gd name="connsiteX13" fmla="*/ 3187700 w 3327400"/>
                <a:gd name="connsiteY13" fmla="*/ 495300 h 647700"/>
                <a:gd name="connsiteX14" fmla="*/ 3276600 w 3327400"/>
                <a:gd name="connsiteY14" fmla="*/ 571500 h 647700"/>
                <a:gd name="connsiteX15" fmla="*/ 3314700 w 3327400"/>
                <a:gd name="connsiteY15" fmla="*/ 622300 h 647700"/>
                <a:gd name="connsiteX16" fmla="*/ 3327400 w 3327400"/>
                <a:gd name="connsiteY16" fmla="*/ 647700 h 647700"/>
                <a:gd name="connsiteX0" fmla="*/ 0 w 3327400"/>
                <a:gd name="connsiteY0" fmla="*/ 76200 h 647700"/>
                <a:gd name="connsiteX1" fmla="*/ 1511300 w 3327400"/>
                <a:gd name="connsiteY1" fmla="*/ 469900 h 647700"/>
                <a:gd name="connsiteX2" fmla="*/ 1625600 w 3327400"/>
                <a:gd name="connsiteY2" fmla="*/ 482600 h 647700"/>
                <a:gd name="connsiteX3" fmla="*/ 1739900 w 3327400"/>
                <a:gd name="connsiteY3" fmla="*/ 419100 h 647700"/>
                <a:gd name="connsiteX4" fmla="*/ 1854200 w 3327400"/>
                <a:gd name="connsiteY4" fmla="*/ 279400 h 647700"/>
                <a:gd name="connsiteX5" fmla="*/ 2044700 w 3327400"/>
                <a:gd name="connsiteY5" fmla="*/ 127000 h 647700"/>
                <a:gd name="connsiteX6" fmla="*/ 2273300 w 3327400"/>
                <a:gd name="connsiteY6" fmla="*/ 38100 h 647700"/>
                <a:gd name="connsiteX7" fmla="*/ 2514600 w 3327400"/>
                <a:gd name="connsiteY7" fmla="*/ 0 h 647700"/>
                <a:gd name="connsiteX8" fmla="*/ 2692400 w 3327400"/>
                <a:gd name="connsiteY8" fmla="*/ 38100 h 647700"/>
                <a:gd name="connsiteX9" fmla="*/ 2781300 w 3327400"/>
                <a:gd name="connsiteY9" fmla="*/ 88900 h 647700"/>
                <a:gd name="connsiteX10" fmla="*/ 2839543 w 3327400"/>
                <a:gd name="connsiteY10" fmla="*/ 108075 h 647700"/>
                <a:gd name="connsiteX11" fmla="*/ 3042418 w 3327400"/>
                <a:gd name="connsiteY11" fmla="*/ 311087 h 647700"/>
                <a:gd name="connsiteX12" fmla="*/ 3143855 w 3327400"/>
                <a:gd name="connsiteY12" fmla="*/ 412593 h 647700"/>
                <a:gd name="connsiteX13" fmla="*/ 3198149 w 3327400"/>
                <a:gd name="connsiteY13" fmla="*/ 495301 h 647700"/>
                <a:gd name="connsiteX14" fmla="*/ 3276600 w 3327400"/>
                <a:gd name="connsiteY14" fmla="*/ 571500 h 647700"/>
                <a:gd name="connsiteX15" fmla="*/ 3314700 w 3327400"/>
                <a:gd name="connsiteY15" fmla="*/ 622300 h 647700"/>
                <a:gd name="connsiteX16" fmla="*/ 3327400 w 3327400"/>
                <a:gd name="connsiteY16" fmla="*/ 647700 h 647700"/>
                <a:gd name="connsiteX0" fmla="*/ 0 w 3932582"/>
                <a:gd name="connsiteY0" fmla="*/ 0 h 696074"/>
                <a:gd name="connsiteX1" fmla="*/ 2116482 w 3932582"/>
                <a:gd name="connsiteY1" fmla="*/ 518274 h 696074"/>
                <a:gd name="connsiteX2" fmla="*/ 2230782 w 3932582"/>
                <a:gd name="connsiteY2" fmla="*/ 530974 h 696074"/>
                <a:gd name="connsiteX3" fmla="*/ 2345082 w 3932582"/>
                <a:gd name="connsiteY3" fmla="*/ 467474 h 696074"/>
                <a:gd name="connsiteX4" fmla="*/ 2459382 w 3932582"/>
                <a:gd name="connsiteY4" fmla="*/ 327774 h 696074"/>
                <a:gd name="connsiteX5" fmla="*/ 2649882 w 3932582"/>
                <a:gd name="connsiteY5" fmla="*/ 175374 h 696074"/>
                <a:gd name="connsiteX6" fmla="*/ 2878482 w 3932582"/>
                <a:gd name="connsiteY6" fmla="*/ 86474 h 696074"/>
                <a:gd name="connsiteX7" fmla="*/ 3119782 w 3932582"/>
                <a:gd name="connsiteY7" fmla="*/ 48374 h 696074"/>
                <a:gd name="connsiteX8" fmla="*/ 3297582 w 3932582"/>
                <a:gd name="connsiteY8" fmla="*/ 86474 h 696074"/>
                <a:gd name="connsiteX9" fmla="*/ 3386482 w 3932582"/>
                <a:gd name="connsiteY9" fmla="*/ 137274 h 696074"/>
                <a:gd name="connsiteX10" fmla="*/ 3444725 w 3932582"/>
                <a:gd name="connsiteY10" fmla="*/ 156449 h 696074"/>
                <a:gd name="connsiteX11" fmla="*/ 3647600 w 3932582"/>
                <a:gd name="connsiteY11" fmla="*/ 359461 h 696074"/>
                <a:gd name="connsiteX12" fmla="*/ 3749037 w 3932582"/>
                <a:gd name="connsiteY12" fmla="*/ 460967 h 696074"/>
                <a:gd name="connsiteX13" fmla="*/ 3803331 w 3932582"/>
                <a:gd name="connsiteY13" fmla="*/ 543675 h 696074"/>
                <a:gd name="connsiteX14" fmla="*/ 3881782 w 3932582"/>
                <a:gd name="connsiteY14" fmla="*/ 619874 h 696074"/>
                <a:gd name="connsiteX15" fmla="*/ 3919882 w 3932582"/>
                <a:gd name="connsiteY15" fmla="*/ 670674 h 696074"/>
                <a:gd name="connsiteX16" fmla="*/ 3932582 w 3932582"/>
                <a:gd name="connsiteY16" fmla="*/ 696074 h 696074"/>
                <a:gd name="connsiteX0" fmla="*/ 0 w 3919881"/>
                <a:gd name="connsiteY0" fmla="*/ 0 h 735771"/>
                <a:gd name="connsiteX1" fmla="*/ 2116482 w 3919881"/>
                <a:gd name="connsiteY1" fmla="*/ 518274 h 735771"/>
                <a:gd name="connsiteX2" fmla="*/ 2230782 w 3919881"/>
                <a:gd name="connsiteY2" fmla="*/ 530974 h 735771"/>
                <a:gd name="connsiteX3" fmla="*/ 2345082 w 3919881"/>
                <a:gd name="connsiteY3" fmla="*/ 467474 h 735771"/>
                <a:gd name="connsiteX4" fmla="*/ 2459382 w 3919881"/>
                <a:gd name="connsiteY4" fmla="*/ 327774 h 735771"/>
                <a:gd name="connsiteX5" fmla="*/ 2649882 w 3919881"/>
                <a:gd name="connsiteY5" fmla="*/ 175374 h 735771"/>
                <a:gd name="connsiteX6" fmla="*/ 2878482 w 3919881"/>
                <a:gd name="connsiteY6" fmla="*/ 86474 h 735771"/>
                <a:gd name="connsiteX7" fmla="*/ 3119782 w 3919881"/>
                <a:gd name="connsiteY7" fmla="*/ 48374 h 735771"/>
                <a:gd name="connsiteX8" fmla="*/ 3297582 w 3919881"/>
                <a:gd name="connsiteY8" fmla="*/ 86474 h 735771"/>
                <a:gd name="connsiteX9" fmla="*/ 3386482 w 3919881"/>
                <a:gd name="connsiteY9" fmla="*/ 137274 h 735771"/>
                <a:gd name="connsiteX10" fmla="*/ 3444725 w 3919881"/>
                <a:gd name="connsiteY10" fmla="*/ 156449 h 735771"/>
                <a:gd name="connsiteX11" fmla="*/ 3647600 w 3919881"/>
                <a:gd name="connsiteY11" fmla="*/ 359461 h 735771"/>
                <a:gd name="connsiteX12" fmla="*/ 3749037 w 3919881"/>
                <a:gd name="connsiteY12" fmla="*/ 460967 h 735771"/>
                <a:gd name="connsiteX13" fmla="*/ 3803331 w 3919881"/>
                <a:gd name="connsiteY13" fmla="*/ 543675 h 735771"/>
                <a:gd name="connsiteX14" fmla="*/ 3881782 w 3919881"/>
                <a:gd name="connsiteY14" fmla="*/ 619874 h 735771"/>
                <a:gd name="connsiteX15" fmla="*/ 3919882 w 3919881"/>
                <a:gd name="connsiteY15" fmla="*/ 670674 h 735771"/>
                <a:gd name="connsiteX16" fmla="*/ 3832466 w 3919881"/>
                <a:gd name="connsiteY16" fmla="*/ 735771 h 735771"/>
                <a:gd name="connsiteX0" fmla="*/ 0 w 3881782"/>
                <a:gd name="connsiteY0" fmla="*/ 0 h 735771"/>
                <a:gd name="connsiteX1" fmla="*/ 2116482 w 3881782"/>
                <a:gd name="connsiteY1" fmla="*/ 518274 h 735771"/>
                <a:gd name="connsiteX2" fmla="*/ 2230782 w 3881782"/>
                <a:gd name="connsiteY2" fmla="*/ 530974 h 735771"/>
                <a:gd name="connsiteX3" fmla="*/ 2345082 w 3881782"/>
                <a:gd name="connsiteY3" fmla="*/ 467474 h 735771"/>
                <a:gd name="connsiteX4" fmla="*/ 2459382 w 3881782"/>
                <a:gd name="connsiteY4" fmla="*/ 327774 h 735771"/>
                <a:gd name="connsiteX5" fmla="*/ 2649882 w 3881782"/>
                <a:gd name="connsiteY5" fmla="*/ 175374 h 735771"/>
                <a:gd name="connsiteX6" fmla="*/ 2878482 w 3881782"/>
                <a:gd name="connsiteY6" fmla="*/ 86474 h 735771"/>
                <a:gd name="connsiteX7" fmla="*/ 3119782 w 3881782"/>
                <a:gd name="connsiteY7" fmla="*/ 48374 h 735771"/>
                <a:gd name="connsiteX8" fmla="*/ 3297582 w 3881782"/>
                <a:gd name="connsiteY8" fmla="*/ 86474 h 735771"/>
                <a:gd name="connsiteX9" fmla="*/ 3386482 w 3881782"/>
                <a:gd name="connsiteY9" fmla="*/ 137274 h 735771"/>
                <a:gd name="connsiteX10" fmla="*/ 3444725 w 3881782"/>
                <a:gd name="connsiteY10" fmla="*/ 156449 h 735771"/>
                <a:gd name="connsiteX11" fmla="*/ 3647600 w 3881782"/>
                <a:gd name="connsiteY11" fmla="*/ 359461 h 735771"/>
                <a:gd name="connsiteX12" fmla="*/ 3749037 w 3881782"/>
                <a:gd name="connsiteY12" fmla="*/ 460967 h 735771"/>
                <a:gd name="connsiteX13" fmla="*/ 3803331 w 3881782"/>
                <a:gd name="connsiteY13" fmla="*/ 543675 h 735771"/>
                <a:gd name="connsiteX14" fmla="*/ 3881782 w 3881782"/>
                <a:gd name="connsiteY14" fmla="*/ 619874 h 735771"/>
                <a:gd name="connsiteX15" fmla="*/ 3821929 w 3881782"/>
                <a:gd name="connsiteY15" fmla="*/ 678517 h 735771"/>
                <a:gd name="connsiteX16" fmla="*/ 3832466 w 3881782"/>
                <a:gd name="connsiteY16" fmla="*/ 735771 h 735771"/>
                <a:gd name="connsiteX0" fmla="*/ 0 w 3832466"/>
                <a:gd name="connsiteY0" fmla="*/ 0 h 735771"/>
                <a:gd name="connsiteX1" fmla="*/ 2116482 w 3832466"/>
                <a:gd name="connsiteY1" fmla="*/ 518274 h 735771"/>
                <a:gd name="connsiteX2" fmla="*/ 2230782 w 3832466"/>
                <a:gd name="connsiteY2" fmla="*/ 530974 h 735771"/>
                <a:gd name="connsiteX3" fmla="*/ 2345082 w 3832466"/>
                <a:gd name="connsiteY3" fmla="*/ 467474 h 735771"/>
                <a:gd name="connsiteX4" fmla="*/ 2459382 w 3832466"/>
                <a:gd name="connsiteY4" fmla="*/ 327774 h 735771"/>
                <a:gd name="connsiteX5" fmla="*/ 2649882 w 3832466"/>
                <a:gd name="connsiteY5" fmla="*/ 175374 h 735771"/>
                <a:gd name="connsiteX6" fmla="*/ 2878482 w 3832466"/>
                <a:gd name="connsiteY6" fmla="*/ 86474 h 735771"/>
                <a:gd name="connsiteX7" fmla="*/ 3119782 w 3832466"/>
                <a:gd name="connsiteY7" fmla="*/ 48374 h 735771"/>
                <a:gd name="connsiteX8" fmla="*/ 3297582 w 3832466"/>
                <a:gd name="connsiteY8" fmla="*/ 86474 h 735771"/>
                <a:gd name="connsiteX9" fmla="*/ 3386482 w 3832466"/>
                <a:gd name="connsiteY9" fmla="*/ 137274 h 735771"/>
                <a:gd name="connsiteX10" fmla="*/ 3444725 w 3832466"/>
                <a:gd name="connsiteY10" fmla="*/ 156449 h 735771"/>
                <a:gd name="connsiteX11" fmla="*/ 3647600 w 3832466"/>
                <a:gd name="connsiteY11" fmla="*/ 359461 h 735771"/>
                <a:gd name="connsiteX12" fmla="*/ 3749037 w 3832466"/>
                <a:gd name="connsiteY12" fmla="*/ 460967 h 735771"/>
                <a:gd name="connsiteX13" fmla="*/ 3803331 w 3832466"/>
                <a:gd name="connsiteY13" fmla="*/ 543675 h 735771"/>
                <a:gd name="connsiteX14" fmla="*/ 3795585 w 3832466"/>
                <a:gd name="connsiteY14" fmla="*/ 608112 h 735771"/>
                <a:gd name="connsiteX15" fmla="*/ 3821929 w 3832466"/>
                <a:gd name="connsiteY15" fmla="*/ 678517 h 735771"/>
                <a:gd name="connsiteX16" fmla="*/ 3832466 w 3832466"/>
                <a:gd name="connsiteY16" fmla="*/ 735771 h 735771"/>
                <a:gd name="connsiteX0" fmla="*/ 0 w 3832466"/>
                <a:gd name="connsiteY0" fmla="*/ 0 h 735771"/>
                <a:gd name="connsiteX1" fmla="*/ 2116482 w 3832466"/>
                <a:gd name="connsiteY1" fmla="*/ 518274 h 735771"/>
                <a:gd name="connsiteX2" fmla="*/ 2230782 w 3832466"/>
                <a:gd name="connsiteY2" fmla="*/ 530974 h 735771"/>
                <a:gd name="connsiteX3" fmla="*/ 2345082 w 3832466"/>
                <a:gd name="connsiteY3" fmla="*/ 467474 h 735771"/>
                <a:gd name="connsiteX4" fmla="*/ 2459382 w 3832466"/>
                <a:gd name="connsiteY4" fmla="*/ 327774 h 735771"/>
                <a:gd name="connsiteX5" fmla="*/ 2649882 w 3832466"/>
                <a:gd name="connsiteY5" fmla="*/ 175374 h 735771"/>
                <a:gd name="connsiteX6" fmla="*/ 2878482 w 3832466"/>
                <a:gd name="connsiteY6" fmla="*/ 86474 h 735771"/>
                <a:gd name="connsiteX7" fmla="*/ 3119782 w 3832466"/>
                <a:gd name="connsiteY7" fmla="*/ 48374 h 735771"/>
                <a:gd name="connsiteX8" fmla="*/ 3297582 w 3832466"/>
                <a:gd name="connsiteY8" fmla="*/ 86474 h 735771"/>
                <a:gd name="connsiteX9" fmla="*/ 3386482 w 3832466"/>
                <a:gd name="connsiteY9" fmla="*/ 137274 h 735771"/>
                <a:gd name="connsiteX10" fmla="*/ 3444725 w 3832466"/>
                <a:gd name="connsiteY10" fmla="*/ 156449 h 735771"/>
                <a:gd name="connsiteX11" fmla="*/ 3647600 w 3832466"/>
                <a:gd name="connsiteY11" fmla="*/ 359461 h 735771"/>
                <a:gd name="connsiteX12" fmla="*/ 3749037 w 3832466"/>
                <a:gd name="connsiteY12" fmla="*/ 460967 h 735771"/>
                <a:gd name="connsiteX13" fmla="*/ 3760231 w 3832466"/>
                <a:gd name="connsiteY13" fmla="*/ 535834 h 735771"/>
                <a:gd name="connsiteX14" fmla="*/ 3795585 w 3832466"/>
                <a:gd name="connsiteY14" fmla="*/ 608112 h 735771"/>
                <a:gd name="connsiteX15" fmla="*/ 3821929 w 3832466"/>
                <a:gd name="connsiteY15" fmla="*/ 678517 h 735771"/>
                <a:gd name="connsiteX16" fmla="*/ 3832466 w 3832466"/>
                <a:gd name="connsiteY16" fmla="*/ 735771 h 735771"/>
                <a:gd name="connsiteX0" fmla="*/ 0 w 3832466"/>
                <a:gd name="connsiteY0" fmla="*/ 0 h 735771"/>
                <a:gd name="connsiteX1" fmla="*/ 2116482 w 3832466"/>
                <a:gd name="connsiteY1" fmla="*/ 518274 h 735771"/>
                <a:gd name="connsiteX2" fmla="*/ 2230782 w 3832466"/>
                <a:gd name="connsiteY2" fmla="*/ 530974 h 735771"/>
                <a:gd name="connsiteX3" fmla="*/ 2345082 w 3832466"/>
                <a:gd name="connsiteY3" fmla="*/ 467474 h 735771"/>
                <a:gd name="connsiteX4" fmla="*/ 2459382 w 3832466"/>
                <a:gd name="connsiteY4" fmla="*/ 327774 h 735771"/>
                <a:gd name="connsiteX5" fmla="*/ 2649882 w 3832466"/>
                <a:gd name="connsiteY5" fmla="*/ 175374 h 735771"/>
                <a:gd name="connsiteX6" fmla="*/ 2878482 w 3832466"/>
                <a:gd name="connsiteY6" fmla="*/ 86474 h 735771"/>
                <a:gd name="connsiteX7" fmla="*/ 3119782 w 3832466"/>
                <a:gd name="connsiteY7" fmla="*/ 48374 h 735771"/>
                <a:gd name="connsiteX8" fmla="*/ 3297582 w 3832466"/>
                <a:gd name="connsiteY8" fmla="*/ 86474 h 735771"/>
                <a:gd name="connsiteX9" fmla="*/ 3386482 w 3832466"/>
                <a:gd name="connsiteY9" fmla="*/ 137274 h 735771"/>
                <a:gd name="connsiteX10" fmla="*/ 3444725 w 3832466"/>
                <a:gd name="connsiteY10" fmla="*/ 156449 h 735771"/>
                <a:gd name="connsiteX11" fmla="*/ 3647600 w 3832466"/>
                <a:gd name="connsiteY11" fmla="*/ 359461 h 735771"/>
                <a:gd name="connsiteX12" fmla="*/ 3721611 w 3832466"/>
                <a:gd name="connsiteY12" fmla="*/ 464888 h 735771"/>
                <a:gd name="connsiteX13" fmla="*/ 3760231 w 3832466"/>
                <a:gd name="connsiteY13" fmla="*/ 535834 h 735771"/>
                <a:gd name="connsiteX14" fmla="*/ 3795585 w 3832466"/>
                <a:gd name="connsiteY14" fmla="*/ 608112 h 735771"/>
                <a:gd name="connsiteX15" fmla="*/ 3821929 w 3832466"/>
                <a:gd name="connsiteY15" fmla="*/ 678517 h 735771"/>
                <a:gd name="connsiteX16" fmla="*/ 3832466 w 3832466"/>
                <a:gd name="connsiteY16" fmla="*/ 735771 h 735771"/>
                <a:gd name="connsiteX0" fmla="*/ 0 w 3832466"/>
                <a:gd name="connsiteY0" fmla="*/ 0 h 735771"/>
                <a:gd name="connsiteX1" fmla="*/ 2116482 w 3832466"/>
                <a:gd name="connsiteY1" fmla="*/ 518274 h 735771"/>
                <a:gd name="connsiteX2" fmla="*/ 2230782 w 3832466"/>
                <a:gd name="connsiteY2" fmla="*/ 530974 h 735771"/>
                <a:gd name="connsiteX3" fmla="*/ 2345082 w 3832466"/>
                <a:gd name="connsiteY3" fmla="*/ 467474 h 735771"/>
                <a:gd name="connsiteX4" fmla="*/ 2459382 w 3832466"/>
                <a:gd name="connsiteY4" fmla="*/ 327774 h 735771"/>
                <a:gd name="connsiteX5" fmla="*/ 2649882 w 3832466"/>
                <a:gd name="connsiteY5" fmla="*/ 175374 h 735771"/>
                <a:gd name="connsiteX6" fmla="*/ 2878482 w 3832466"/>
                <a:gd name="connsiteY6" fmla="*/ 86474 h 735771"/>
                <a:gd name="connsiteX7" fmla="*/ 3111947 w 3832466"/>
                <a:gd name="connsiteY7" fmla="*/ 75818 h 735771"/>
                <a:gd name="connsiteX8" fmla="*/ 3297582 w 3832466"/>
                <a:gd name="connsiteY8" fmla="*/ 86474 h 735771"/>
                <a:gd name="connsiteX9" fmla="*/ 3386482 w 3832466"/>
                <a:gd name="connsiteY9" fmla="*/ 137274 h 735771"/>
                <a:gd name="connsiteX10" fmla="*/ 3444725 w 3832466"/>
                <a:gd name="connsiteY10" fmla="*/ 156449 h 735771"/>
                <a:gd name="connsiteX11" fmla="*/ 3647600 w 3832466"/>
                <a:gd name="connsiteY11" fmla="*/ 359461 h 735771"/>
                <a:gd name="connsiteX12" fmla="*/ 3721611 w 3832466"/>
                <a:gd name="connsiteY12" fmla="*/ 464888 h 735771"/>
                <a:gd name="connsiteX13" fmla="*/ 3760231 w 3832466"/>
                <a:gd name="connsiteY13" fmla="*/ 535834 h 735771"/>
                <a:gd name="connsiteX14" fmla="*/ 3795585 w 3832466"/>
                <a:gd name="connsiteY14" fmla="*/ 608112 h 735771"/>
                <a:gd name="connsiteX15" fmla="*/ 3821929 w 3832466"/>
                <a:gd name="connsiteY15" fmla="*/ 678517 h 735771"/>
                <a:gd name="connsiteX16" fmla="*/ 3832466 w 3832466"/>
                <a:gd name="connsiteY16" fmla="*/ 735771 h 735771"/>
                <a:gd name="connsiteX0" fmla="*/ 0 w 3832466"/>
                <a:gd name="connsiteY0" fmla="*/ 0 h 735771"/>
                <a:gd name="connsiteX1" fmla="*/ 2116482 w 3832466"/>
                <a:gd name="connsiteY1" fmla="*/ 518274 h 735771"/>
                <a:gd name="connsiteX2" fmla="*/ 2230782 w 3832466"/>
                <a:gd name="connsiteY2" fmla="*/ 530974 h 735771"/>
                <a:gd name="connsiteX3" fmla="*/ 2345082 w 3832466"/>
                <a:gd name="connsiteY3" fmla="*/ 467474 h 735771"/>
                <a:gd name="connsiteX4" fmla="*/ 2459382 w 3832466"/>
                <a:gd name="connsiteY4" fmla="*/ 327774 h 735771"/>
                <a:gd name="connsiteX5" fmla="*/ 2649882 w 3832466"/>
                <a:gd name="connsiteY5" fmla="*/ 175374 h 735771"/>
                <a:gd name="connsiteX6" fmla="*/ 2878482 w 3832466"/>
                <a:gd name="connsiteY6" fmla="*/ 86474 h 735771"/>
                <a:gd name="connsiteX7" fmla="*/ 3111947 w 3832466"/>
                <a:gd name="connsiteY7" fmla="*/ 75818 h 735771"/>
                <a:gd name="connsiteX8" fmla="*/ 3297582 w 3832466"/>
                <a:gd name="connsiteY8" fmla="*/ 86474 h 735771"/>
                <a:gd name="connsiteX9" fmla="*/ 3362975 w 3832466"/>
                <a:gd name="connsiteY9" fmla="*/ 164718 h 735771"/>
                <a:gd name="connsiteX10" fmla="*/ 3444725 w 3832466"/>
                <a:gd name="connsiteY10" fmla="*/ 156449 h 735771"/>
                <a:gd name="connsiteX11" fmla="*/ 3647600 w 3832466"/>
                <a:gd name="connsiteY11" fmla="*/ 359461 h 735771"/>
                <a:gd name="connsiteX12" fmla="*/ 3721611 w 3832466"/>
                <a:gd name="connsiteY12" fmla="*/ 464888 h 735771"/>
                <a:gd name="connsiteX13" fmla="*/ 3760231 w 3832466"/>
                <a:gd name="connsiteY13" fmla="*/ 535834 h 735771"/>
                <a:gd name="connsiteX14" fmla="*/ 3795585 w 3832466"/>
                <a:gd name="connsiteY14" fmla="*/ 608112 h 735771"/>
                <a:gd name="connsiteX15" fmla="*/ 3821929 w 3832466"/>
                <a:gd name="connsiteY15" fmla="*/ 678517 h 735771"/>
                <a:gd name="connsiteX16" fmla="*/ 3832466 w 3832466"/>
                <a:gd name="connsiteY16" fmla="*/ 735771 h 735771"/>
                <a:gd name="connsiteX0" fmla="*/ 0 w 3832466"/>
                <a:gd name="connsiteY0" fmla="*/ 0 h 735771"/>
                <a:gd name="connsiteX1" fmla="*/ 2116482 w 3832466"/>
                <a:gd name="connsiteY1" fmla="*/ 518274 h 735771"/>
                <a:gd name="connsiteX2" fmla="*/ 2230782 w 3832466"/>
                <a:gd name="connsiteY2" fmla="*/ 530974 h 735771"/>
                <a:gd name="connsiteX3" fmla="*/ 2345082 w 3832466"/>
                <a:gd name="connsiteY3" fmla="*/ 467474 h 735771"/>
                <a:gd name="connsiteX4" fmla="*/ 2459382 w 3832466"/>
                <a:gd name="connsiteY4" fmla="*/ 327774 h 735771"/>
                <a:gd name="connsiteX5" fmla="*/ 2649882 w 3832466"/>
                <a:gd name="connsiteY5" fmla="*/ 175374 h 735771"/>
                <a:gd name="connsiteX6" fmla="*/ 2878482 w 3832466"/>
                <a:gd name="connsiteY6" fmla="*/ 86474 h 735771"/>
                <a:gd name="connsiteX7" fmla="*/ 3111947 w 3832466"/>
                <a:gd name="connsiteY7" fmla="*/ 75818 h 735771"/>
                <a:gd name="connsiteX8" fmla="*/ 3274074 w 3832466"/>
                <a:gd name="connsiteY8" fmla="*/ 113920 h 735771"/>
                <a:gd name="connsiteX9" fmla="*/ 3362975 w 3832466"/>
                <a:gd name="connsiteY9" fmla="*/ 164718 h 735771"/>
                <a:gd name="connsiteX10" fmla="*/ 3444725 w 3832466"/>
                <a:gd name="connsiteY10" fmla="*/ 156449 h 735771"/>
                <a:gd name="connsiteX11" fmla="*/ 3647600 w 3832466"/>
                <a:gd name="connsiteY11" fmla="*/ 359461 h 735771"/>
                <a:gd name="connsiteX12" fmla="*/ 3721611 w 3832466"/>
                <a:gd name="connsiteY12" fmla="*/ 464888 h 735771"/>
                <a:gd name="connsiteX13" fmla="*/ 3760231 w 3832466"/>
                <a:gd name="connsiteY13" fmla="*/ 535834 h 735771"/>
                <a:gd name="connsiteX14" fmla="*/ 3795585 w 3832466"/>
                <a:gd name="connsiteY14" fmla="*/ 608112 h 735771"/>
                <a:gd name="connsiteX15" fmla="*/ 3821929 w 3832466"/>
                <a:gd name="connsiteY15" fmla="*/ 678517 h 735771"/>
                <a:gd name="connsiteX16" fmla="*/ 3832466 w 3832466"/>
                <a:gd name="connsiteY16" fmla="*/ 735771 h 735771"/>
                <a:gd name="connsiteX0" fmla="*/ 0 w 3832466"/>
                <a:gd name="connsiteY0" fmla="*/ 0 h 735771"/>
                <a:gd name="connsiteX1" fmla="*/ 2116482 w 3832466"/>
                <a:gd name="connsiteY1" fmla="*/ 518274 h 735771"/>
                <a:gd name="connsiteX2" fmla="*/ 2230782 w 3832466"/>
                <a:gd name="connsiteY2" fmla="*/ 530974 h 735771"/>
                <a:gd name="connsiteX3" fmla="*/ 2345082 w 3832466"/>
                <a:gd name="connsiteY3" fmla="*/ 467474 h 735771"/>
                <a:gd name="connsiteX4" fmla="*/ 2459382 w 3832466"/>
                <a:gd name="connsiteY4" fmla="*/ 327774 h 735771"/>
                <a:gd name="connsiteX5" fmla="*/ 2649882 w 3832466"/>
                <a:gd name="connsiteY5" fmla="*/ 175374 h 735771"/>
                <a:gd name="connsiteX6" fmla="*/ 2878482 w 3832466"/>
                <a:gd name="connsiteY6" fmla="*/ 86474 h 735771"/>
                <a:gd name="connsiteX7" fmla="*/ 3111947 w 3832466"/>
                <a:gd name="connsiteY7" fmla="*/ 75818 h 735771"/>
                <a:gd name="connsiteX8" fmla="*/ 3274074 w 3832466"/>
                <a:gd name="connsiteY8" fmla="*/ 113920 h 735771"/>
                <a:gd name="connsiteX9" fmla="*/ 3362975 w 3832466"/>
                <a:gd name="connsiteY9" fmla="*/ 164718 h 735771"/>
                <a:gd name="connsiteX10" fmla="*/ 3468234 w 3832466"/>
                <a:gd name="connsiteY10" fmla="*/ 215261 h 735771"/>
                <a:gd name="connsiteX11" fmla="*/ 3647600 w 3832466"/>
                <a:gd name="connsiteY11" fmla="*/ 359461 h 735771"/>
                <a:gd name="connsiteX12" fmla="*/ 3721611 w 3832466"/>
                <a:gd name="connsiteY12" fmla="*/ 464888 h 735771"/>
                <a:gd name="connsiteX13" fmla="*/ 3760231 w 3832466"/>
                <a:gd name="connsiteY13" fmla="*/ 535834 h 735771"/>
                <a:gd name="connsiteX14" fmla="*/ 3795585 w 3832466"/>
                <a:gd name="connsiteY14" fmla="*/ 608112 h 735771"/>
                <a:gd name="connsiteX15" fmla="*/ 3821929 w 3832466"/>
                <a:gd name="connsiteY15" fmla="*/ 678517 h 735771"/>
                <a:gd name="connsiteX16" fmla="*/ 3832466 w 3832466"/>
                <a:gd name="connsiteY16" fmla="*/ 735771 h 73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32466" h="735771">
                  <a:moveTo>
                    <a:pt x="0" y="0"/>
                  </a:moveTo>
                  <a:lnTo>
                    <a:pt x="2116482" y="518274"/>
                  </a:lnTo>
                  <a:lnTo>
                    <a:pt x="2230782" y="530974"/>
                  </a:lnTo>
                  <a:lnTo>
                    <a:pt x="2345082" y="467474"/>
                  </a:lnTo>
                  <a:lnTo>
                    <a:pt x="2459382" y="327774"/>
                  </a:lnTo>
                  <a:lnTo>
                    <a:pt x="2649882" y="175374"/>
                  </a:lnTo>
                  <a:lnTo>
                    <a:pt x="2878482" y="86474"/>
                  </a:lnTo>
                  <a:lnTo>
                    <a:pt x="3111947" y="75818"/>
                  </a:lnTo>
                  <a:lnTo>
                    <a:pt x="3274074" y="113920"/>
                  </a:lnTo>
                  <a:lnTo>
                    <a:pt x="3362975" y="164718"/>
                  </a:lnTo>
                  <a:lnTo>
                    <a:pt x="3468234" y="215261"/>
                  </a:lnTo>
                  <a:lnTo>
                    <a:pt x="3647600" y="359461"/>
                  </a:lnTo>
                  <a:lnTo>
                    <a:pt x="3721611" y="464888"/>
                  </a:lnTo>
                  <a:lnTo>
                    <a:pt x="3760231" y="535834"/>
                  </a:lnTo>
                  <a:lnTo>
                    <a:pt x="3795585" y="608112"/>
                  </a:lnTo>
                  <a:lnTo>
                    <a:pt x="3821929" y="678517"/>
                  </a:lnTo>
                  <a:lnTo>
                    <a:pt x="3832466" y="735771"/>
                  </a:lnTo>
                </a:path>
              </a:pathLst>
            </a:cu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4264737" y="1052831"/>
              <a:ext cx="182544" cy="1366647"/>
            </a:xfrm>
            <a:custGeom>
              <a:avLst/>
              <a:gdLst>
                <a:gd name="connsiteX0" fmla="*/ 0 w 191068"/>
                <a:gd name="connsiteY0" fmla="*/ 1433015 h 1433015"/>
                <a:gd name="connsiteX1" fmla="*/ 54591 w 191068"/>
                <a:gd name="connsiteY1" fmla="*/ 1214650 h 1433015"/>
                <a:gd name="connsiteX2" fmla="*/ 150125 w 191068"/>
                <a:gd name="connsiteY2" fmla="*/ 1023582 h 1433015"/>
                <a:gd name="connsiteX3" fmla="*/ 191068 w 191068"/>
                <a:gd name="connsiteY3" fmla="*/ 873456 h 1433015"/>
                <a:gd name="connsiteX4" fmla="*/ 177420 w 191068"/>
                <a:gd name="connsiteY4" fmla="*/ 641445 h 1433015"/>
                <a:gd name="connsiteX5" fmla="*/ 150125 w 191068"/>
                <a:gd name="connsiteY5" fmla="*/ 218364 h 1433015"/>
                <a:gd name="connsiteX6" fmla="*/ 163773 w 191068"/>
                <a:gd name="connsiteY6" fmla="*/ 0 h 143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068" h="1433015">
                  <a:moveTo>
                    <a:pt x="0" y="1433015"/>
                  </a:moveTo>
                  <a:lnTo>
                    <a:pt x="54591" y="1214650"/>
                  </a:lnTo>
                  <a:lnTo>
                    <a:pt x="150125" y="1023582"/>
                  </a:lnTo>
                  <a:lnTo>
                    <a:pt x="191068" y="873456"/>
                  </a:lnTo>
                  <a:lnTo>
                    <a:pt x="177420" y="641445"/>
                  </a:lnTo>
                  <a:lnTo>
                    <a:pt x="150125" y="218364"/>
                  </a:lnTo>
                  <a:lnTo>
                    <a:pt x="163773" y="0"/>
                  </a:ln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5029833" y="3092485"/>
              <a:ext cx="2068300" cy="323805"/>
            </a:xfrm>
            <a:custGeom>
              <a:avLst/>
              <a:gdLst>
                <a:gd name="connsiteX0" fmla="*/ 0 w 1524000"/>
                <a:gd name="connsiteY0" fmla="*/ 0 h 73891"/>
                <a:gd name="connsiteX1" fmla="*/ 263236 w 1524000"/>
                <a:gd name="connsiteY1" fmla="*/ 41564 h 73891"/>
                <a:gd name="connsiteX2" fmla="*/ 429491 w 1524000"/>
                <a:gd name="connsiteY2" fmla="*/ 69273 h 73891"/>
                <a:gd name="connsiteX3" fmla="*/ 637309 w 1524000"/>
                <a:gd name="connsiteY3" fmla="*/ 69273 h 73891"/>
                <a:gd name="connsiteX4" fmla="*/ 845127 w 1524000"/>
                <a:gd name="connsiteY4" fmla="*/ 41564 h 73891"/>
                <a:gd name="connsiteX5" fmla="*/ 1080655 w 1524000"/>
                <a:gd name="connsiteY5" fmla="*/ 27710 h 73891"/>
                <a:gd name="connsiteX6" fmla="*/ 1343891 w 1524000"/>
                <a:gd name="connsiteY6" fmla="*/ 13855 h 73891"/>
                <a:gd name="connsiteX7" fmla="*/ 1482436 w 1524000"/>
                <a:gd name="connsiteY7" fmla="*/ 41564 h 73891"/>
                <a:gd name="connsiteX0" fmla="*/ 0 w 1605328"/>
                <a:gd name="connsiteY0" fmla="*/ 15590 h 219971"/>
                <a:gd name="connsiteX1" fmla="*/ 263236 w 1605328"/>
                <a:gd name="connsiteY1" fmla="*/ 57154 h 219971"/>
                <a:gd name="connsiteX2" fmla="*/ 429491 w 1605328"/>
                <a:gd name="connsiteY2" fmla="*/ 84863 h 219971"/>
                <a:gd name="connsiteX3" fmla="*/ 637309 w 1605328"/>
                <a:gd name="connsiteY3" fmla="*/ 84863 h 219971"/>
                <a:gd name="connsiteX4" fmla="*/ 845127 w 1605328"/>
                <a:gd name="connsiteY4" fmla="*/ 57154 h 219971"/>
                <a:gd name="connsiteX5" fmla="*/ 1080655 w 1605328"/>
                <a:gd name="connsiteY5" fmla="*/ 43300 h 219971"/>
                <a:gd name="connsiteX6" fmla="*/ 1343891 w 1605328"/>
                <a:gd name="connsiteY6" fmla="*/ 29445 h 219971"/>
                <a:gd name="connsiteX7" fmla="*/ 1563764 w 1605328"/>
                <a:gd name="connsiteY7" fmla="*/ 219971 h 219971"/>
                <a:gd name="connsiteX0" fmla="*/ 0 w 1605328"/>
                <a:gd name="connsiteY0" fmla="*/ 0 h 204381"/>
                <a:gd name="connsiteX1" fmla="*/ 263236 w 1605328"/>
                <a:gd name="connsiteY1" fmla="*/ 41564 h 204381"/>
                <a:gd name="connsiteX2" fmla="*/ 429491 w 1605328"/>
                <a:gd name="connsiteY2" fmla="*/ 69273 h 204381"/>
                <a:gd name="connsiteX3" fmla="*/ 637309 w 1605328"/>
                <a:gd name="connsiteY3" fmla="*/ 69273 h 204381"/>
                <a:gd name="connsiteX4" fmla="*/ 845127 w 1605328"/>
                <a:gd name="connsiteY4" fmla="*/ 41564 h 204381"/>
                <a:gd name="connsiteX5" fmla="*/ 1080655 w 1605328"/>
                <a:gd name="connsiteY5" fmla="*/ 27710 h 204381"/>
                <a:gd name="connsiteX6" fmla="*/ 1291537 w 1605328"/>
                <a:gd name="connsiteY6" fmla="*/ 35605 h 204381"/>
                <a:gd name="connsiteX7" fmla="*/ 1563764 w 1605328"/>
                <a:gd name="connsiteY7" fmla="*/ 204381 h 204381"/>
                <a:gd name="connsiteX0" fmla="*/ 0 w 1605328"/>
                <a:gd name="connsiteY0" fmla="*/ 0 h 204381"/>
                <a:gd name="connsiteX1" fmla="*/ 263236 w 1605328"/>
                <a:gd name="connsiteY1" fmla="*/ 41564 h 204381"/>
                <a:gd name="connsiteX2" fmla="*/ 429491 w 1605328"/>
                <a:gd name="connsiteY2" fmla="*/ 69273 h 204381"/>
                <a:gd name="connsiteX3" fmla="*/ 637309 w 1605328"/>
                <a:gd name="connsiteY3" fmla="*/ 69273 h 204381"/>
                <a:gd name="connsiteX4" fmla="*/ 845127 w 1605328"/>
                <a:gd name="connsiteY4" fmla="*/ 41564 h 204381"/>
                <a:gd name="connsiteX5" fmla="*/ 998850 w 1605328"/>
                <a:gd name="connsiteY5" fmla="*/ 22272 h 204381"/>
                <a:gd name="connsiteX6" fmla="*/ 1291537 w 1605328"/>
                <a:gd name="connsiteY6" fmla="*/ 35605 h 204381"/>
                <a:gd name="connsiteX7" fmla="*/ 1563764 w 1605328"/>
                <a:gd name="connsiteY7" fmla="*/ 204381 h 204381"/>
                <a:gd name="connsiteX0" fmla="*/ 0 w 1654411"/>
                <a:gd name="connsiteY0" fmla="*/ 0 h 223412"/>
                <a:gd name="connsiteX1" fmla="*/ 263236 w 1654411"/>
                <a:gd name="connsiteY1" fmla="*/ 41564 h 223412"/>
                <a:gd name="connsiteX2" fmla="*/ 429491 w 1654411"/>
                <a:gd name="connsiteY2" fmla="*/ 69273 h 223412"/>
                <a:gd name="connsiteX3" fmla="*/ 637309 w 1654411"/>
                <a:gd name="connsiteY3" fmla="*/ 69273 h 223412"/>
                <a:gd name="connsiteX4" fmla="*/ 845127 w 1654411"/>
                <a:gd name="connsiteY4" fmla="*/ 41564 h 223412"/>
                <a:gd name="connsiteX5" fmla="*/ 998850 w 1654411"/>
                <a:gd name="connsiteY5" fmla="*/ 22272 h 223412"/>
                <a:gd name="connsiteX6" fmla="*/ 1291537 w 1654411"/>
                <a:gd name="connsiteY6" fmla="*/ 35605 h 223412"/>
                <a:gd name="connsiteX7" fmla="*/ 1612847 w 1654411"/>
                <a:gd name="connsiteY7" fmla="*/ 223412 h 223412"/>
                <a:gd name="connsiteX0" fmla="*/ 0 w 1774016"/>
                <a:gd name="connsiteY0" fmla="*/ 0 h 259068"/>
                <a:gd name="connsiteX1" fmla="*/ 382841 w 1774016"/>
                <a:gd name="connsiteY1" fmla="*/ 77220 h 259068"/>
                <a:gd name="connsiteX2" fmla="*/ 549096 w 1774016"/>
                <a:gd name="connsiteY2" fmla="*/ 104929 h 259068"/>
                <a:gd name="connsiteX3" fmla="*/ 756914 w 1774016"/>
                <a:gd name="connsiteY3" fmla="*/ 104929 h 259068"/>
                <a:gd name="connsiteX4" fmla="*/ 964732 w 1774016"/>
                <a:gd name="connsiteY4" fmla="*/ 77220 h 259068"/>
                <a:gd name="connsiteX5" fmla="*/ 1118455 w 1774016"/>
                <a:gd name="connsiteY5" fmla="*/ 57928 h 259068"/>
                <a:gd name="connsiteX6" fmla="*/ 1411142 w 1774016"/>
                <a:gd name="connsiteY6" fmla="*/ 71261 h 259068"/>
                <a:gd name="connsiteX7" fmla="*/ 1732452 w 1774016"/>
                <a:gd name="connsiteY7" fmla="*/ 259068 h 25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4016" h="259068">
                  <a:moveTo>
                    <a:pt x="0" y="0"/>
                  </a:moveTo>
                  <a:lnTo>
                    <a:pt x="382841" y="77220"/>
                  </a:lnTo>
                  <a:cubicBezTo>
                    <a:pt x="454423" y="88766"/>
                    <a:pt x="486751" y="100311"/>
                    <a:pt x="549096" y="104929"/>
                  </a:cubicBezTo>
                  <a:cubicBezTo>
                    <a:pt x="611441" y="109547"/>
                    <a:pt x="687641" y="109547"/>
                    <a:pt x="756914" y="104929"/>
                  </a:cubicBezTo>
                  <a:cubicBezTo>
                    <a:pt x="826187" y="100311"/>
                    <a:pt x="904475" y="85053"/>
                    <a:pt x="964732" y="77220"/>
                  </a:cubicBezTo>
                  <a:lnTo>
                    <a:pt x="1118455" y="57928"/>
                  </a:lnTo>
                  <a:cubicBezTo>
                    <a:pt x="1201582" y="53310"/>
                    <a:pt x="1308809" y="37738"/>
                    <a:pt x="1411142" y="71261"/>
                  </a:cubicBezTo>
                  <a:cubicBezTo>
                    <a:pt x="1513475" y="104784"/>
                    <a:pt x="1774016" y="242904"/>
                    <a:pt x="1732452" y="259068"/>
                  </a:cubicBez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666246" y="882992"/>
              <a:ext cx="3169910" cy="5222149"/>
            </a:xfrm>
            <a:custGeom>
              <a:avLst/>
              <a:gdLst>
                <a:gd name="connsiteX0" fmla="*/ 4483 w 3183965"/>
                <a:gd name="connsiteY0" fmla="*/ 0 h 5450541"/>
                <a:gd name="connsiteX1" fmla="*/ 13447 w 3183965"/>
                <a:gd name="connsiteY1" fmla="*/ 582705 h 5450541"/>
                <a:gd name="connsiteX2" fmla="*/ 85165 w 3183965"/>
                <a:gd name="connsiteY2" fmla="*/ 1147482 h 5450541"/>
                <a:gd name="connsiteX3" fmla="*/ 309283 w 3183965"/>
                <a:gd name="connsiteY3" fmla="*/ 1586752 h 5450541"/>
                <a:gd name="connsiteX4" fmla="*/ 623047 w 3183965"/>
                <a:gd name="connsiteY4" fmla="*/ 1783976 h 5450541"/>
                <a:gd name="connsiteX5" fmla="*/ 883024 w 3183965"/>
                <a:gd name="connsiteY5" fmla="*/ 1846729 h 5450541"/>
                <a:gd name="connsiteX6" fmla="*/ 2272553 w 3183965"/>
                <a:gd name="connsiteY6" fmla="*/ 2187388 h 5450541"/>
                <a:gd name="connsiteX7" fmla="*/ 2640106 w 3183965"/>
                <a:gd name="connsiteY7" fmla="*/ 2321858 h 5450541"/>
                <a:gd name="connsiteX8" fmla="*/ 2801471 w 3183965"/>
                <a:gd name="connsiteY8" fmla="*/ 2528047 h 5450541"/>
                <a:gd name="connsiteX9" fmla="*/ 3106271 w 3183965"/>
                <a:gd name="connsiteY9" fmla="*/ 3173505 h 5450541"/>
                <a:gd name="connsiteX10" fmla="*/ 3160059 w 3183965"/>
                <a:gd name="connsiteY10" fmla="*/ 3361764 h 5450541"/>
                <a:gd name="connsiteX11" fmla="*/ 3133165 w 3183965"/>
                <a:gd name="connsiteY11" fmla="*/ 3603811 h 5450541"/>
                <a:gd name="connsiteX12" fmla="*/ 3034553 w 3183965"/>
                <a:gd name="connsiteY12" fmla="*/ 3836894 h 5450541"/>
                <a:gd name="connsiteX13" fmla="*/ 2236694 w 3183965"/>
                <a:gd name="connsiteY13" fmla="*/ 5450541 h 5450541"/>
                <a:gd name="connsiteX0" fmla="*/ 9177 w 3188659"/>
                <a:gd name="connsiteY0" fmla="*/ 0 h 5450541"/>
                <a:gd name="connsiteX1" fmla="*/ 1494 w 3188659"/>
                <a:gd name="connsiteY1" fmla="*/ 336492 h 5450541"/>
                <a:gd name="connsiteX2" fmla="*/ 18141 w 3188659"/>
                <a:gd name="connsiteY2" fmla="*/ 582705 h 5450541"/>
                <a:gd name="connsiteX3" fmla="*/ 89859 w 3188659"/>
                <a:gd name="connsiteY3" fmla="*/ 1147482 h 5450541"/>
                <a:gd name="connsiteX4" fmla="*/ 313977 w 3188659"/>
                <a:gd name="connsiteY4" fmla="*/ 1586752 h 5450541"/>
                <a:gd name="connsiteX5" fmla="*/ 627741 w 3188659"/>
                <a:gd name="connsiteY5" fmla="*/ 1783976 h 5450541"/>
                <a:gd name="connsiteX6" fmla="*/ 887718 w 3188659"/>
                <a:gd name="connsiteY6" fmla="*/ 1846729 h 5450541"/>
                <a:gd name="connsiteX7" fmla="*/ 2277247 w 3188659"/>
                <a:gd name="connsiteY7" fmla="*/ 2187388 h 5450541"/>
                <a:gd name="connsiteX8" fmla="*/ 2644800 w 3188659"/>
                <a:gd name="connsiteY8" fmla="*/ 2321858 h 5450541"/>
                <a:gd name="connsiteX9" fmla="*/ 2806165 w 3188659"/>
                <a:gd name="connsiteY9" fmla="*/ 2528047 h 5450541"/>
                <a:gd name="connsiteX10" fmla="*/ 3110965 w 3188659"/>
                <a:gd name="connsiteY10" fmla="*/ 3173505 h 5450541"/>
                <a:gd name="connsiteX11" fmla="*/ 3164753 w 3188659"/>
                <a:gd name="connsiteY11" fmla="*/ 3361764 h 5450541"/>
                <a:gd name="connsiteX12" fmla="*/ 3137859 w 3188659"/>
                <a:gd name="connsiteY12" fmla="*/ 3603811 h 5450541"/>
                <a:gd name="connsiteX13" fmla="*/ 3039247 w 3188659"/>
                <a:gd name="connsiteY13" fmla="*/ 3836894 h 5450541"/>
                <a:gd name="connsiteX14" fmla="*/ 2241388 w 3188659"/>
                <a:gd name="connsiteY14" fmla="*/ 5450541 h 5450541"/>
                <a:gd name="connsiteX0" fmla="*/ 0 w 3195482"/>
                <a:gd name="connsiteY0" fmla="*/ 0 h 5221980"/>
                <a:gd name="connsiteX1" fmla="*/ 8317 w 3195482"/>
                <a:gd name="connsiteY1" fmla="*/ 107931 h 5221980"/>
                <a:gd name="connsiteX2" fmla="*/ 24964 w 3195482"/>
                <a:gd name="connsiteY2" fmla="*/ 354144 h 5221980"/>
                <a:gd name="connsiteX3" fmla="*/ 96682 w 3195482"/>
                <a:gd name="connsiteY3" fmla="*/ 918921 h 5221980"/>
                <a:gd name="connsiteX4" fmla="*/ 320800 w 3195482"/>
                <a:gd name="connsiteY4" fmla="*/ 1358191 h 5221980"/>
                <a:gd name="connsiteX5" fmla="*/ 634564 w 3195482"/>
                <a:gd name="connsiteY5" fmla="*/ 1555415 h 5221980"/>
                <a:gd name="connsiteX6" fmla="*/ 894541 w 3195482"/>
                <a:gd name="connsiteY6" fmla="*/ 1618168 h 5221980"/>
                <a:gd name="connsiteX7" fmla="*/ 2284070 w 3195482"/>
                <a:gd name="connsiteY7" fmla="*/ 1958827 h 5221980"/>
                <a:gd name="connsiteX8" fmla="*/ 2651623 w 3195482"/>
                <a:gd name="connsiteY8" fmla="*/ 2093297 h 5221980"/>
                <a:gd name="connsiteX9" fmla="*/ 2812988 w 3195482"/>
                <a:gd name="connsiteY9" fmla="*/ 2299486 h 5221980"/>
                <a:gd name="connsiteX10" fmla="*/ 3117788 w 3195482"/>
                <a:gd name="connsiteY10" fmla="*/ 2944944 h 5221980"/>
                <a:gd name="connsiteX11" fmla="*/ 3171576 w 3195482"/>
                <a:gd name="connsiteY11" fmla="*/ 3133203 h 5221980"/>
                <a:gd name="connsiteX12" fmla="*/ 3144682 w 3195482"/>
                <a:gd name="connsiteY12" fmla="*/ 3375250 h 5221980"/>
                <a:gd name="connsiteX13" fmla="*/ 3046070 w 3195482"/>
                <a:gd name="connsiteY13" fmla="*/ 3608333 h 5221980"/>
                <a:gd name="connsiteX14" fmla="*/ 2248211 w 3195482"/>
                <a:gd name="connsiteY14" fmla="*/ 5221980 h 522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95482" h="5221980">
                  <a:moveTo>
                    <a:pt x="0" y="0"/>
                  </a:moveTo>
                  <a:cubicBezTo>
                    <a:pt x="853" y="1058"/>
                    <a:pt x="4156" y="48907"/>
                    <a:pt x="8317" y="107931"/>
                  </a:cubicBezTo>
                  <a:cubicBezTo>
                    <a:pt x="12478" y="166955"/>
                    <a:pt x="10237" y="218979"/>
                    <a:pt x="24964" y="354144"/>
                  </a:cubicBezTo>
                  <a:cubicBezTo>
                    <a:pt x="39691" y="489309"/>
                    <a:pt x="47376" y="751580"/>
                    <a:pt x="96682" y="918921"/>
                  </a:cubicBezTo>
                  <a:cubicBezTo>
                    <a:pt x="145988" y="1086262"/>
                    <a:pt x="231153" y="1252109"/>
                    <a:pt x="320800" y="1358191"/>
                  </a:cubicBezTo>
                  <a:cubicBezTo>
                    <a:pt x="410447" y="1464273"/>
                    <a:pt x="538941" y="1512086"/>
                    <a:pt x="634564" y="1555415"/>
                  </a:cubicBezTo>
                  <a:cubicBezTo>
                    <a:pt x="730187" y="1598744"/>
                    <a:pt x="894541" y="1618168"/>
                    <a:pt x="894541" y="1618168"/>
                  </a:cubicBezTo>
                  <a:lnTo>
                    <a:pt x="2284070" y="1958827"/>
                  </a:lnTo>
                  <a:cubicBezTo>
                    <a:pt x="2576917" y="2038015"/>
                    <a:pt x="2563470" y="2036521"/>
                    <a:pt x="2651623" y="2093297"/>
                  </a:cubicBezTo>
                  <a:cubicBezTo>
                    <a:pt x="2739776" y="2150073"/>
                    <a:pt x="2735294" y="2157545"/>
                    <a:pt x="2812988" y="2299486"/>
                  </a:cubicBezTo>
                  <a:cubicBezTo>
                    <a:pt x="2890682" y="2441427"/>
                    <a:pt x="3058023" y="2805991"/>
                    <a:pt x="3117788" y="2944944"/>
                  </a:cubicBezTo>
                  <a:cubicBezTo>
                    <a:pt x="3177553" y="3083897"/>
                    <a:pt x="3167094" y="3061485"/>
                    <a:pt x="3171576" y="3133203"/>
                  </a:cubicBezTo>
                  <a:cubicBezTo>
                    <a:pt x="3176058" y="3204921"/>
                    <a:pt x="3165600" y="3296062"/>
                    <a:pt x="3144682" y="3375250"/>
                  </a:cubicBezTo>
                  <a:cubicBezTo>
                    <a:pt x="3123764" y="3454438"/>
                    <a:pt x="3195482" y="3300545"/>
                    <a:pt x="3046070" y="3608333"/>
                  </a:cubicBezTo>
                  <a:cubicBezTo>
                    <a:pt x="2896658" y="3916121"/>
                    <a:pt x="2572434" y="4569050"/>
                    <a:pt x="2248211" y="5221980"/>
                  </a:cubicBez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prstClr val="black"/>
                </a:solidFill>
              </a:endParaRPr>
            </a:p>
          </p:txBody>
        </p:sp>
        <p:cxnSp>
          <p:nvCxnSpPr>
            <p:cNvPr id="64" name="Straight Connector 63"/>
            <p:cNvCxnSpPr>
              <a:stCxn id="62" idx="7"/>
            </p:cNvCxnSpPr>
            <p:nvPr/>
          </p:nvCxnSpPr>
          <p:spPr>
            <a:xfrm>
              <a:off x="2931375" y="2841695"/>
              <a:ext cx="869860" cy="269838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2" idx="11"/>
            </p:cNvCxnSpPr>
            <p:nvPr/>
          </p:nvCxnSpPr>
          <p:spPr>
            <a:xfrm flipV="1">
              <a:off x="3812347" y="3684541"/>
              <a:ext cx="249211" cy="331741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3802823" y="2781378"/>
              <a:ext cx="922242" cy="922210"/>
            </a:xfrm>
            <a:prstGeom prst="ellips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prstClr val="black"/>
                </a:solidFill>
              </a:endParaRPr>
            </a:p>
          </p:txBody>
        </p:sp>
        <p:cxnSp>
          <p:nvCxnSpPr>
            <p:cNvPr id="69" name="Straight Connector 68"/>
            <p:cNvCxnSpPr>
              <a:endCxn id="66" idx="0"/>
            </p:cNvCxnSpPr>
            <p:nvPr/>
          </p:nvCxnSpPr>
          <p:spPr>
            <a:xfrm>
              <a:off x="4258388" y="2455986"/>
              <a:ext cx="6349" cy="325392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4679033" y="3065502"/>
              <a:ext cx="325403" cy="3175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endCxn id="66" idx="5"/>
            </p:cNvCxnSpPr>
            <p:nvPr/>
          </p:nvCxnSpPr>
          <p:spPr>
            <a:xfrm flipH="1" flipV="1">
              <a:off x="4590142" y="3568669"/>
              <a:ext cx="214290" cy="196823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5671267" y="1119188"/>
            <a:ext cx="2984500" cy="1281112"/>
            <a:chOff x="5184775" y="1177925"/>
            <a:chExt cx="2984500" cy="1281113"/>
          </a:xfrm>
        </p:grpSpPr>
        <p:cxnSp>
          <p:nvCxnSpPr>
            <p:cNvPr id="73" name="Straight Connector 72"/>
            <p:cNvCxnSpPr/>
            <p:nvPr/>
          </p:nvCxnSpPr>
          <p:spPr bwMode="auto">
            <a:xfrm>
              <a:off x="5184775" y="2303463"/>
              <a:ext cx="720725" cy="0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22"/>
            <p:cNvSpPr txBox="1">
              <a:spLocks noChangeArrowheads="1"/>
            </p:cNvSpPr>
            <p:nvPr/>
          </p:nvSpPr>
          <p:spPr bwMode="auto">
            <a:xfrm>
              <a:off x="5942013" y="2120900"/>
              <a:ext cx="18970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mbria" pitchFamily="18" charset="0"/>
                </a:rPr>
                <a:t>MRTS corridor </a:t>
              </a:r>
            </a:p>
          </p:txBody>
        </p:sp>
        <p:sp>
          <p:nvSpPr>
            <p:cNvPr id="75" name="TextBox 22"/>
            <p:cNvSpPr txBox="1">
              <a:spLocks noChangeArrowheads="1"/>
            </p:cNvSpPr>
            <p:nvPr/>
          </p:nvSpPr>
          <p:spPr bwMode="auto">
            <a:xfrm>
              <a:off x="5942013" y="1177925"/>
              <a:ext cx="2227262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u="sng">
                  <a:solidFill>
                    <a:srgbClr val="000000"/>
                  </a:solidFill>
                  <a:latin typeface="Cambria" pitchFamily="18" charset="0"/>
                </a:rPr>
                <a:t>Major Roads</a:t>
              </a:r>
            </a:p>
            <a:p>
              <a:r>
                <a:rPr lang="en-US" sz="1600" b="1">
                  <a:solidFill>
                    <a:srgbClr val="000000"/>
                  </a:solidFill>
                  <a:latin typeface="Cambria" pitchFamily="18" charset="0"/>
                </a:rPr>
                <a:t>Arterial Road</a:t>
              </a:r>
            </a:p>
            <a:p>
              <a:r>
                <a:rPr lang="en-US" sz="1600" b="1">
                  <a:solidFill>
                    <a:srgbClr val="000000"/>
                  </a:solidFill>
                  <a:latin typeface="Cambria" pitchFamily="18" charset="0"/>
                </a:rPr>
                <a:t>Sub-Arterial Roads</a:t>
              </a:r>
            </a:p>
          </p:txBody>
        </p:sp>
        <p:grpSp>
          <p:nvGrpSpPr>
            <p:cNvPr id="4" name="Group 65"/>
            <p:cNvGrpSpPr>
              <a:grpSpLocks/>
            </p:cNvGrpSpPr>
            <p:nvPr/>
          </p:nvGrpSpPr>
          <p:grpSpPr bwMode="auto">
            <a:xfrm>
              <a:off x="5184775" y="1595711"/>
              <a:ext cx="720725" cy="224408"/>
              <a:chOff x="6948264" y="1340767"/>
              <a:chExt cx="720080" cy="224408"/>
            </a:xfrm>
          </p:grpSpPr>
          <p:cxnSp>
            <p:nvCxnSpPr>
              <p:cNvPr id="84" name="Straight Connector 83"/>
              <p:cNvCxnSpPr/>
              <p:nvPr/>
            </p:nvCxnSpPr>
            <p:spPr bwMode="auto">
              <a:xfrm>
                <a:off x="6948264" y="1340767"/>
                <a:ext cx="720080" cy="0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 bwMode="auto">
              <a:xfrm>
                <a:off x="6948264" y="1565175"/>
                <a:ext cx="72008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68"/>
          <p:cNvGrpSpPr>
            <a:grpSpLocks/>
          </p:cNvGrpSpPr>
          <p:nvPr/>
        </p:nvGrpSpPr>
        <p:grpSpPr bwMode="auto">
          <a:xfrm>
            <a:off x="254717" y="1069975"/>
            <a:ext cx="3505200" cy="5573713"/>
            <a:chOff x="164592" y="886710"/>
            <a:chExt cx="3633325" cy="5583503"/>
          </a:xfrm>
        </p:grpSpPr>
        <p:grpSp>
          <p:nvGrpSpPr>
            <p:cNvPr id="6" name="Group 64"/>
            <p:cNvGrpSpPr>
              <a:grpSpLocks/>
            </p:cNvGrpSpPr>
            <p:nvPr/>
          </p:nvGrpSpPr>
          <p:grpSpPr bwMode="auto">
            <a:xfrm>
              <a:off x="164592" y="886710"/>
              <a:ext cx="3633325" cy="5583503"/>
              <a:chOff x="164592" y="886710"/>
              <a:chExt cx="3633325" cy="5583503"/>
            </a:xfrm>
          </p:grpSpPr>
          <p:sp>
            <p:nvSpPr>
              <p:cNvPr id="104" name="Freeform 103"/>
              <p:cNvSpPr/>
              <p:nvPr/>
            </p:nvSpPr>
            <p:spPr>
              <a:xfrm>
                <a:off x="543063" y="886710"/>
                <a:ext cx="3254854" cy="5583503"/>
              </a:xfrm>
              <a:custGeom>
                <a:avLst/>
                <a:gdLst>
                  <a:gd name="connsiteX0" fmla="*/ 4483 w 3183965"/>
                  <a:gd name="connsiteY0" fmla="*/ 0 h 5450541"/>
                  <a:gd name="connsiteX1" fmla="*/ 13447 w 3183965"/>
                  <a:gd name="connsiteY1" fmla="*/ 582705 h 5450541"/>
                  <a:gd name="connsiteX2" fmla="*/ 85165 w 3183965"/>
                  <a:gd name="connsiteY2" fmla="*/ 1147482 h 5450541"/>
                  <a:gd name="connsiteX3" fmla="*/ 309283 w 3183965"/>
                  <a:gd name="connsiteY3" fmla="*/ 1586752 h 5450541"/>
                  <a:gd name="connsiteX4" fmla="*/ 623047 w 3183965"/>
                  <a:gd name="connsiteY4" fmla="*/ 1783976 h 5450541"/>
                  <a:gd name="connsiteX5" fmla="*/ 883024 w 3183965"/>
                  <a:gd name="connsiteY5" fmla="*/ 1846729 h 5450541"/>
                  <a:gd name="connsiteX6" fmla="*/ 2272553 w 3183965"/>
                  <a:gd name="connsiteY6" fmla="*/ 2187388 h 5450541"/>
                  <a:gd name="connsiteX7" fmla="*/ 2640106 w 3183965"/>
                  <a:gd name="connsiteY7" fmla="*/ 2321858 h 5450541"/>
                  <a:gd name="connsiteX8" fmla="*/ 2801471 w 3183965"/>
                  <a:gd name="connsiteY8" fmla="*/ 2528047 h 5450541"/>
                  <a:gd name="connsiteX9" fmla="*/ 3106271 w 3183965"/>
                  <a:gd name="connsiteY9" fmla="*/ 3173505 h 5450541"/>
                  <a:gd name="connsiteX10" fmla="*/ 3160059 w 3183965"/>
                  <a:gd name="connsiteY10" fmla="*/ 3361764 h 5450541"/>
                  <a:gd name="connsiteX11" fmla="*/ 3133165 w 3183965"/>
                  <a:gd name="connsiteY11" fmla="*/ 3603811 h 5450541"/>
                  <a:gd name="connsiteX12" fmla="*/ 3034553 w 3183965"/>
                  <a:gd name="connsiteY12" fmla="*/ 3836894 h 5450541"/>
                  <a:gd name="connsiteX13" fmla="*/ 2236694 w 3183965"/>
                  <a:gd name="connsiteY13" fmla="*/ 5450541 h 5450541"/>
                  <a:gd name="connsiteX0" fmla="*/ 4483 w 3199324"/>
                  <a:gd name="connsiteY0" fmla="*/ 0 h 5631173"/>
                  <a:gd name="connsiteX1" fmla="*/ 13447 w 3199324"/>
                  <a:gd name="connsiteY1" fmla="*/ 582705 h 5631173"/>
                  <a:gd name="connsiteX2" fmla="*/ 85165 w 3199324"/>
                  <a:gd name="connsiteY2" fmla="*/ 1147482 h 5631173"/>
                  <a:gd name="connsiteX3" fmla="*/ 309283 w 3199324"/>
                  <a:gd name="connsiteY3" fmla="*/ 1586752 h 5631173"/>
                  <a:gd name="connsiteX4" fmla="*/ 623047 w 3199324"/>
                  <a:gd name="connsiteY4" fmla="*/ 1783976 h 5631173"/>
                  <a:gd name="connsiteX5" fmla="*/ 883024 w 3199324"/>
                  <a:gd name="connsiteY5" fmla="*/ 1846729 h 5631173"/>
                  <a:gd name="connsiteX6" fmla="*/ 2272553 w 3199324"/>
                  <a:gd name="connsiteY6" fmla="*/ 2187388 h 5631173"/>
                  <a:gd name="connsiteX7" fmla="*/ 2640106 w 3199324"/>
                  <a:gd name="connsiteY7" fmla="*/ 2321858 h 5631173"/>
                  <a:gd name="connsiteX8" fmla="*/ 2801471 w 3199324"/>
                  <a:gd name="connsiteY8" fmla="*/ 2528047 h 5631173"/>
                  <a:gd name="connsiteX9" fmla="*/ 3106271 w 3199324"/>
                  <a:gd name="connsiteY9" fmla="*/ 3173505 h 5631173"/>
                  <a:gd name="connsiteX10" fmla="*/ 3160059 w 3199324"/>
                  <a:gd name="connsiteY10" fmla="*/ 3361764 h 5631173"/>
                  <a:gd name="connsiteX11" fmla="*/ 3133165 w 3199324"/>
                  <a:gd name="connsiteY11" fmla="*/ 3603811 h 5631173"/>
                  <a:gd name="connsiteX12" fmla="*/ 3034553 w 3199324"/>
                  <a:gd name="connsiteY12" fmla="*/ 3836894 h 5631173"/>
                  <a:gd name="connsiteX13" fmla="*/ 2144538 w 3199324"/>
                  <a:gd name="connsiteY13" fmla="*/ 5631173 h 5631173"/>
                  <a:gd name="connsiteX0" fmla="*/ 4483 w 3210461"/>
                  <a:gd name="connsiteY0" fmla="*/ 0 h 5777517"/>
                  <a:gd name="connsiteX1" fmla="*/ 13447 w 3210461"/>
                  <a:gd name="connsiteY1" fmla="*/ 582705 h 5777517"/>
                  <a:gd name="connsiteX2" fmla="*/ 85165 w 3210461"/>
                  <a:gd name="connsiteY2" fmla="*/ 1147482 h 5777517"/>
                  <a:gd name="connsiteX3" fmla="*/ 309283 w 3210461"/>
                  <a:gd name="connsiteY3" fmla="*/ 1586752 h 5777517"/>
                  <a:gd name="connsiteX4" fmla="*/ 623047 w 3210461"/>
                  <a:gd name="connsiteY4" fmla="*/ 1783976 h 5777517"/>
                  <a:gd name="connsiteX5" fmla="*/ 883024 w 3210461"/>
                  <a:gd name="connsiteY5" fmla="*/ 1846729 h 5777517"/>
                  <a:gd name="connsiteX6" fmla="*/ 2272553 w 3210461"/>
                  <a:gd name="connsiteY6" fmla="*/ 2187388 h 5777517"/>
                  <a:gd name="connsiteX7" fmla="*/ 2640106 w 3210461"/>
                  <a:gd name="connsiteY7" fmla="*/ 2321858 h 5777517"/>
                  <a:gd name="connsiteX8" fmla="*/ 2801471 w 3210461"/>
                  <a:gd name="connsiteY8" fmla="*/ 2528047 h 5777517"/>
                  <a:gd name="connsiteX9" fmla="*/ 3106271 w 3210461"/>
                  <a:gd name="connsiteY9" fmla="*/ 3173505 h 5777517"/>
                  <a:gd name="connsiteX10" fmla="*/ 3160059 w 3210461"/>
                  <a:gd name="connsiteY10" fmla="*/ 3361764 h 5777517"/>
                  <a:gd name="connsiteX11" fmla="*/ 3133165 w 3210461"/>
                  <a:gd name="connsiteY11" fmla="*/ 3603811 h 5777517"/>
                  <a:gd name="connsiteX12" fmla="*/ 3034553 w 3210461"/>
                  <a:gd name="connsiteY12" fmla="*/ 3836894 h 5777517"/>
                  <a:gd name="connsiteX13" fmla="*/ 2077717 w 3210461"/>
                  <a:gd name="connsiteY13" fmla="*/ 5777517 h 5777517"/>
                  <a:gd name="connsiteX0" fmla="*/ 4483 w 3210461"/>
                  <a:gd name="connsiteY0" fmla="*/ 0 h 5583503"/>
                  <a:gd name="connsiteX1" fmla="*/ 13447 w 3210461"/>
                  <a:gd name="connsiteY1" fmla="*/ 388691 h 5583503"/>
                  <a:gd name="connsiteX2" fmla="*/ 85165 w 3210461"/>
                  <a:gd name="connsiteY2" fmla="*/ 953468 h 5583503"/>
                  <a:gd name="connsiteX3" fmla="*/ 309283 w 3210461"/>
                  <a:gd name="connsiteY3" fmla="*/ 1392738 h 5583503"/>
                  <a:gd name="connsiteX4" fmla="*/ 623047 w 3210461"/>
                  <a:gd name="connsiteY4" fmla="*/ 1589962 h 5583503"/>
                  <a:gd name="connsiteX5" fmla="*/ 883024 w 3210461"/>
                  <a:gd name="connsiteY5" fmla="*/ 1652715 h 5583503"/>
                  <a:gd name="connsiteX6" fmla="*/ 2272553 w 3210461"/>
                  <a:gd name="connsiteY6" fmla="*/ 1993374 h 5583503"/>
                  <a:gd name="connsiteX7" fmla="*/ 2640106 w 3210461"/>
                  <a:gd name="connsiteY7" fmla="*/ 2127844 h 5583503"/>
                  <a:gd name="connsiteX8" fmla="*/ 2801471 w 3210461"/>
                  <a:gd name="connsiteY8" fmla="*/ 2334033 h 5583503"/>
                  <a:gd name="connsiteX9" fmla="*/ 3106271 w 3210461"/>
                  <a:gd name="connsiteY9" fmla="*/ 2979491 h 5583503"/>
                  <a:gd name="connsiteX10" fmla="*/ 3160059 w 3210461"/>
                  <a:gd name="connsiteY10" fmla="*/ 3167750 h 5583503"/>
                  <a:gd name="connsiteX11" fmla="*/ 3133165 w 3210461"/>
                  <a:gd name="connsiteY11" fmla="*/ 3409797 h 5583503"/>
                  <a:gd name="connsiteX12" fmla="*/ 3034553 w 3210461"/>
                  <a:gd name="connsiteY12" fmla="*/ 3642880 h 5583503"/>
                  <a:gd name="connsiteX13" fmla="*/ 2077717 w 3210461"/>
                  <a:gd name="connsiteY13" fmla="*/ 5583503 h 5583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0461" h="5583503">
                    <a:moveTo>
                      <a:pt x="4483" y="0"/>
                    </a:moveTo>
                    <a:cubicBezTo>
                      <a:pt x="2241" y="195729"/>
                      <a:pt x="0" y="229780"/>
                      <a:pt x="13447" y="388691"/>
                    </a:cubicBezTo>
                    <a:cubicBezTo>
                      <a:pt x="26894" y="547602"/>
                      <a:pt x="35859" y="786127"/>
                      <a:pt x="85165" y="953468"/>
                    </a:cubicBezTo>
                    <a:cubicBezTo>
                      <a:pt x="134471" y="1120809"/>
                      <a:pt x="219636" y="1286656"/>
                      <a:pt x="309283" y="1392738"/>
                    </a:cubicBezTo>
                    <a:cubicBezTo>
                      <a:pt x="398930" y="1498820"/>
                      <a:pt x="527424" y="1546633"/>
                      <a:pt x="623047" y="1589962"/>
                    </a:cubicBezTo>
                    <a:cubicBezTo>
                      <a:pt x="718670" y="1633291"/>
                      <a:pt x="883024" y="1652715"/>
                      <a:pt x="883024" y="1652715"/>
                    </a:cubicBezTo>
                    <a:lnTo>
                      <a:pt x="2272553" y="1993374"/>
                    </a:lnTo>
                    <a:cubicBezTo>
                      <a:pt x="2565400" y="2072562"/>
                      <a:pt x="2551953" y="2071068"/>
                      <a:pt x="2640106" y="2127844"/>
                    </a:cubicBezTo>
                    <a:cubicBezTo>
                      <a:pt x="2728259" y="2184620"/>
                      <a:pt x="2723777" y="2192092"/>
                      <a:pt x="2801471" y="2334033"/>
                    </a:cubicBezTo>
                    <a:cubicBezTo>
                      <a:pt x="2879165" y="2475974"/>
                      <a:pt x="3046506" y="2840538"/>
                      <a:pt x="3106271" y="2979491"/>
                    </a:cubicBezTo>
                    <a:cubicBezTo>
                      <a:pt x="3166036" y="3118444"/>
                      <a:pt x="3155577" y="3096032"/>
                      <a:pt x="3160059" y="3167750"/>
                    </a:cubicBezTo>
                    <a:cubicBezTo>
                      <a:pt x="3164541" y="3239468"/>
                      <a:pt x="3154083" y="3330609"/>
                      <a:pt x="3133165" y="3409797"/>
                    </a:cubicBezTo>
                    <a:cubicBezTo>
                      <a:pt x="3112247" y="3488985"/>
                      <a:pt x="3210461" y="3280596"/>
                      <a:pt x="3034553" y="3642880"/>
                    </a:cubicBezTo>
                    <a:cubicBezTo>
                      <a:pt x="2858645" y="4005164"/>
                      <a:pt x="2401940" y="4930573"/>
                      <a:pt x="2077717" y="5583503"/>
                    </a:cubicBezTo>
                  </a:path>
                </a:pathLst>
              </a:cu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164592" y="5614638"/>
                <a:ext cx="2897775" cy="310106"/>
              </a:xfrm>
              <a:custGeom>
                <a:avLst/>
                <a:gdLst>
                  <a:gd name="connsiteX0" fmla="*/ 0 w 2898648"/>
                  <a:gd name="connsiteY0" fmla="*/ 0 h 309372"/>
                  <a:gd name="connsiteX1" fmla="*/ 1133856 w 2898648"/>
                  <a:gd name="connsiteY1" fmla="*/ 128016 h 309372"/>
                  <a:gd name="connsiteX2" fmla="*/ 1993392 w 2898648"/>
                  <a:gd name="connsiteY2" fmla="*/ 228600 h 309372"/>
                  <a:gd name="connsiteX3" fmla="*/ 2423160 w 2898648"/>
                  <a:gd name="connsiteY3" fmla="*/ 283464 h 309372"/>
                  <a:gd name="connsiteX4" fmla="*/ 2898648 w 2898648"/>
                  <a:gd name="connsiteY4" fmla="*/ 73152 h 309372"/>
                  <a:gd name="connsiteX5" fmla="*/ 2898648 w 2898648"/>
                  <a:gd name="connsiteY5" fmla="*/ 73152 h 309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8648" h="309372">
                    <a:moveTo>
                      <a:pt x="0" y="0"/>
                    </a:moveTo>
                    <a:lnTo>
                      <a:pt x="1133856" y="128016"/>
                    </a:lnTo>
                    <a:lnTo>
                      <a:pt x="1993392" y="228600"/>
                    </a:lnTo>
                    <a:cubicBezTo>
                      <a:pt x="2208276" y="254508"/>
                      <a:pt x="2272284" y="309372"/>
                      <a:pt x="2423160" y="283464"/>
                    </a:cubicBezTo>
                    <a:cubicBezTo>
                      <a:pt x="2574036" y="257556"/>
                      <a:pt x="2898648" y="73152"/>
                      <a:pt x="2898648" y="73152"/>
                    </a:cubicBezTo>
                    <a:lnTo>
                      <a:pt x="2898648" y="73152"/>
                    </a:lnTo>
                  </a:path>
                </a:pathLst>
              </a:cu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449269" y="1481478"/>
                <a:ext cx="1354269" cy="4269925"/>
              </a:xfrm>
              <a:custGeom>
                <a:avLst/>
                <a:gdLst>
                  <a:gd name="connsiteX0" fmla="*/ 632460 w 1284732"/>
                  <a:gd name="connsiteY0" fmla="*/ 3767328 h 3767328"/>
                  <a:gd name="connsiteX1" fmla="*/ 925068 w 1284732"/>
                  <a:gd name="connsiteY1" fmla="*/ 3703320 h 3767328"/>
                  <a:gd name="connsiteX2" fmla="*/ 1199388 w 1284732"/>
                  <a:gd name="connsiteY2" fmla="*/ 3456432 h 3767328"/>
                  <a:gd name="connsiteX3" fmla="*/ 1263396 w 1284732"/>
                  <a:gd name="connsiteY3" fmla="*/ 3081528 h 3767328"/>
                  <a:gd name="connsiteX4" fmla="*/ 1217676 w 1284732"/>
                  <a:gd name="connsiteY4" fmla="*/ 2779776 h 3767328"/>
                  <a:gd name="connsiteX5" fmla="*/ 861060 w 1284732"/>
                  <a:gd name="connsiteY5" fmla="*/ 2029968 h 3767328"/>
                  <a:gd name="connsiteX6" fmla="*/ 614172 w 1284732"/>
                  <a:gd name="connsiteY6" fmla="*/ 1755648 h 3767328"/>
                  <a:gd name="connsiteX7" fmla="*/ 266700 w 1284732"/>
                  <a:gd name="connsiteY7" fmla="*/ 1554480 h 3767328"/>
                  <a:gd name="connsiteX8" fmla="*/ 92964 w 1284732"/>
                  <a:gd name="connsiteY8" fmla="*/ 1271016 h 3767328"/>
                  <a:gd name="connsiteX9" fmla="*/ 1524 w 1284732"/>
                  <a:gd name="connsiteY9" fmla="*/ 694944 h 3767328"/>
                  <a:gd name="connsiteX10" fmla="*/ 102108 w 1284732"/>
                  <a:gd name="connsiteY10" fmla="*/ 228600 h 3767328"/>
                  <a:gd name="connsiteX11" fmla="*/ 92964 w 1284732"/>
                  <a:gd name="connsiteY11" fmla="*/ 0 h 3767328"/>
                  <a:gd name="connsiteX0" fmla="*/ 632460 w 1284732"/>
                  <a:gd name="connsiteY0" fmla="*/ 4270764 h 4270764"/>
                  <a:gd name="connsiteX1" fmla="*/ 925068 w 1284732"/>
                  <a:gd name="connsiteY1" fmla="*/ 4206756 h 4270764"/>
                  <a:gd name="connsiteX2" fmla="*/ 1199388 w 1284732"/>
                  <a:gd name="connsiteY2" fmla="*/ 3959868 h 4270764"/>
                  <a:gd name="connsiteX3" fmla="*/ 1263396 w 1284732"/>
                  <a:gd name="connsiteY3" fmla="*/ 3584964 h 4270764"/>
                  <a:gd name="connsiteX4" fmla="*/ 1217676 w 1284732"/>
                  <a:gd name="connsiteY4" fmla="*/ 3283212 h 4270764"/>
                  <a:gd name="connsiteX5" fmla="*/ 861060 w 1284732"/>
                  <a:gd name="connsiteY5" fmla="*/ 2533404 h 4270764"/>
                  <a:gd name="connsiteX6" fmla="*/ 614172 w 1284732"/>
                  <a:gd name="connsiteY6" fmla="*/ 2259084 h 4270764"/>
                  <a:gd name="connsiteX7" fmla="*/ 266700 w 1284732"/>
                  <a:gd name="connsiteY7" fmla="*/ 2057916 h 4270764"/>
                  <a:gd name="connsiteX8" fmla="*/ 92964 w 1284732"/>
                  <a:gd name="connsiteY8" fmla="*/ 1774452 h 4270764"/>
                  <a:gd name="connsiteX9" fmla="*/ 1524 w 1284732"/>
                  <a:gd name="connsiteY9" fmla="*/ 1198380 h 4270764"/>
                  <a:gd name="connsiteX10" fmla="*/ 102108 w 1284732"/>
                  <a:gd name="connsiteY10" fmla="*/ 732036 h 4270764"/>
                  <a:gd name="connsiteX11" fmla="*/ 60900 w 1284732"/>
                  <a:gd name="connsiteY11" fmla="*/ 0 h 4270764"/>
                  <a:gd name="connsiteX0" fmla="*/ 632049 w 1284321"/>
                  <a:gd name="connsiteY0" fmla="*/ 4270764 h 4270764"/>
                  <a:gd name="connsiteX1" fmla="*/ 924657 w 1284321"/>
                  <a:gd name="connsiteY1" fmla="*/ 4206756 h 4270764"/>
                  <a:gd name="connsiteX2" fmla="*/ 1198977 w 1284321"/>
                  <a:gd name="connsiteY2" fmla="*/ 3959868 h 4270764"/>
                  <a:gd name="connsiteX3" fmla="*/ 1262985 w 1284321"/>
                  <a:gd name="connsiteY3" fmla="*/ 3584964 h 4270764"/>
                  <a:gd name="connsiteX4" fmla="*/ 1217265 w 1284321"/>
                  <a:gd name="connsiteY4" fmla="*/ 3283212 h 4270764"/>
                  <a:gd name="connsiteX5" fmla="*/ 860649 w 1284321"/>
                  <a:gd name="connsiteY5" fmla="*/ 2533404 h 4270764"/>
                  <a:gd name="connsiteX6" fmla="*/ 613761 w 1284321"/>
                  <a:gd name="connsiteY6" fmla="*/ 2259084 h 4270764"/>
                  <a:gd name="connsiteX7" fmla="*/ 266289 w 1284321"/>
                  <a:gd name="connsiteY7" fmla="*/ 2057916 h 4270764"/>
                  <a:gd name="connsiteX8" fmla="*/ 92553 w 1284321"/>
                  <a:gd name="connsiteY8" fmla="*/ 1774452 h 4270764"/>
                  <a:gd name="connsiteX9" fmla="*/ 1113 w 1284321"/>
                  <a:gd name="connsiteY9" fmla="*/ 1198380 h 4270764"/>
                  <a:gd name="connsiteX10" fmla="*/ 99231 w 1284321"/>
                  <a:gd name="connsiteY10" fmla="*/ 615125 h 4270764"/>
                  <a:gd name="connsiteX11" fmla="*/ 60489 w 1284321"/>
                  <a:gd name="connsiteY11" fmla="*/ 0 h 4270764"/>
                  <a:gd name="connsiteX0" fmla="*/ 681377 w 1333649"/>
                  <a:gd name="connsiteY0" fmla="*/ 4270764 h 4270764"/>
                  <a:gd name="connsiteX1" fmla="*/ 973985 w 1333649"/>
                  <a:gd name="connsiteY1" fmla="*/ 4206756 h 4270764"/>
                  <a:gd name="connsiteX2" fmla="*/ 1248305 w 1333649"/>
                  <a:gd name="connsiteY2" fmla="*/ 3959868 h 4270764"/>
                  <a:gd name="connsiteX3" fmla="*/ 1312313 w 1333649"/>
                  <a:gd name="connsiteY3" fmla="*/ 3584964 h 4270764"/>
                  <a:gd name="connsiteX4" fmla="*/ 1266593 w 1333649"/>
                  <a:gd name="connsiteY4" fmla="*/ 3283212 h 4270764"/>
                  <a:gd name="connsiteX5" fmla="*/ 909977 w 1333649"/>
                  <a:gd name="connsiteY5" fmla="*/ 2533404 h 4270764"/>
                  <a:gd name="connsiteX6" fmla="*/ 663089 w 1333649"/>
                  <a:gd name="connsiteY6" fmla="*/ 2259084 h 4270764"/>
                  <a:gd name="connsiteX7" fmla="*/ 315617 w 1333649"/>
                  <a:gd name="connsiteY7" fmla="*/ 2057916 h 4270764"/>
                  <a:gd name="connsiteX8" fmla="*/ 141881 w 1333649"/>
                  <a:gd name="connsiteY8" fmla="*/ 1774452 h 4270764"/>
                  <a:gd name="connsiteX9" fmla="*/ 1113 w 1333649"/>
                  <a:gd name="connsiteY9" fmla="*/ 1150661 h 4270764"/>
                  <a:gd name="connsiteX10" fmla="*/ 148559 w 1333649"/>
                  <a:gd name="connsiteY10" fmla="*/ 615125 h 4270764"/>
                  <a:gd name="connsiteX11" fmla="*/ 109817 w 1333649"/>
                  <a:gd name="connsiteY11" fmla="*/ 0 h 4270764"/>
                  <a:gd name="connsiteX0" fmla="*/ 707834 w 1360106"/>
                  <a:gd name="connsiteY0" fmla="*/ 4270764 h 4270764"/>
                  <a:gd name="connsiteX1" fmla="*/ 1000442 w 1360106"/>
                  <a:gd name="connsiteY1" fmla="*/ 4206756 h 4270764"/>
                  <a:gd name="connsiteX2" fmla="*/ 1274762 w 1360106"/>
                  <a:gd name="connsiteY2" fmla="*/ 3959868 h 4270764"/>
                  <a:gd name="connsiteX3" fmla="*/ 1338770 w 1360106"/>
                  <a:gd name="connsiteY3" fmla="*/ 3584964 h 4270764"/>
                  <a:gd name="connsiteX4" fmla="*/ 1293050 w 1360106"/>
                  <a:gd name="connsiteY4" fmla="*/ 3283212 h 4270764"/>
                  <a:gd name="connsiteX5" fmla="*/ 936434 w 1360106"/>
                  <a:gd name="connsiteY5" fmla="*/ 2533404 h 4270764"/>
                  <a:gd name="connsiteX6" fmla="*/ 689546 w 1360106"/>
                  <a:gd name="connsiteY6" fmla="*/ 2259084 h 4270764"/>
                  <a:gd name="connsiteX7" fmla="*/ 342074 w 1360106"/>
                  <a:gd name="connsiteY7" fmla="*/ 2057916 h 4270764"/>
                  <a:gd name="connsiteX8" fmla="*/ 52417 w 1360106"/>
                  <a:gd name="connsiteY8" fmla="*/ 1621751 h 4270764"/>
                  <a:gd name="connsiteX9" fmla="*/ 27570 w 1360106"/>
                  <a:gd name="connsiteY9" fmla="*/ 1150661 h 4270764"/>
                  <a:gd name="connsiteX10" fmla="*/ 175016 w 1360106"/>
                  <a:gd name="connsiteY10" fmla="*/ 615125 h 4270764"/>
                  <a:gd name="connsiteX11" fmla="*/ 136274 w 1360106"/>
                  <a:gd name="connsiteY11" fmla="*/ 0 h 4270764"/>
                  <a:gd name="connsiteX0" fmla="*/ 700697 w 1352969"/>
                  <a:gd name="connsiteY0" fmla="*/ 4270764 h 4270764"/>
                  <a:gd name="connsiteX1" fmla="*/ 993305 w 1352969"/>
                  <a:gd name="connsiteY1" fmla="*/ 4206756 h 4270764"/>
                  <a:gd name="connsiteX2" fmla="*/ 1267625 w 1352969"/>
                  <a:gd name="connsiteY2" fmla="*/ 3959868 h 4270764"/>
                  <a:gd name="connsiteX3" fmla="*/ 1331633 w 1352969"/>
                  <a:gd name="connsiteY3" fmla="*/ 3584964 h 4270764"/>
                  <a:gd name="connsiteX4" fmla="*/ 1285913 w 1352969"/>
                  <a:gd name="connsiteY4" fmla="*/ 3283212 h 4270764"/>
                  <a:gd name="connsiteX5" fmla="*/ 929297 w 1352969"/>
                  <a:gd name="connsiteY5" fmla="*/ 2533404 h 4270764"/>
                  <a:gd name="connsiteX6" fmla="*/ 682409 w 1352969"/>
                  <a:gd name="connsiteY6" fmla="*/ 2259084 h 4270764"/>
                  <a:gd name="connsiteX7" fmla="*/ 334937 w 1352969"/>
                  <a:gd name="connsiteY7" fmla="*/ 2057916 h 4270764"/>
                  <a:gd name="connsiteX8" fmla="*/ 184455 w 1352969"/>
                  <a:gd name="connsiteY8" fmla="*/ 1883409 h 4270764"/>
                  <a:gd name="connsiteX9" fmla="*/ 45280 w 1352969"/>
                  <a:gd name="connsiteY9" fmla="*/ 1621751 h 4270764"/>
                  <a:gd name="connsiteX10" fmla="*/ 20433 w 1352969"/>
                  <a:gd name="connsiteY10" fmla="*/ 1150661 h 4270764"/>
                  <a:gd name="connsiteX11" fmla="*/ 167879 w 1352969"/>
                  <a:gd name="connsiteY11" fmla="*/ 615125 h 4270764"/>
                  <a:gd name="connsiteX12" fmla="*/ 129137 w 1352969"/>
                  <a:gd name="connsiteY12" fmla="*/ 0 h 4270764"/>
                  <a:gd name="connsiteX0" fmla="*/ 700697 w 1352969"/>
                  <a:gd name="connsiteY0" fmla="*/ 4270764 h 4270764"/>
                  <a:gd name="connsiteX1" fmla="*/ 993305 w 1352969"/>
                  <a:gd name="connsiteY1" fmla="*/ 4206756 h 4270764"/>
                  <a:gd name="connsiteX2" fmla="*/ 1267625 w 1352969"/>
                  <a:gd name="connsiteY2" fmla="*/ 3959868 h 4270764"/>
                  <a:gd name="connsiteX3" fmla="*/ 1331633 w 1352969"/>
                  <a:gd name="connsiteY3" fmla="*/ 3584964 h 4270764"/>
                  <a:gd name="connsiteX4" fmla="*/ 1285913 w 1352969"/>
                  <a:gd name="connsiteY4" fmla="*/ 3283212 h 4270764"/>
                  <a:gd name="connsiteX5" fmla="*/ 929297 w 1352969"/>
                  <a:gd name="connsiteY5" fmla="*/ 2533404 h 4270764"/>
                  <a:gd name="connsiteX6" fmla="*/ 682409 w 1352969"/>
                  <a:gd name="connsiteY6" fmla="*/ 2259084 h 4270764"/>
                  <a:gd name="connsiteX7" fmla="*/ 349735 w 1352969"/>
                  <a:gd name="connsiteY7" fmla="*/ 2055531 h 4270764"/>
                  <a:gd name="connsiteX8" fmla="*/ 184455 w 1352969"/>
                  <a:gd name="connsiteY8" fmla="*/ 1883409 h 4270764"/>
                  <a:gd name="connsiteX9" fmla="*/ 45280 w 1352969"/>
                  <a:gd name="connsiteY9" fmla="*/ 1621751 h 4270764"/>
                  <a:gd name="connsiteX10" fmla="*/ 20433 w 1352969"/>
                  <a:gd name="connsiteY10" fmla="*/ 1150661 h 4270764"/>
                  <a:gd name="connsiteX11" fmla="*/ 167879 w 1352969"/>
                  <a:gd name="connsiteY11" fmla="*/ 615125 h 4270764"/>
                  <a:gd name="connsiteX12" fmla="*/ 129137 w 1352969"/>
                  <a:gd name="connsiteY12" fmla="*/ 0 h 4270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52969" h="4270764">
                    <a:moveTo>
                      <a:pt x="700697" y="4270764"/>
                    </a:moveTo>
                    <a:cubicBezTo>
                      <a:pt x="799757" y="4264668"/>
                      <a:pt x="898817" y="4258572"/>
                      <a:pt x="993305" y="4206756"/>
                    </a:cubicBezTo>
                    <a:cubicBezTo>
                      <a:pt x="1087793" y="4154940"/>
                      <a:pt x="1211237" y="4063500"/>
                      <a:pt x="1267625" y="3959868"/>
                    </a:cubicBezTo>
                    <a:cubicBezTo>
                      <a:pt x="1324013" y="3856236"/>
                      <a:pt x="1328585" y="3697740"/>
                      <a:pt x="1331633" y="3584964"/>
                    </a:cubicBezTo>
                    <a:cubicBezTo>
                      <a:pt x="1334681" y="3472188"/>
                      <a:pt x="1352969" y="3458472"/>
                      <a:pt x="1285913" y="3283212"/>
                    </a:cubicBezTo>
                    <a:cubicBezTo>
                      <a:pt x="1218857" y="3107952"/>
                      <a:pt x="1029881" y="2704092"/>
                      <a:pt x="929297" y="2533404"/>
                    </a:cubicBezTo>
                    <a:cubicBezTo>
                      <a:pt x="828713" y="2362716"/>
                      <a:pt x="779003" y="2338729"/>
                      <a:pt x="682409" y="2259084"/>
                    </a:cubicBezTo>
                    <a:cubicBezTo>
                      <a:pt x="585815" y="2179439"/>
                      <a:pt x="432727" y="2118144"/>
                      <a:pt x="349735" y="2055531"/>
                    </a:cubicBezTo>
                    <a:cubicBezTo>
                      <a:pt x="266743" y="1992918"/>
                      <a:pt x="235198" y="1955706"/>
                      <a:pt x="184455" y="1883409"/>
                    </a:cubicBezTo>
                    <a:cubicBezTo>
                      <a:pt x="133713" y="1811112"/>
                      <a:pt x="72617" y="1743876"/>
                      <a:pt x="45280" y="1621751"/>
                    </a:cubicBezTo>
                    <a:cubicBezTo>
                      <a:pt x="17943" y="1499626"/>
                      <a:pt x="0" y="1318432"/>
                      <a:pt x="20433" y="1150661"/>
                    </a:cubicBezTo>
                    <a:cubicBezTo>
                      <a:pt x="40866" y="982890"/>
                      <a:pt x="149762" y="806902"/>
                      <a:pt x="167879" y="615125"/>
                    </a:cubicBezTo>
                    <a:cubicBezTo>
                      <a:pt x="185996" y="423348"/>
                      <a:pt x="141329" y="56388"/>
                      <a:pt x="129137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1130698" y="2701673"/>
              <a:ext cx="2656810" cy="2913148"/>
              <a:chOff x="1135650" y="2647878"/>
              <a:chExt cx="2950972" cy="3235722"/>
            </a:xfrm>
          </p:grpSpPr>
          <p:sp>
            <p:nvSpPr>
              <p:cNvPr id="95" name="TextBox 10"/>
              <p:cNvSpPr txBox="1">
                <a:spLocks noChangeArrowheads="1"/>
              </p:cNvSpPr>
              <p:nvPr/>
            </p:nvSpPr>
            <p:spPr bwMode="auto">
              <a:xfrm rot="930941">
                <a:off x="2127965" y="2835226"/>
                <a:ext cx="807838" cy="47859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000000"/>
                    </a:solidFill>
                  </a:rPr>
                  <a:t>Metro station</a:t>
                </a:r>
              </a:p>
            </p:txBody>
          </p:sp>
          <p:sp>
            <p:nvSpPr>
              <p:cNvPr id="96" name="TextBox 11"/>
              <p:cNvSpPr txBox="1">
                <a:spLocks noChangeArrowheads="1"/>
              </p:cNvSpPr>
              <p:nvPr/>
            </p:nvSpPr>
            <p:spPr bwMode="auto">
              <a:xfrm rot="-3941277">
                <a:off x="3402155" y="5199133"/>
                <a:ext cx="890339" cy="47859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100">
                    <a:solidFill>
                      <a:srgbClr val="000000"/>
                    </a:solidFill>
                  </a:rPr>
                  <a:t>Metro station</a:t>
                </a:r>
              </a:p>
            </p:txBody>
          </p:sp>
          <p:sp>
            <p:nvSpPr>
              <p:cNvPr id="97" name="TextBox 12"/>
              <p:cNvSpPr txBox="1">
                <a:spLocks noChangeArrowheads="1"/>
              </p:cNvSpPr>
              <p:nvPr/>
            </p:nvSpPr>
            <p:spPr bwMode="auto">
              <a:xfrm rot="4074769">
                <a:off x="955194" y="4384337"/>
                <a:ext cx="873695" cy="51278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Metro station</a:t>
                </a:r>
              </a:p>
            </p:txBody>
          </p:sp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 rot="155730">
                <a:off x="1680341" y="2647878"/>
                <a:ext cx="2168533" cy="2527289"/>
                <a:chOff x="1483210" y="2558313"/>
                <a:chExt cx="2261646" cy="2634637"/>
              </a:xfrm>
            </p:grpSpPr>
            <p:sp>
              <p:nvSpPr>
                <p:cNvPr id="100" name="Rectangle 99"/>
                <p:cNvSpPr/>
                <p:nvPr/>
              </p:nvSpPr>
              <p:spPr>
                <a:xfrm rot="838487">
                  <a:off x="2195811" y="2558313"/>
                  <a:ext cx="417457" cy="200713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 rot="6678125">
                  <a:off x="3351249" y="4871582"/>
                  <a:ext cx="423524" cy="219212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 rot="3872415">
                  <a:off x="3443600" y="3302288"/>
                  <a:ext cx="429048" cy="17346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 rot="3872415">
                  <a:off x="1353350" y="4514968"/>
                  <a:ext cx="419841" cy="160121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9" name="TextBox 13"/>
              <p:cNvSpPr txBox="1">
                <a:spLocks noChangeArrowheads="1"/>
              </p:cNvSpPr>
              <p:nvPr/>
            </p:nvSpPr>
            <p:spPr bwMode="auto">
              <a:xfrm rot="3985923">
                <a:off x="2869889" y="3497342"/>
                <a:ext cx="1161191" cy="5315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00"/>
                    </a:solidFill>
                  </a:rPr>
                  <a:t>Transport  Hub</a:t>
                </a:r>
              </a:p>
            </p:txBody>
          </p:sp>
        </p:grpSp>
      </p:grpSp>
      <p:grpSp>
        <p:nvGrpSpPr>
          <p:cNvPr id="9" name="Group 83"/>
          <p:cNvGrpSpPr>
            <a:grpSpLocks/>
          </p:cNvGrpSpPr>
          <p:nvPr/>
        </p:nvGrpSpPr>
        <p:grpSpPr bwMode="auto">
          <a:xfrm>
            <a:off x="564280" y="1955800"/>
            <a:ext cx="4414837" cy="4076700"/>
            <a:chOff x="614344" y="1680876"/>
            <a:chExt cx="4903806" cy="4528682"/>
          </a:xfrm>
        </p:grpSpPr>
        <p:sp>
          <p:nvSpPr>
            <p:cNvPr id="108" name="Oval 107"/>
            <p:cNvSpPr/>
            <p:nvPr/>
          </p:nvSpPr>
          <p:spPr bwMode="auto">
            <a:xfrm rot="155730">
              <a:off x="614344" y="3430273"/>
              <a:ext cx="2412228" cy="2264341"/>
            </a:xfrm>
            <a:prstGeom prst="ellipse">
              <a:avLst/>
            </a:prstGeom>
            <a:solidFill>
              <a:schemeClr val="bg1">
                <a:lumMod val="65000"/>
                <a:alpha val="48000"/>
              </a:schemeClr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 rot="155730">
              <a:off x="2518735" y="3943454"/>
              <a:ext cx="2410465" cy="2266104"/>
            </a:xfrm>
            <a:prstGeom prst="ellipse">
              <a:avLst/>
            </a:prstGeom>
            <a:solidFill>
              <a:schemeClr val="bg1">
                <a:lumMod val="65000"/>
                <a:alpha val="48000"/>
              </a:schemeClr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 rot="155730">
              <a:off x="2848476" y="2455055"/>
              <a:ext cx="2412228" cy="2266104"/>
            </a:xfrm>
            <a:prstGeom prst="ellipse">
              <a:avLst/>
            </a:prstGeom>
            <a:solidFill>
              <a:schemeClr val="bg1">
                <a:lumMod val="65000"/>
                <a:alpha val="48000"/>
              </a:schemeClr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 rot="155730">
              <a:off x="1592989" y="1680876"/>
              <a:ext cx="2338169" cy="2264341"/>
            </a:xfrm>
            <a:prstGeom prst="ellipse">
              <a:avLst/>
            </a:prstGeom>
            <a:solidFill>
              <a:schemeClr val="bg1">
                <a:lumMod val="65000"/>
                <a:alpha val="48000"/>
              </a:schemeClr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TextBox 36"/>
            <p:cNvSpPr txBox="1">
              <a:spLocks noChangeArrowheads="1"/>
            </p:cNvSpPr>
            <p:nvPr/>
          </p:nvSpPr>
          <p:spPr bwMode="auto">
            <a:xfrm>
              <a:off x="2007999" y="1955842"/>
              <a:ext cx="1477962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Walkability </a:t>
              </a:r>
            </a:p>
            <a:p>
              <a:r>
                <a:rPr lang="en-US" sz="1200">
                  <a:solidFill>
                    <a:srgbClr val="000000"/>
                  </a:solidFill>
                </a:rPr>
                <a:t>through travellators </a:t>
              </a:r>
            </a:p>
          </p:txBody>
        </p:sp>
        <p:cxnSp>
          <p:nvCxnSpPr>
            <p:cNvPr id="113" name="Straight Arrow Connector 112"/>
            <p:cNvCxnSpPr/>
            <p:nvPr/>
          </p:nvCxnSpPr>
          <p:spPr bwMode="auto">
            <a:xfrm flipV="1">
              <a:off x="3918815" y="3488470"/>
              <a:ext cx="1313676" cy="11286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40"/>
            <p:cNvSpPr txBox="1">
              <a:spLocks noChangeArrowheads="1"/>
            </p:cNvSpPr>
            <p:nvPr/>
          </p:nvSpPr>
          <p:spPr bwMode="auto">
            <a:xfrm>
              <a:off x="4318000" y="3117850"/>
              <a:ext cx="1200150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rgbClr val="C00000"/>
                  </a:solidFill>
                </a:rPr>
                <a:t>500 mtrs</a:t>
              </a:r>
            </a:p>
          </p:txBody>
        </p:sp>
        <p:sp>
          <p:nvSpPr>
            <p:cNvPr id="115" name="TextBox 36"/>
            <p:cNvSpPr txBox="1">
              <a:spLocks noChangeArrowheads="1"/>
            </p:cNvSpPr>
            <p:nvPr/>
          </p:nvSpPr>
          <p:spPr bwMode="auto">
            <a:xfrm>
              <a:off x="3438354" y="5601737"/>
              <a:ext cx="1477962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Walkability </a:t>
              </a:r>
            </a:p>
            <a:p>
              <a:r>
                <a:rPr lang="en-US" sz="1200">
                  <a:solidFill>
                    <a:srgbClr val="000000"/>
                  </a:solidFill>
                </a:rPr>
                <a:t>through travellators </a:t>
              </a: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5149850" y="3835400"/>
            <a:ext cx="3968750" cy="2570163"/>
            <a:chOff x="5149538" y="3835400"/>
            <a:chExt cx="3968441" cy="2570163"/>
          </a:xfrm>
        </p:grpSpPr>
        <p:pic>
          <p:nvPicPr>
            <p:cNvPr id="117" name="Picture 3" descr="D:\New AV Film\GIFT Images\skyw0002 cop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49538" y="3835400"/>
              <a:ext cx="3968441" cy="2232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18" name="TextBox 22"/>
            <p:cNvSpPr txBox="1">
              <a:spLocks noChangeArrowheads="1"/>
            </p:cNvSpPr>
            <p:nvPr/>
          </p:nvSpPr>
          <p:spPr bwMode="auto">
            <a:xfrm>
              <a:off x="6940550" y="6067425"/>
              <a:ext cx="20764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Cambria" pitchFamily="18" charset="0"/>
                </a:rPr>
                <a:t>Elevated Walkways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46"/>
          <p:cNvSpPr txBox="1">
            <a:spLocks noChangeArrowheads="1"/>
          </p:cNvSpPr>
          <p:nvPr/>
        </p:nvSpPr>
        <p:spPr bwMode="auto">
          <a:xfrm>
            <a:off x="314325" y="215900"/>
            <a:ext cx="3536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850900" lvl="2" indent="-914400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Multi Level Parking (MLP)</a:t>
            </a:r>
          </a:p>
        </p:txBody>
      </p:sp>
      <p:pic>
        <p:nvPicPr>
          <p:cNvPr id="129" name="Picture 49" descr="C:\Users\bamrutiya\Desktop\GIFT Master Plan\GIFT revised master plan _14030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0D3C8"/>
              </a:clrFrom>
              <a:clrTo>
                <a:srgbClr val="D0D3C8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821267"/>
            <a:ext cx="6773333" cy="597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" name="Picture 129" descr="GIFTMP_14110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982" t="36533" r="7373"/>
          <a:stretch>
            <a:fillRect/>
          </a:stretch>
        </p:blipFill>
        <p:spPr>
          <a:xfrm>
            <a:off x="57150" y="762000"/>
            <a:ext cx="87820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6767513" y="895350"/>
            <a:ext cx="2133600" cy="5654675"/>
            <a:chOff x="6781800" y="917480"/>
            <a:chExt cx="2044559" cy="5418658"/>
          </a:xfrm>
        </p:grpSpPr>
        <p:pic>
          <p:nvPicPr>
            <p:cNvPr id="132" name="Picture 54" descr="C:\Users\bamrutiya\Desktop\00\4432_120908_Option 05_Page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6201" y="917480"/>
              <a:ext cx="2000158" cy="13569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3" name="Picture 53" descr="C:\Users\bamrutiya\Desktop\00\4432_120908_Option 05_Page_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20075" y="2359616"/>
              <a:ext cx="1992592" cy="13557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4" name="Picture 133" descr="DSCF1145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10135" y="5155148"/>
              <a:ext cx="2014629" cy="11809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5" name="Picture 134" descr="C:\Users\neil.walmsley\Desktop\IntParkJHB.jpg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10135" y="3765749"/>
              <a:ext cx="2014629" cy="13084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6" name="Rectangle 135"/>
            <p:cNvSpPr/>
            <p:nvPr/>
          </p:nvSpPr>
          <p:spPr>
            <a:xfrm>
              <a:off x="7855802" y="4353962"/>
              <a:ext cx="287516" cy="73020"/>
            </a:xfrm>
            <a:prstGeom prst="rect">
              <a:avLst/>
            </a:prstGeom>
            <a:solidFill>
              <a:srgbClr val="95A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00" dirty="0">
                <a:solidFill>
                  <a:prstClr val="black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7752357" y="4352441"/>
              <a:ext cx="482236" cy="714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700" i="1" dirty="0">
                  <a:solidFill>
                    <a:srgbClr val="1F497D">
                      <a:lumMod val="75000"/>
                    </a:srgbClr>
                  </a:solidFill>
                </a:rPr>
                <a:t>GIFT’s</a:t>
              </a: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781800" y="5418831"/>
              <a:ext cx="684562" cy="328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1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GIFT</a:t>
              </a:r>
              <a:endParaRPr lang="en-IN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IN" sz="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MLP-2</a:t>
              </a:r>
            </a:p>
            <a:p>
              <a:pPr algn="ctr">
                <a:defRPr/>
              </a:pPr>
              <a:r>
                <a:rPr lang="en-IN" sz="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E-1</a:t>
              </a:r>
            </a:p>
          </p:txBody>
        </p:sp>
      </p:grpSp>
      <p:sp>
        <p:nvSpPr>
          <p:cNvPr id="139" name="TextBox 138"/>
          <p:cNvSpPr txBox="1"/>
          <p:nvPr/>
        </p:nvSpPr>
        <p:spPr bwMode="auto">
          <a:xfrm>
            <a:off x="3465513" y="1544638"/>
            <a:ext cx="836612" cy="230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MLP-2</a:t>
            </a:r>
          </a:p>
        </p:txBody>
      </p:sp>
      <p:sp>
        <p:nvSpPr>
          <p:cNvPr id="140" name="Oval 139"/>
          <p:cNvSpPr/>
          <p:nvPr/>
        </p:nvSpPr>
        <p:spPr bwMode="auto">
          <a:xfrm>
            <a:off x="1114425" y="2422525"/>
            <a:ext cx="201613" cy="2000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1" name="Oval 140"/>
          <p:cNvSpPr/>
          <p:nvPr/>
        </p:nvSpPr>
        <p:spPr bwMode="auto">
          <a:xfrm>
            <a:off x="4141788" y="2995613"/>
            <a:ext cx="201612" cy="2016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2" name="Oval 141"/>
          <p:cNvSpPr/>
          <p:nvPr/>
        </p:nvSpPr>
        <p:spPr bwMode="auto">
          <a:xfrm>
            <a:off x="4398963" y="4802188"/>
            <a:ext cx="201612" cy="2016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3" name="Oval 142"/>
          <p:cNvSpPr/>
          <p:nvPr/>
        </p:nvSpPr>
        <p:spPr bwMode="auto">
          <a:xfrm>
            <a:off x="2854325" y="2098675"/>
            <a:ext cx="201613" cy="20161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4" name="Oval 143"/>
          <p:cNvSpPr/>
          <p:nvPr/>
        </p:nvSpPr>
        <p:spPr bwMode="auto">
          <a:xfrm>
            <a:off x="3505200" y="5099050"/>
            <a:ext cx="200025" cy="20161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5" name="Freeform 144"/>
          <p:cNvSpPr/>
          <p:nvPr/>
        </p:nvSpPr>
        <p:spPr bwMode="auto">
          <a:xfrm>
            <a:off x="2020888" y="3340100"/>
            <a:ext cx="2212975" cy="2681288"/>
          </a:xfrm>
          <a:custGeom>
            <a:avLst/>
            <a:gdLst>
              <a:gd name="connsiteX0" fmla="*/ 0 w 1395412"/>
              <a:gd name="connsiteY0" fmla="*/ 561975 h 1690688"/>
              <a:gd name="connsiteX1" fmla="*/ 1233487 w 1395412"/>
              <a:gd name="connsiteY1" fmla="*/ 0 h 1690688"/>
              <a:gd name="connsiteX2" fmla="*/ 1371600 w 1395412"/>
              <a:gd name="connsiteY2" fmla="*/ 300038 h 1690688"/>
              <a:gd name="connsiteX3" fmla="*/ 1395412 w 1395412"/>
              <a:gd name="connsiteY3" fmla="*/ 381000 h 1690688"/>
              <a:gd name="connsiteX4" fmla="*/ 1390650 w 1395412"/>
              <a:gd name="connsiteY4" fmla="*/ 490538 h 1690688"/>
              <a:gd name="connsiteX5" fmla="*/ 1357312 w 1395412"/>
              <a:gd name="connsiteY5" fmla="*/ 585788 h 1690688"/>
              <a:gd name="connsiteX6" fmla="*/ 876300 w 1395412"/>
              <a:gd name="connsiteY6" fmla="*/ 1581150 h 1690688"/>
              <a:gd name="connsiteX7" fmla="*/ 785812 w 1395412"/>
              <a:gd name="connsiteY7" fmla="*/ 1604963 h 1690688"/>
              <a:gd name="connsiteX8" fmla="*/ 633412 w 1395412"/>
              <a:gd name="connsiteY8" fmla="*/ 1685925 h 1690688"/>
              <a:gd name="connsiteX9" fmla="*/ 614362 w 1395412"/>
              <a:gd name="connsiteY9" fmla="*/ 1690688 h 1690688"/>
              <a:gd name="connsiteX10" fmla="*/ 628650 w 1395412"/>
              <a:gd name="connsiteY10" fmla="*/ 1619250 h 1690688"/>
              <a:gd name="connsiteX11" fmla="*/ 638175 w 1395412"/>
              <a:gd name="connsiteY11" fmla="*/ 1595438 h 1690688"/>
              <a:gd name="connsiteX12" fmla="*/ 595312 w 1395412"/>
              <a:gd name="connsiteY12" fmla="*/ 1576388 h 1690688"/>
              <a:gd name="connsiteX13" fmla="*/ 538162 w 1395412"/>
              <a:gd name="connsiteY13" fmla="*/ 1500188 h 1690688"/>
              <a:gd name="connsiteX14" fmla="*/ 500062 w 1395412"/>
              <a:gd name="connsiteY14" fmla="*/ 1519238 h 1690688"/>
              <a:gd name="connsiteX15" fmla="*/ 419100 w 1395412"/>
              <a:gd name="connsiteY15" fmla="*/ 1471613 h 1690688"/>
              <a:gd name="connsiteX16" fmla="*/ 400050 w 1395412"/>
              <a:gd name="connsiteY16" fmla="*/ 1414463 h 1690688"/>
              <a:gd name="connsiteX17" fmla="*/ 309562 w 1395412"/>
              <a:gd name="connsiteY17" fmla="*/ 1352550 h 1690688"/>
              <a:gd name="connsiteX18" fmla="*/ 185737 w 1395412"/>
              <a:gd name="connsiteY18" fmla="*/ 1357313 h 1690688"/>
              <a:gd name="connsiteX19" fmla="*/ 147637 w 1395412"/>
              <a:gd name="connsiteY19" fmla="*/ 995363 h 1690688"/>
              <a:gd name="connsiteX20" fmla="*/ 90487 w 1395412"/>
              <a:gd name="connsiteY20" fmla="*/ 700088 h 1690688"/>
              <a:gd name="connsiteX21" fmla="*/ 0 w 1395412"/>
              <a:gd name="connsiteY21" fmla="*/ 561975 h 169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95412" h="1690688">
                <a:moveTo>
                  <a:pt x="0" y="561975"/>
                </a:moveTo>
                <a:lnTo>
                  <a:pt x="1233487" y="0"/>
                </a:lnTo>
                <a:lnTo>
                  <a:pt x="1371600" y="300038"/>
                </a:lnTo>
                <a:lnTo>
                  <a:pt x="1395412" y="381000"/>
                </a:lnTo>
                <a:lnTo>
                  <a:pt x="1390650" y="490538"/>
                </a:lnTo>
                <a:lnTo>
                  <a:pt x="1357312" y="585788"/>
                </a:lnTo>
                <a:lnTo>
                  <a:pt x="876300" y="1581150"/>
                </a:lnTo>
                <a:lnTo>
                  <a:pt x="785812" y="1604963"/>
                </a:lnTo>
                <a:lnTo>
                  <a:pt x="633412" y="1685925"/>
                </a:lnTo>
                <a:lnTo>
                  <a:pt x="614362" y="1690688"/>
                </a:lnTo>
                <a:lnTo>
                  <a:pt x="628650" y="1619250"/>
                </a:lnTo>
                <a:lnTo>
                  <a:pt x="638175" y="1595438"/>
                </a:lnTo>
                <a:lnTo>
                  <a:pt x="595312" y="1576388"/>
                </a:lnTo>
                <a:lnTo>
                  <a:pt x="538162" y="1500188"/>
                </a:lnTo>
                <a:lnTo>
                  <a:pt x="500062" y="1519238"/>
                </a:lnTo>
                <a:lnTo>
                  <a:pt x="419100" y="1471613"/>
                </a:lnTo>
                <a:lnTo>
                  <a:pt x="400050" y="1414463"/>
                </a:lnTo>
                <a:lnTo>
                  <a:pt x="309562" y="1352550"/>
                </a:lnTo>
                <a:lnTo>
                  <a:pt x="185737" y="1357313"/>
                </a:lnTo>
                <a:lnTo>
                  <a:pt x="147637" y="995363"/>
                </a:lnTo>
                <a:lnTo>
                  <a:pt x="90487" y="700088"/>
                </a:lnTo>
                <a:lnTo>
                  <a:pt x="0" y="56197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6" name="Freeform 145"/>
          <p:cNvSpPr/>
          <p:nvPr/>
        </p:nvSpPr>
        <p:spPr bwMode="auto">
          <a:xfrm>
            <a:off x="1100138" y="2351088"/>
            <a:ext cx="2876550" cy="1881187"/>
          </a:xfrm>
          <a:custGeom>
            <a:avLst/>
            <a:gdLst>
              <a:gd name="connsiteX0" fmla="*/ 581025 w 1814512"/>
              <a:gd name="connsiteY0" fmla="*/ 1185862 h 1185862"/>
              <a:gd name="connsiteX1" fmla="*/ 438150 w 1814512"/>
              <a:gd name="connsiteY1" fmla="*/ 900112 h 1185862"/>
              <a:gd name="connsiteX2" fmla="*/ 342900 w 1814512"/>
              <a:gd name="connsiteY2" fmla="*/ 776287 h 1185862"/>
              <a:gd name="connsiteX3" fmla="*/ 195262 w 1814512"/>
              <a:gd name="connsiteY3" fmla="*/ 609600 h 1185862"/>
              <a:gd name="connsiteX4" fmla="*/ 0 w 1814512"/>
              <a:gd name="connsiteY4" fmla="*/ 371475 h 1185862"/>
              <a:gd name="connsiteX5" fmla="*/ 23812 w 1814512"/>
              <a:gd name="connsiteY5" fmla="*/ 257175 h 1185862"/>
              <a:gd name="connsiteX6" fmla="*/ 200025 w 1814512"/>
              <a:gd name="connsiteY6" fmla="*/ 123825 h 1185862"/>
              <a:gd name="connsiteX7" fmla="*/ 314325 w 1814512"/>
              <a:gd name="connsiteY7" fmla="*/ 80962 h 1185862"/>
              <a:gd name="connsiteX8" fmla="*/ 504825 w 1814512"/>
              <a:gd name="connsiteY8" fmla="*/ 76200 h 1185862"/>
              <a:gd name="connsiteX9" fmla="*/ 595312 w 1814512"/>
              <a:gd name="connsiteY9" fmla="*/ 0 h 1185862"/>
              <a:gd name="connsiteX10" fmla="*/ 1481137 w 1814512"/>
              <a:gd name="connsiteY10" fmla="*/ 238125 h 1185862"/>
              <a:gd name="connsiteX11" fmla="*/ 1571625 w 1814512"/>
              <a:gd name="connsiteY11" fmla="*/ 266700 h 1185862"/>
              <a:gd name="connsiteX12" fmla="*/ 1657350 w 1814512"/>
              <a:gd name="connsiteY12" fmla="*/ 319087 h 1185862"/>
              <a:gd name="connsiteX13" fmla="*/ 1719262 w 1814512"/>
              <a:gd name="connsiteY13" fmla="*/ 400050 h 1185862"/>
              <a:gd name="connsiteX14" fmla="*/ 1814512 w 1814512"/>
              <a:gd name="connsiteY14" fmla="*/ 619125 h 1185862"/>
              <a:gd name="connsiteX15" fmla="*/ 581025 w 1814512"/>
              <a:gd name="connsiteY15" fmla="*/ 1185862 h 11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14512" h="1185862">
                <a:moveTo>
                  <a:pt x="581025" y="1185862"/>
                </a:moveTo>
                <a:lnTo>
                  <a:pt x="438150" y="900112"/>
                </a:lnTo>
                <a:lnTo>
                  <a:pt x="342900" y="776287"/>
                </a:lnTo>
                <a:lnTo>
                  <a:pt x="195262" y="609600"/>
                </a:lnTo>
                <a:lnTo>
                  <a:pt x="0" y="371475"/>
                </a:lnTo>
                <a:lnTo>
                  <a:pt x="23812" y="257175"/>
                </a:lnTo>
                <a:lnTo>
                  <a:pt x="200025" y="123825"/>
                </a:lnTo>
                <a:lnTo>
                  <a:pt x="314325" y="80962"/>
                </a:lnTo>
                <a:lnTo>
                  <a:pt x="504825" y="76200"/>
                </a:lnTo>
                <a:lnTo>
                  <a:pt x="595312" y="0"/>
                </a:lnTo>
                <a:lnTo>
                  <a:pt x="1481137" y="238125"/>
                </a:lnTo>
                <a:lnTo>
                  <a:pt x="1571625" y="266700"/>
                </a:lnTo>
                <a:lnTo>
                  <a:pt x="1657350" y="319087"/>
                </a:lnTo>
                <a:lnTo>
                  <a:pt x="1719262" y="400050"/>
                </a:lnTo>
                <a:lnTo>
                  <a:pt x="1814512" y="619125"/>
                </a:lnTo>
                <a:lnTo>
                  <a:pt x="581025" y="1185862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 bwMode="auto">
          <a:xfrm rot="20093326">
            <a:off x="1998663" y="3651250"/>
            <a:ext cx="1336675" cy="2301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b="1" dirty="0">
                <a:solidFill>
                  <a:prstClr val="black"/>
                </a:solidFill>
                <a:latin typeface="Cambria" pitchFamily="18" charset="0"/>
              </a:rPr>
              <a:t>Processing Area -SEZ</a:t>
            </a:r>
          </a:p>
        </p:txBody>
      </p:sp>
      <p:sp>
        <p:nvSpPr>
          <p:cNvPr id="148" name="TextBox 147"/>
          <p:cNvSpPr txBox="1"/>
          <p:nvPr/>
        </p:nvSpPr>
        <p:spPr bwMode="auto">
          <a:xfrm rot="20247160">
            <a:off x="2162175" y="3956050"/>
            <a:ext cx="1392238" cy="3698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b="1" dirty="0">
                <a:solidFill>
                  <a:prstClr val="black"/>
                </a:solidFill>
                <a:latin typeface="Cambria" pitchFamily="18" charset="0"/>
              </a:rPr>
              <a:t>Non-Processing Area -SEZ</a:t>
            </a:r>
          </a:p>
        </p:txBody>
      </p:sp>
      <p:sp>
        <p:nvSpPr>
          <p:cNvPr id="149" name="TextBox 148"/>
          <p:cNvSpPr txBox="1"/>
          <p:nvPr/>
        </p:nvSpPr>
        <p:spPr bwMode="auto">
          <a:xfrm>
            <a:off x="157163" y="1998663"/>
            <a:ext cx="839787" cy="230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MLP-1</a:t>
            </a:r>
          </a:p>
        </p:txBody>
      </p:sp>
      <p:sp>
        <p:nvSpPr>
          <p:cNvPr id="150" name="TextBox 149"/>
          <p:cNvSpPr txBox="1"/>
          <p:nvPr/>
        </p:nvSpPr>
        <p:spPr bwMode="auto">
          <a:xfrm>
            <a:off x="4694238" y="2905125"/>
            <a:ext cx="839787" cy="2301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MLP-4</a:t>
            </a:r>
          </a:p>
        </p:txBody>
      </p:sp>
      <p:sp>
        <p:nvSpPr>
          <p:cNvPr id="151" name="TextBox 150"/>
          <p:cNvSpPr txBox="1"/>
          <p:nvPr/>
        </p:nvSpPr>
        <p:spPr bwMode="auto">
          <a:xfrm>
            <a:off x="2449513" y="4764088"/>
            <a:ext cx="839787" cy="231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MLP-8</a:t>
            </a:r>
          </a:p>
        </p:txBody>
      </p:sp>
      <p:sp>
        <p:nvSpPr>
          <p:cNvPr id="152" name="TextBox 151"/>
          <p:cNvSpPr txBox="1"/>
          <p:nvPr/>
        </p:nvSpPr>
        <p:spPr bwMode="auto">
          <a:xfrm>
            <a:off x="4784725" y="4872038"/>
            <a:ext cx="839788" cy="230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MLP-6</a:t>
            </a:r>
          </a:p>
        </p:txBody>
      </p:sp>
      <p:cxnSp>
        <p:nvCxnSpPr>
          <p:cNvPr id="153" name="Shape 152"/>
          <p:cNvCxnSpPr>
            <a:stCxn id="143" idx="0"/>
            <a:endCxn id="139" idx="1"/>
          </p:cNvCxnSpPr>
          <p:nvPr/>
        </p:nvCxnSpPr>
        <p:spPr bwMode="auto">
          <a:xfrm rot="5400000" flipH="1" flipV="1">
            <a:off x="2990057" y="1623219"/>
            <a:ext cx="439737" cy="511175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41" idx="6"/>
            <a:endCxn id="150" idx="1"/>
          </p:cNvCxnSpPr>
          <p:nvPr/>
        </p:nvCxnSpPr>
        <p:spPr bwMode="auto">
          <a:xfrm flipV="1">
            <a:off x="4343400" y="3021013"/>
            <a:ext cx="350838" cy="7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42" idx="6"/>
            <a:endCxn id="152" idx="1"/>
          </p:cNvCxnSpPr>
          <p:nvPr/>
        </p:nvCxnSpPr>
        <p:spPr bwMode="auto">
          <a:xfrm>
            <a:off x="4600575" y="4903788"/>
            <a:ext cx="184150" cy="841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49" idx="3"/>
            <a:endCxn id="140" idx="0"/>
          </p:cNvCxnSpPr>
          <p:nvPr/>
        </p:nvCxnSpPr>
        <p:spPr bwMode="auto">
          <a:xfrm>
            <a:off x="996950" y="2114550"/>
            <a:ext cx="219075" cy="3079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hape 88"/>
          <p:cNvCxnSpPr>
            <a:stCxn id="162" idx="3"/>
            <a:endCxn id="144" idx="2"/>
          </p:cNvCxnSpPr>
          <p:nvPr/>
        </p:nvCxnSpPr>
        <p:spPr bwMode="auto">
          <a:xfrm flipV="1">
            <a:off x="3084513" y="5200650"/>
            <a:ext cx="420687" cy="1143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Oval 157"/>
          <p:cNvSpPr/>
          <p:nvPr/>
        </p:nvSpPr>
        <p:spPr bwMode="auto">
          <a:xfrm>
            <a:off x="4724400" y="4114800"/>
            <a:ext cx="201613" cy="2016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 bwMode="auto">
          <a:xfrm>
            <a:off x="5256213" y="3957638"/>
            <a:ext cx="839787" cy="230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MLP-5</a:t>
            </a:r>
          </a:p>
        </p:txBody>
      </p:sp>
      <p:cxnSp>
        <p:nvCxnSpPr>
          <p:cNvPr id="160" name="Straight Connector 159"/>
          <p:cNvCxnSpPr>
            <a:stCxn id="158" idx="7"/>
            <a:endCxn id="159" idx="1"/>
          </p:cNvCxnSpPr>
          <p:nvPr/>
        </p:nvCxnSpPr>
        <p:spPr bwMode="auto">
          <a:xfrm rot="5400000" flipH="1" flipV="1">
            <a:off x="5040554" y="3928666"/>
            <a:ext cx="71593" cy="3597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 bwMode="auto">
          <a:xfrm>
            <a:off x="4333875" y="1819275"/>
            <a:ext cx="836613" cy="2301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MLP-3</a:t>
            </a:r>
          </a:p>
        </p:txBody>
      </p:sp>
      <p:sp>
        <p:nvSpPr>
          <p:cNvPr id="162" name="TextBox 161"/>
          <p:cNvSpPr txBox="1"/>
          <p:nvPr/>
        </p:nvSpPr>
        <p:spPr bwMode="auto">
          <a:xfrm>
            <a:off x="2244725" y="5199063"/>
            <a:ext cx="839788" cy="231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MLP-7</a:t>
            </a:r>
          </a:p>
        </p:txBody>
      </p:sp>
      <p:cxnSp>
        <p:nvCxnSpPr>
          <p:cNvPr id="163" name="Straight Connector 162"/>
          <p:cNvCxnSpPr/>
          <p:nvPr/>
        </p:nvCxnSpPr>
        <p:spPr bwMode="auto">
          <a:xfrm rot="5400000" flipH="1" flipV="1">
            <a:off x="2935287" y="2112963"/>
            <a:ext cx="442913" cy="115888"/>
          </a:xfrm>
          <a:prstGeom prst="line">
            <a:avLst/>
          </a:prstGeom>
          <a:ln w="158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 bwMode="auto">
          <a:xfrm>
            <a:off x="3814763" y="2170113"/>
            <a:ext cx="201612" cy="2016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5" name="Shape 164"/>
          <p:cNvCxnSpPr>
            <a:stCxn id="164" idx="0"/>
            <a:endCxn id="161" idx="1"/>
          </p:cNvCxnSpPr>
          <p:nvPr/>
        </p:nvCxnSpPr>
        <p:spPr bwMode="auto">
          <a:xfrm rot="5400000" flipH="1" flipV="1">
            <a:off x="4007644" y="1843882"/>
            <a:ext cx="234950" cy="417512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6" name="Oval 165"/>
          <p:cNvSpPr/>
          <p:nvPr/>
        </p:nvSpPr>
        <p:spPr bwMode="auto">
          <a:xfrm>
            <a:off x="3732213" y="4087813"/>
            <a:ext cx="201612" cy="2016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7" name="Shape 88"/>
          <p:cNvCxnSpPr>
            <a:stCxn id="151" idx="3"/>
            <a:endCxn id="166" idx="2"/>
          </p:cNvCxnSpPr>
          <p:nvPr/>
        </p:nvCxnSpPr>
        <p:spPr bwMode="auto">
          <a:xfrm flipV="1">
            <a:off x="3289300" y="4189413"/>
            <a:ext cx="442913" cy="69056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8" name="Oval 167"/>
          <p:cNvSpPr/>
          <p:nvPr/>
        </p:nvSpPr>
        <p:spPr bwMode="auto">
          <a:xfrm>
            <a:off x="2143125" y="2797175"/>
            <a:ext cx="201613" cy="2000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 bwMode="auto">
          <a:xfrm>
            <a:off x="166688" y="3402013"/>
            <a:ext cx="839787" cy="230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MLP-11</a:t>
            </a:r>
          </a:p>
        </p:txBody>
      </p:sp>
      <p:cxnSp>
        <p:nvCxnSpPr>
          <p:cNvPr id="170" name="Shape 88"/>
          <p:cNvCxnSpPr>
            <a:stCxn id="169" idx="3"/>
            <a:endCxn id="168" idx="2"/>
          </p:cNvCxnSpPr>
          <p:nvPr/>
        </p:nvCxnSpPr>
        <p:spPr bwMode="auto">
          <a:xfrm flipV="1">
            <a:off x="1006475" y="2897188"/>
            <a:ext cx="1136650" cy="620712"/>
          </a:xfrm>
          <a:prstGeom prst="bentConnector3">
            <a:avLst>
              <a:gd name="adj1" fmla="val 68436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Oval 170"/>
          <p:cNvSpPr/>
          <p:nvPr/>
        </p:nvSpPr>
        <p:spPr bwMode="auto">
          <a:xfrm>
            <a:off x="1535113" y="2735263"/>
            <a:ext cx="201612" cy="2000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155575" y="2901950"/>
            <a:ext cx="839788" cy="2301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MLP-12</a:t>
            </a:r>
          </a:p>
        </p:txBody>
      </p:sp>
      <p:cxnSp>
        <p:nvCxnSpPr>
          <p:cNvPr id="173" name="Shape 88"/>
          <p:cNvCxnSpPr>
            <a:stCxn id="172" idx="3"/>
            <a:endCxn id="171" idx="2"/>
          </p:cNvCxnSpPr>
          <p:nvPr/>
        </p:nvCxnSpPr>
        <p:spPr bwMode="auto">
          <a:xfrm flipV="1">
            <a:off x="995363" y="2835275"/>
            <a:ext cx="539750" cy="18256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Oval 173"/>
          <p:cNvSpPr/>
          <p:nvPr/>
        </p:nvSpPr>
        <p:spPr bwMode="auto">
          <a:xfrm>
            <a:off x="3276600" y="3124200"/>
            <a:ext cx="201612" cy="2016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5" name="Oval 174"/>
          <p:cNvSpPr/>
          <p:nvPr/>
        </p:nvSpPr>
        <p:spPr bwMode="auto">
          <a:xfrm>
            <a:off x="2428875" y="2892425"/>
            <a:ext cx="201613" cy="2000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6" name="TextBox 15"/>
          <p:cNvSpPr txBox="1">
            <a:spLocks noChangeArrowheads="1"/>
          </p:cNvSpPr>
          <p:nvPr/>
        </p:nvSpPr>
        <p:spPr bwMode="auto">
          <a:xfrm>
            <a:off x="235627" y="5848350"/>
            <a:ext cx="6448425" cy="100965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92100" lvl="1" indent="-222250" algn="just" eaLnBrk="0" hangingPunct="0">
              <a:spcBef>
                <a:spcPts val="600"/>
              </a:spcBef>
              <a:spcAft>
                <a:spcPts val="600"/>
              </a:spcAft>
              <a:buSzPct val="136000"/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mbria" pitchFamily="18" charset="0"/>
              </a:rPr>
              <a:t>Total Parking Requirement of GIFT City- 1.2 </a:t>
            </a:r>
            <a:r>
              <a:rPr lang="en-US" sz="1600" dirty="0" err="1">
                <a:solidFill>
                  <a:prstClr val="black"/>
                </a:solidFill>
                <a:latin typeface="Cambria" pitchFamily="18" charset="0"/>
              </a:rPr>
              <a:t>lakhs</a:t>
            </a:r>
            <a:r>
              <a:rPr lang="en-US" sz="1600" dirty="0">
                <a:solidFill>
                  <a:prstClr val="black"/>
                </a:solidFill>
                <a:latin typeface="Cambria" pitchFamily="18" charset="0"/>
              </a:rPr>
              <a:t> ECS</a:t>
            </a:r>
          </a:p>
          <a:p>
            <a:pPr marL="292100" lvl="1" indent="-222250" algn="just" eaLnBrk="0" hangingPunct="0">
              <a:spcBef>
                <a:spcPts val="600"/>
              </a:spcBef>
              <a:spcAft>
                <a:spcPts val="600"/>
              </a:spcAft>
              <a:buSzPct val="136000"/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mbria" pitchFamily="18" charset="0"/>
              </a:rPr>
              <a:t>No. of Car Parking in MLP – 60,000 car parks</a:t>
            </a:r>
          </a:p>
        </p:txBody>
      </p:sp>
      <p:pic>
        <p:nvPicPr>
          <p:cNvPr id="177" name="Content Placeholder 6" descr="VIEW 01_LOG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863600"/>
            <a:ext cx="21002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" name="TextBox 177"/>
          <p:cNvSpPr txBox="1"/>
          <p:nvPr/>
        </p:nvSpPr>
        <p:spPr bwMode="auto">
          <a:xfrm>
            <a:off x="176213" y="3735388"/>
            <a:ext cx="839787" cy="230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MLP-10</a:t>
            </a:r>
          </a:p>
        </p:txBody>
      </p:sp>
      <p:cxnSp>
        <p:nvCxnSpPr>
          <p:cNvPr id="179" name="Shape 88"/>
          <p:cNvCxnSpPr>
            <a:stCxn id="178" idx="3"/>
            <a:endCxn id="175" idx="4"/>
          </p:cNvCxnSpPr>
          <p:nvPr/>
        </p:nvCxnSpPr>
        <p:spPr bwMode="auto">
          <a:xfrm flipV="1">
            <a:off x="1016000" y="3092450"/>
            <a:ext cx="1514475" cy="758825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 bwMode="auto">
          <a:xfrm>
            <a:off x="176213" y="4230688"/>
            <a:ext cx="839787" cy="230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Cambria" pitchFamily="18" charset="0"/>
              </a:rPr>
              <a:t>MLP-9</a:t>
            </a:r>
          </a:p>
        </p:txBody>
      </p:sp>
      <p:cxnSp>
        <p:nvCxnSpPr>
          <p:cNvPr id="181" name="Shape 88"/>
          <p:cNvCxnSpPr>
            <a:stCxn id="180" idx="3"/>
            <a:endCxn id="174" idx="2"/>
          </p:cNvCxnSpPr>
          <p:nvPr/>
        </p:nvCxnSpPr>
        <p:spPr bwMode="auto">
          <a:xfrm flipV="1">
            <a:off x="1016000" y="3225006"/>
            <a:ext cx="2260600" cy="1120776"/>
          </a:xfrm>
          <a:prstGeom prst="bentConnector3">
            <a:avLst>
              <a:gd name="adj1" fmla="val 8497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Content Placeholder 6" descr="VIEW 01_LOGO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8141" t="3648" r="10051"/>
          <a:stretch>
            <a:fillRect/>
          </a:stretch>
        </p:blipFill>
        <p:spPr bwMode="auto">
          <a:xfrm>
            <a:off x="0" y="779463"/>
            <a:ext cx="9144000" cy="607853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0988" y="215900"/>
            <a:ext cx="11572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MLP-2</a:t>
            </a: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New AV Film\GIFT Images\ener0050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959225"/>
            <a:ext cx="24479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3" descr="C:\Users\bamrutiya\Pictures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1387475"/>
            <a:ext cx="241935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81000" y="1200150"/>
            <a:ext cx="2438400" cy="3381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36538" lvl="1" indent="-236538">
              <a:defRPr/>
            </a:pPr>
            <a:r>
              <a:rPr lang="en-US" sz="1600" dirty="0">
                <a:solidFill>
                  <a:prstClr val="white"/>
                </a:solidFill>
                <a:latin typeface="Cambria" pitchFamily="18" charset="0"/>
                <a:cs typeface="Arial" charset="0"/>
              </a:rPr>
              <a:t>Interactive road maps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3630613"/>
            <a:ext cx="2462213" cy="338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36538" lvl="1" indent="-236538">
              <a:defRPr/>
            </a:pPr>
            <a:r>
              <a:rPr lang="en-US" sz="1600" dirty="0">
                <a:solidFill>
                  <a:prstClr val="white"/>
                </a:solidFill>
                <a:latin typeface="Cambria" pitchFamily="18" charset="0"/>
                <a:cs typeface="Arial" charset="0"/>
              </a:rPr>
              <a:t>Road condition system</a:t>
            </a:r>
          </a:p>
        </p:txBody>
      </p:sp>
      <p:sp>
        <p:nvSpPr>
          <p:cNvPr id="39942" name="AutoShape 4" descr="data:image/jpeg;base64,/9j/4AAQSkZJRgABAQAAAQABAAD/2wCEAAkGBhQSEBUUExQVFRQUGBYWFRcVFBkYFBQXFBYWFBUUFxUYHSYeFxkjGRQUHy8gIycpLCwsFR4xNTAqNSYrLCkBCQoKDgwOFw8PGiwcHCQsLCkpKSwsLCwsLCwsLCksLCw1KSksKSwsLCwsLCwsLCwsLCkpLCksKSksLCksLCksLP/AABEIAMIBAwMBIgACEQEDEQH/xAAcAAAABwEBAAAAAAAAAAAAAAAAAQIDBAUHBgj/xABJEAABAgMFBAcEBQoEBgMAAAABAhEAAyEEEjFBUQUiYXEGMoGRobHBE0JS0QcUFZLhI0NTYnKCorLC8DNj0vEWJHODo+I0k7P/xAAZAQEBAQEBAQAAAAAAAAAAAAAAAQIDBAX/xAAsEQEAAgEDAgMIAgMAAAAAAAAAARECEiExA0FRYZEEEyIyUqGx8EKBI3Fy/9oADAMBAAIRAxEAPwDoymDELuwYTECWjKfpLW9ubSWgd94+sazdjH/pCW+0JvASx/40n1hAoLBZPaTkJdsS7PgNDjHW2XYKAkC+gtSsuuusUHRtD2pPBKvMR3oXdA3SpyAGBOLY0oz4nSNIp5+xZQIvKlC8CzoUHqA7PTTtgHowgVPsWJuhwQHyA4084uDa0G/eln8mbtUYuSN104MAaOKxOlyUlI3aHeYjAnyNYtjmV9FJak0TJpm5ZhiS4gh0PR+jlFhVl+OFI6NMxAqElybpAHM60FDEgWZNd0aYRocdO6Fp91CG/b/2hv8A4I/yx2L/ABjsjs9BSUkbqiHFcsM6QS5MsqUh95SHIBL3XqR2wscaeg/+Wexf4wX/AASfgmdio7WTs0IIYKHAkF4lK2apurMHYo+kLhKZ+ehR0m9/4Q2roX/1R2f+saJ9SUGpMDBuqr5Q0qylxvrGoOeZxw/CLsUz09DT8Uz7o+UJPQ8/pFfcEaUuQomiiOwPl/fbC5EpQG8XMNvAZieiKv0vej8YSeiK/wBKPufjGq+z4eEJMkaeEKjwN2VHojM/SI+6YSeiM745f8XyjVjZ06DuEJ+qI+FPcItYpuyk9E5+sv7yv9MEeido0Qf3/wAI1f6ij4U90D7PR8I8YacTdkx6LWj4E/fENq6NWj9H3LT84137NR8PiYI7LRp4mGnEuWQHo9aP0Su9J9YQdiTx+ZX3D5xsB2Ujj3wg7JTx7/whpxLlj6tkTv0Mz7hhpWzpo/NTPuK+UbJ9kp1MJOyRqe6GiC5Y0qyLHuL+4r5Q2ZZzSe4xtP2Xx8PxhJ2Zx8ImiPFbYqRAjaPsviO6BDRHiW6QCDAhQEACODQmjFum632hP4KA7kpHpG1gRh/Shd622g/5szwUR6RYA6KJ/wCZPBHmoR3UgqZLlDvvcnOGpZo4/oVKJnrb4UjvvHL9mO9lyVuaFktVlV5AAkxbiActXEd4h1PZ3/jC7PKKyw8bw0+JHERJGzl6DvHqBFsRkpMB6sxwd2pyfWJX2cv4B/B84ZsssLmpTS66gQGxSD7yTrlwi3AYExRqEnDBQY4kYZYeMLumjtVhjWrDTjF6Nky9COS1/wCqD+yEar/+xXqYmqBXjaBdrooHe7TkDrC/tlk3iAAdQQc8ieETfsZPxL+8PVMJXsJJxWo8wg/0wvER1baCQ5AYsBxfCItpnBcwqcAhNRWgYh8WzOUT1bABDXyRoUp0bJoB2BV74cggug1BZ8F8BFiYgVSZYcm+HU4SaOK4AnGpFOUMWjZwMq4JpTcLlT1DVJJPbWLz7CVTeTTDdUM3+PUQi2dH1TZZlqKLpBFCpJqbxYsc4vwzyRM47wgGzhTlJG+CQoYkFmLhVQKYNjCrTZVKAurKWLkhqhiCk8Kv2CHEdFrhlkIQ8oBCPyi6Alq7tcTjrDv2CoIupQkAm8WmepDxvVG27NSjWqUopAQopIbeYl2fTHGCTLWAd8k5OnDHh/bRKTsyYlSdw0BYBSCKcSf1oiTdgzfZezBnDeUq86SplFRuuFYC9T9kQiYveQiWia9VpIrS7qaZZCJId/cxHd73bDf1CYJ/tCqbdut7Mp3cKKocXBL9kHMK7oCb156uhZ5VCTn4QuA8oO7NidOPEcIKaCFBgCmoOo0OjY+ELBqSb2DMUKABGOX9tEe0GgZQ6wJqEkp0BUD5Rq9qSty3N5ru6wIIOeYPhhCgkvh4njByikjFJ4uNA/i8LuJ4RIDIVQllBnpmWANO9uyEJmOi8xwds4leyH9vBGVz7zCd522IM3TywhJQdfCJAltBFMQR7h4d34wIduwICyaDAg2gwI87YJEYHtSZenzTrMmHvWTG+mldI89zS6idST31iwOn+jmU86YeKfBC/nGjTbMkglRIAZRrQXR5Rwf0Zy96Yf1j4JR/qjQri3DXWeut3QcYk8rDltpWOZPnJmpmBKAWKCVb12YsHfTgFcoOfYJ7C4oIZ3/5idiag1GHD5RTbe6Sqk2gy5RQJQAu3UgpF6pIfEOTSI//ABbaB+jUDncoe4x211O3DMQvjZraEsibva+3JJ3q0UlhRhh+K5Mu2JKS6napCpJJO691xoF94igV05mpSSUSsxQKHButQw1J+kRYKXkg3QRRZq4xLguY1HW8o9DS69NttwzWd7NEkulxWiqFnpEkbXtYQTdUVB2Bk41pVJOTRztj6YpXvmSQZjoU0w1CWY4U6xwjp9lTkTZhQkkLkhiCSxDAOS1cR3Rv3mM76Y9GJjzRkdJ7YOtI/wDGv5w8jpdO96T4KHpFkrYkz2ZQlZBLsolzUuxpUd0LmbNm3UgLYi7eNCVAY0ehMa950vpj7ppy+pBR0xVnK/iPyiQjpcM5Z+9EwWQsHGPEQX1P9Udwia+jP8PulZ/V9iEdKEH3Fd4h9HSGWcleEMGxj4B92E/VU/CO6J/hntPqfH4wlzNspIYcMXyIOQh5G0Ar3u5PzMV/1dOkBVlBDVywJGGGEZnHp9rWJz70nfW0KIImEs7s1HHAUiVLlpUAakHByYojsxHHEHF8HbHDExd2KQkS0OB1U48Q+ccsoiOHSBy5Sb5YJ6owAfE/OJLQz7VIWGIwOHNOkO+14KP7p9YwppC2KgxNcuIBzMLvq+HvUPR4ShZvK3TkakcRkTpDm9okdpPoICMZbpY4hfP3uI4iFfUUO5APMDyaAtCmVvChBongk5nhD5k/rK8B5CAiTLBLvJ3EZjqjQnThAVs6X8CR4Q9Os43Xc7wxUc3GvGF/V0/CO4RbFdMssoKApUHBZybQ84I2GXkF9hX6xYTEsU8z5GBMUAHJAHGFyKz7OTpM74ETfb6IURqwHgSDAhciOBBwRMEFxi1Itq7spZ0Qo9ySYwFSaCN02/Pu2SedJUz+QxhRMaxSXdfRlL3FnVa/6B6R3RkFwbxYOSGxByjjvoyl/wDLvqVHvWof0x2P1dLggkkBTC9i7v6xmeVhkXSpaPrc1ADNcSkBISABLTQAUGOHCKaTalSycxmDgf71iT0tmPbrQf8AMUO6npEM7yXzFDF4XlITMStksEpBJJJrXAE9gERkw5azUNkB3/2YZeDMuk2KA0oZ3q/vzGH8vhHY9G7amXbLQVKCUmjnAEKcfytHG2OUuQgrWk3WSBcIUXqQc2YnwhPR60KK1X1EBt53qSXHnrnHfGI2iXLLxbXKtKVC8C7ihGcGZilUFKYxU2IKTJlsPdHjEbau15kpIusFLN0EhwOLAiHu9rcveXNOkRLzeFPHPdFukSrQg3wAtDOxop3qBiB84tZs0kOD/tGNM23OVFWiYnMxXzlpJ6xYwqZZiqmPLz0A4mkQNpWZA6u8MGvEB95y7VyGcdo04993Kssv9JssINAHbKtYfEoN1YzG0IF9RAYgnBjgAeGoi3sFqWVL35oZClgOW3DdbGjxZzXQ7VmTQHti8s9nASmgwGQ0EcV0b2mqYJqVlStxwVFyDk0d6Exx6mVu/Tx0wZmFinHMUD5P6Qr2h+FXgPMwqak0IxBdjR6EY9sFfPwntKfnHN0NXlX+rin4tDy4w5vfqjvPyhKyq8mgzHW4Ppwhd1Wo7j84BlSTvu1UjANkoa8IfeGVSTe6xqkigAwI4cTByZTpDlRoPeOnCAOeKciD4iDVMAxIHbCJ9mTdNBgca+cKvpHwjuEBDnWu8134hUg1yontzIg3ALkEq1UUjuD07IetM1JTrhgCcxwhKwPdQaEHqgYHi0A2bXw/iEHD3tD8J7x84EBXmCaFNBtHJpS9L1NYLQf8sjvZPrGKkxsvT1bbOncbg75iIxhRoY6Ysy0/6OENZEng/wDEs+sdUVJYs3VLO93tA5+Mc90Cl3bHL/ZT/KD6x0ZW4NCmmLOQ7ZM2fgYTyrBdvTL1qnHWbM/nMSbBZEGQpRWArJPJmqzVfWK+3LeYs6qUe8kx0Wz+lhFn9kZSN2WUpUxfA1qCHiyuPLmbRNdRPHyoIt9j7LVOSQKOwcgkU3sRyilVFhsy1KSbomKQkuSQSAC1DTNw3bFZWW0bbLdCZZKbvWKAUhwDiCzlxjxiJb7YhalKTeBUzu2VAQxpQCI0myKUm9iVEhIzKhdfn1oSmWpSmCSTQME10AYZ0jeWc5TcsRjEN36NzfaWKQrMy0PzAY+Iil6UWhKlpSn82VhXMSwqnYRFN0T6TKkWZMtYLpJopwU3jupD5NWE/XvaqWp3eZOIIOIVupI4M0aiKpyreVz0DlsqaeCR3lR9I6a0eUZ7Z7bPRKUmSSh1C+oEOybySAWLRJ2Ra7R7W4Ji5l5nCjeZIUkqIc4sCO2LxNpOMzs6QS1rIvqZIL3E4Pqcn4l4Z2kSwanXUTT+o8conWIFSSWYDFyPOK3bs9KJSlFiyVYFJJbEYxyjl3mHHTpzKNAeYGbachEjZ9qLzSw/w7ufvTEvnzhFksSp0pU2gAvFia0q1OBESLTs4yHBIUVgYPQJI4a+Ub5Zik/oeFKtCmCglkXruG8WF45Ckaq0Zb0NQfrSBWqkk1puhgCM8TGqNGMm4JaA0KgERlTM0dXn5gj1hcN2tTJfQp/mD+EOkQWtrNL6ye0eD+kNyipsBRx1iMCRpDs33efmCPWG5cvrbxG8cGzrpxioCypjuj734QmSvdDIOAwu6c4c9kfiV/D8obkpVdFRSnV0prwiBM+ZundVgcoP2pI6p8PnClJVqn7p+cFKO6OQ8oBN5Xw/xQIXAiiuEG0KAgyI81tuT+kpbbPUNVyx43vSMemHdPIxrP0qraxIGs1PghZjJJ/VPKO+HDMtm6Iy7tlQ2N1PghI9IuZ80hCiRQB/CpxiBsGWRISBQ/It6RJ2qVCRNwO4thn1VUFMcNYdxidmkp9lOvYpulLpehN1yoYdbDUDlBbNCyDKQs75uhL7qiSw4RKlWFd1SPZqIJCSeqQQ9bxxEWFn2SpLzAoI9mQU4FyHIq2oGMWSOVRaNhlAUFLRfStaGGBKA5YsOyFT7LdXclEqStCQcHUaLIpkC0KmWdc6aVG8xUsl8ASf78IudjIk3pnt5goEhLFKXo5ZeRcAMG5xYqUm4N7J2HOuJdCwAp8CFVxcU+EVGDYRGn7PMhdxdVKTeSq5dA4lRL0HDGOtss6zgoKJi0aICwQcSygFF3ANSYpto7OKklSFuhDCqnKlqJ3QAMQ4pk54xuYiHOJnugSLesyvZrZSQwJbeu3qgd+sWdumoSEhCEKZgGJSpwzF6B6PhWI9p6JTQlZUoABKuqqrpSk4Y+8Ii2Po3OlqrvvLvXXFUaiuPKoiXNLsvLNbZQuFBdJSq+AsqKSoGqkk6k9og5UhSlLmy1qG8oi64SlzeNcGA1bCK77NW6SEveTeSpnJSMQq7UtqK+h7MtaZM1KZgUi8TdUkqSlYUGJfqqYjQxuKnlmT5mqMpbTZhBvJW1UGr4gl8nLRAs2xQElS17wJKQXN5+JSxyNC8X20tkS1BS5c2alaA4YpSCxBLkK3scxFKpc8A0RMSaKSZbKUP201Bdq8ITjESRNtP6IIlmxoBCMC9A/WOMcVtzaCZtoWsDd6qGHupww1x7Yp/t1CAAsT5WrS0qA4AlqduXGKyZtzeBln2iauFIuKBozsVA9h7okVG67y0DoOl7Uk6AmNLaMk+j/pCkT781NxJuy0kOq9MmEpSgADONPG0XLCXMJxYgJprvERzzyiJdcMZmEyA0VW1doT0SlKRJLjMqSbozVdDu0OWS1TlIBMtA/7l52o7gekb0To19uPP0T+Wn99T+0/8FZ0ST3V9IkGIU+TNWkpJSkKBBYuWIYsCnTjEiXL3RvKwGY04COUctTtER+9hz8ORB8RBJoVcx5D5Qi0SBdOOD9Y5V1gIkJvHdGAOH7UaYLM5PxDvEMyp6WNXqcATm+XOJATCEYq5+YEAj274BR7G82hmUs3erg4qRkSMnh9GKufoIRLz5n5+sAl1aD73/rAhyCgIiRCrsKAhd2PDEurO/pfW0iQNZij3Ib+qMtIdhqUjvIjS/plX/8AGH/VP/5iM5sSXnShrMlj+IR6+n8rE8tv2Uj8kkO2OHMmEbYPs7NNVfJDKJdmFOrwDw7s9I9kh9E97PEDpaQmwzSNAMdSkYcmi9xwktJIZWdWQb2IS7vm5d4Y9hdQoJClAmvtClV1sLoFB1jB/WEk0Ms8gQaVzpl5w7KZgGFGffL1HAa+R7eOrKHg15Y7/v5V1rskxXWSWHCg5AUAism7OfAx0NvWQk4h1Md9wWdxjyiCgx0wymYuXp6Wc543Kts2zVgghRDVpFtZypCQkKLJLgOWB1A1gwYUlMbdJSE7RmOo3zvhlP7wZq9kO/acwFBvn8nRJYbowbj2xECYcCYtsykDakwJKXpevigdKtUn3eyDnbUUt76Jakq6ySndUfiYGiuIaGLsApi3KFSLSEKChKQFDApdLjiAWfiGPOLFO3UHrSgQ1MCe5hTu7YrAmEmTpC5VeSrfIIG6RqNO41gGVZy+I5gkHjUGOffWHpc8iNRl4s07/oJs6UJiyhpgYEgsQC9CxoDXR47lKlXjQYA1VzGkcR9GZcTVAPgMW0MdveVewFQczkRw4xjLl0jgve/V8T8oKTgX1PjX1grynbdwfAnMDUawlCS6t7PIDQavEU9Dcjqjk3dSEoQS7qVQkZDlgIKVJDHEsVe8dTxiocWlxDEuaHBcVSMxl/vDvsE6DuhmVLAu0GChgMv9oBwz06jsr5Q0JwvHHAHqniNIkw2et2HwI+cAymZvK3VZZAcMzwhCVl1buhqRmGyfSH/e5jyJ+cI948h4E/OAjTbSoFro+8f9MCH1S3MHFDbQoQIMR8mMndlX0zTPy1nGktZ71gf0xwuxkvaZI/zEnur6R1n0t25Ey2ICFBVyUAbpdlFayQWzZo5jo6l7XK5qPchUfS6Xyw5Ty2qykBCH0GWggrVdKcAzGjA5seyghyWogBg9PIQzbF4ZPrhQnB88Mo1Arp2zpJDrlSjzQls8S0M/8N2Y4yEYDB01zwVyiSmx7lwAKHEvmTlzh+ahV1g41qPk8biEnyVB6JWYgfk1pJyC1U4mpAiOehsgrUkGaGDioL8Bu+sdBJkke+sjRQfCuN6DAaYTeUQQKNuhnw4xahHOp6EIIBE4pvYBaA/JrwhC+gi3ZM1JONUqGbZPHU33Joks11zV6Pyzh2WveTu1UGUoEbrAqYnE1J74aYHGL6Dz8jLP7xHmIZV0RtQ/NvyWg+sd1ZrVfSCUqTeLMUkl3OIABbd0hSpqApSi7jdJY4EkUrwNefGJpRnq9gWhOMmZ2JfyhiZYZieshY5oUPSNQuOmhbjnXs5wdxiCFMLrJD0DUfGvbCimTlDQQjV/YkhLlKvjJSC/IVArDMvZKFFftJUoh91paXA4lscIaSmWKlvDRQ0alN6N2cn/AAUM1SkkEHQAGGZvQizHJY5LPq8NIH0XS/yMw6qHlHZTHvJZsxXsPpFP0b2WmzoWiW5S4LqVVy+g5RazCrdonHUnEEacYzKjUFXhUYH3f2eMKlghRcvQHDmIQsKdNRiR1ToePCAUG91sQcAMiOesRTiMVc/QQSMVc/MCECVvGqqgHHmMhygkyReOOXvHiNeEVD8Rr4DVFFHPV/mId9gnQdtfOIUyWAVUFFoVhqwMBMM9PxDvENrni8nHMUSdH04Q/Dc3LmPFx6wDS5u8KKwIw5HOEKmG8N04HMcDrD03FPPzBhEzFPM+RgCvK+Efe/CBC4EBy/SDphIsu6SVzTQS0F1OcAWw5YxTJ2XtDaH+PMNjkH82ms5Q4/D+8eyGNlTbJYt5CJk6ccZ01kE63HqlPAB9SYdtf0gFjUJbJAdXapWHdHwo6ftGOOnpX/1lz/Udv7ei8e7hOnWxZVktZkyb11KEElSryipQvEk9owYRG6IS71tRwCz4XfWI23tqfWLQubUXmxLmiQKnsif0HSfrZIqRLU3MqSBH2ejGUYYxlNzW7jPOzYg+TQ3+cBuupg7KGheh4HXOKyRapt2pL0wHfj2w6i1rBd68U/gI6VJa4RKChvIAOhAMLFjR8IHKnlFPZNsTFDeSkGlDjXHPKJydoK+Edij8oVKGLXKIXS8A4A3ndyNXyeJVpsxSkqDhtSk0caD1iHfUZgKqJvpNSGFf9u8xa2tlSlgH3VYcjDK6XHmLEdnH4h2p/GC+zT+oe8ehiagwsQuUVJkKSrq0p1b+hdyA2LQEqDVcHPf4DC9xJ7ouBC4WKeWCz7zGtUkjyaGZ0w1BSFDD3ajkSIvSoajvgpU9N0bwwGY0i6kUUpbi7cUA+V5q0NRlBTpoUpKjfTcN5m61MMP7ciLuZcJS4ScfdfJ9OEK9gj4D2Aj5RYzKVikKZTFW8zfqtoXLUbAawl5l4b26wBDFzusS7fFWLT6uklgldP1teaoI2I5XhzKfRMLjkL2dgo8f6U/OJM3DtT5iI9ilKSlqGpLknlpwhycFXTVOGhyrrGZU5Ny5jzb1gK6ye0eD+kEqWT73cO3MmEzZZpvHEaZuNOMAs9Ycj5iB73Z5H8YQuVVNVZjrHR8uUEqQLw5EVJOh14QQ8YgWuYHXUdUHEZGJnsU/CO4RHtCN7mlQ7qwDv1pLO8JnTg2BoR7p1HCDBeX+76Qc4ug8n9YBudNoN1VCMuPGETlmm6cRiRnTXjD0/qnv7qwif1T2HuLwCbytB978IOFGBAYIpajVSieVPLGI81BVQfgOJy9IlTgBiW8zwGgiut+1AgXUiuT4DiRmefdHGNWflDXCsnJZRGLHGOj6AFrRMLOyANMVP/THMXiampOMPSLQpHVLdgfvxjsjZpVsTWigzZalqd3iIlIUCHjHZW35ycFn7yvnE2X0zngMVEj93/TFRq18aj+/94WB/bxmcnp9MAYpB7K+ChppE2X9ISSoKVLqMGUQK8GMUaD7N8YNMkAMARQChyAYVPCOIsnTuSJilkEXtAHy94kPhpE6z9M5JSQZla3byS2BZ7j5tFjeFyqJ23dYxbdURhnp884notXExy+zekkn2aQucgrY3iSQMS1VAPRqsHaLSRtWWrqzEK5KSfIxJhLW6Zg1PaTDiVJ0TFeicIWJoiULFKxoOxoclzWAHARWBYhYXxi0LFU6ooccewj1h4TBFWJp1hYnmJpFik7x5DwJ+cOxWi0HSFi0w0lpkrPmfGvrC1BwRrENNp5woWrjCiz0tJIG8cBkNOUCaijuaEHLUaCGELYdY98Jv3rwrRg95WfbyiUJc3LmPGnrBTDVPPzBhrd+H184JaU03RiDgNYB5U0ajvERrRPTeRUYkd4h8LHDuhq0r6rZKEAmyTxcAqcRgciRpBomugUVg2HBoKymhGileb+sLlGnInzMAj2pKOqap4ac4Qtaijq4pzVw4PDko7o7u4tCZXVHJvSAILVoPvH5QIElW6OQgQHmxdqXLLG6T5c2wMF9fUT1UwVlsKpimFTmdOJi5ldHCPe8I9PT9mzzi4hzy6uOPMqEwISTWA8ed0KgPCb0G8QKgQTwUUKgQUCANKmhYtKviPeYbgQEqVtWanqrI5U8onSel1pThOX2qUfMxTmChY6eT9IdqT74PNKf9MT5P0ozh1kIPYR/V6RxMEYtyNGk/SwPek9yz/pPnFhI+lOznrJWn7p9RGTmChY2uz/SLZFfnCnmhX9IMWUjphZVYT5f7yrv8zRgRgBZGbRbSno2TtWWvqrQr9lQPlEj2wjzWJ6tTEmRtqcjqzVp5KI8oXA9Ge1EHfEYFI6cWxOE9Z5m9/M8WMj6ULYnFSVftIT/AEgRbgptntOMH7U6xkUj6XZw60qWeV5PqYnyPpeR78lQ/ZW/mkQ2Rp3tjA+sGOCkfSrZT1hMTzSk+SodtXT2RMSPZWgIUFA7yVC8M0uUkCErEXO+ztvrXDxhtW1EjFx2UjmpfSxKjMuTpKg35Me0S95swSDX04xPs20lLQklKCTRTNStG1i0i1RbJZwPHE84UmYgUF3t/GK1VoQHNwboJcCuFQOMRJNrlTUBYSqtGFD3GEY3FxwTNbL9CkgYJ7hAinEhCq744GkCJphbZ1JTKlBgUjWrk82ha9pIA3d49wiqtFoGJYDgGAiMZl7gNPn8o+j1vbdPw9N5cOhE75I20rQqYp2BGVIhpkE0uPyd4txCv7wj5c5TlNy9cRXCnKAEl0KvEC6b1BWpZt6lIjsY6C+HCcSchkBmeELVZBWmOOHrhEHOX4NK4vl2FJxSNcCMsKUiOrZaa05MfmNICrBgBUT1bJGpGOVBpgaxHOzzkYoYvQYhSrKoRZyuhttVLTMTZZqkKDpUlBLjVhVuyAq4KJE/ZU5HXlTEftoUnzERlONO8QBmEKgr8EVwAgoIqgr8A64HPwZsGaBfDYV/uuusNXoJ4BwppDcB4KAOCgQUAHgPBQIKN4J4KBEB3zrCkT1DAkcobgQFhI6QWhHVnTR/3FeTxMR01tYDGbeGikpUPFJijgotylOql/SRa0gAGWw/yx6QI5WBC5KdHO645E9risLTBQIyFpgQIEUNbHUXWc7wrnhrF5Yv8Occ7ornU1gQI79H5vX8M58ETEj2aS1W9YYEFAji0bmJhkQIEQLkJBWmnvDzj0BLSChLh2IAfIXk0HcO6BAizwIUycoFLE1Knqa/lm8qQcrZcmaF+0lS5lffQlX5tBzGpPfBwIk8DMunmyJEt7kmUj9mWlPkIzWaKwcCM4tSjmCeBAjbI4KBAgCgxBwIAQIECAKCg4ERRQIECAKBAgRQIKBAiAoECB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39943" name="AutoShape 6" descr="data:image/jpeg;base64,/9j/4AAQSkZJRgABAQAAAQABAAD/2wCEAAkGBhQSEBUUExQVFRQUGBYWFRcVFBkYFBQXFBYWFBUUFxUYHSYeFxkjGRQUHy8gIycpLCwsFR4xNTAqNSYrLCkBCQoKDgwOFw8PGiwcHCQsLCkpKSwsLCwsLCwsLCksLCw1KSksKSwsLCwsLCwsLCwsLCkpLCksKSksLCksLCksLP/AABEIAMIBAwMBIgACEQEDEQH/xAAcAAAABwEBAAAAAAAAAAAAAAAAAQIDBAUHBgj/xABJEAABAgMFBAcEBQoEBgMAAAABAhEAAyEEEjFBUQUiYXEGMoGRobHBE0JS0QcUFZLhI0NTYnKCorLC8DNj0vEWJHODo+I0k7P/xAAZAQEBAQEBAQAAAAAAAAAAAAAAAQIDBAX/xAAsEQEAAgEDAgMIAgMAAAAAAAAAARECEiExA0FRYZEEEyIyUqGx8EKBI3Fy/9oADAMBAAIRAxEAPwDoymDELuwYTECWjKfpLW9ubSWgd94+sazdjH/pCW+0JvASx/40n1hAoLBZPaTkJdsS7PgNDjHW2XYKAkC+gtSsuuusUHRtD2pPBKvMR3oXdA3SpyAGBOLY0oz4nSNIp5+xZQIvKlC8CzoUHqA7PTTtgHowgVPsWJuhwQHyA4084uDa0G/eln8mbtUYuSN104MAaOKxOlyUlI3aHeYjAnyNYtjmV9FJak0TJpm5ZhiS4gh0PR+jlFhVl+OFI6NMxAqElybpAHM60FDEgWZNd0aYRocdO6Fp91CG/b/2hv8A4I/yx2L/ABjsjs9BSUkbqiHFcsM6QS5MsqUh95SHIBL3XqR2wscaeg/+Wexf4wX/AASfgmdio7WTs0IIYKHAkF4lK2apurMHYo+kLhKZ+ehR0m9/4Q2roX/1R2f+saJ9SUGpMDBuqr5Q0qylxvrGoOeZxw/CLsUz09DT8Uz7o+UJPQ8/pFfcEaUuQomiiOwPl/fbC5EpQG8XMNvAZieiKv0vej8YSeiK/wBKPufjGq+z4eEJMkaeEKjwN2VHojM/SI+6YSeiM745f8XyjVjZ06DuEJ+qI+FPcItYpuyk9E5+sv7yv9MEeido0Qf3/wAI1f6ij4U90D7PR8I8YacTdkx6LWj4E/fENq6NWj9H3LT84137NR8PiYI7LRp4mGnEuWQHo9aP0Su9J9YQdiTx+ZX3D5xsB2Ujj3wg7JTx7/whpxLlj6tkTv0Mz7hhpWzpo/NTPuK+UbJ9kp1MJOyRqe6GiC5Y0qyLHuL+4r5Q2ZZzSe4xtP2Xx8PxhJ2Zx8ImiPFbYqRAjaPsviO6BDRHiW6QCDAhQEACODQmjFum632hP4KA7kpHpG1gRh/Shd622g/5szwUR6RYA6KJ/wCZPBHmoR3UgqZLlDvvcnOGpZo4/oVKJnrb4UjvvHL9mO9lyVuaFktVlV5AAkxbiActXEd4h1PZ3/jC7PKKyw8bw0+JHERJGzl6DvHqBFsRkpMB6sxwd2pyfWJX2cv4B/B84ZsssLmpTS66gQGxSD7yTrlwi3AYExRqEnDBQY4kYZYeMLumjtVhjWrDTjF6Nky9COS1/wCqD+yEar/+xXqYmqBXjaBdrooHe7TkDrC/tlk3iAAdQQc8ieETfsZPxL+8PVMJXsJJxWo8wg/0wvER1baCQ5AYsBxfCItpnBcwqcAhNRWgYh8WzOUT1bABDXyRoUp0bJoB2BV74cggug1BZ8F8BFiYgVSZYcm+HU4SaOK4AnGpFOUMWjZwMq4JpTcLlT1DVJJPbWLz7CVTeTTDdUM3+PUQi2dH1TZZlqKLpBFCpJqbxYsc4vwzyRM47wgGzhTlJG+CQoYkFmLhVQKYNjCrTZVKAurKWLkhqhiCk8Kv2CHEdFrhlkIQ8oBCPyi6Alq7tcTjrDv2CoIupQkAm8WmepDxvVG27NSjWqUopAQopIbeYl2fTHGCTLWAd8k5OnDHh/bRKTsyYlSdw0BYBSCKcSf1oiTdgzfZezBnDeUq86SplFRuuFYC9T9kQiYveQiWia9VpIrS7qaZZCJId/cxHd73bDf1CYJ/tCqbdut7Mp3cKKocXBL9kHMK7oCb156uhZ5VCTn4QuA8oO7NidOPEcIKaCFBgCmoOo0OjY+ELBqSb2DMUKABGOX9tEe0GgZQ6wJqEkp0BUD5Rq9qSty3N5ru6wIIOeYPhhCgkvh4njByikjFJ4uNA/i8LuJ4RIDIVQllBnpmWANO9uyEJmOi8xwds4leyH9vBGVz7zCd522IM3TywhJQdfCJAltBFMQR7h4d34wIduwICyaDAg2gwI87YJEYHtSZenzTrMmHvWTG+mldI89zS6idST31iwOn+jmU86YeKfBC/nGjTbMkglRIAZRrQXR5Rwf0Zy96Yf1j4JR/qjQri3DXWeut3QcYk8rDltpWOZPnJmpmBKAWKCVb12YsHfTgFcoOfYJ7C4oIZ3/5idiag1GHD5RTbe6Sqk2gy5RQJQAu3UgpF6pIfEOTSI//ABbaB+jUDncoe4x211O3DMQvjZraEsibva+3JJ3q0UlhRhh+K5Mu2JKS6napCpJJO691xoF94igV05mpSSUSsxQKHButQw1J+kRYKXkg3QRRZq4xLguY1HW8o9DS69NttwzWd7NEkulxWiqFnpEkbXtYQTdUVB2Bk41pVJOTRztj6YpXvmSQZjoU0w1CWY4U6xwjp9lTkTZhQkkLkhiCSxDAOS1cR3Rv3mM76Y9GJjzRkdJ7YOtI/wDGv5w8jpdO96T4KHpFkrYkz2ZQlZBLsolzUuxpUd0LmbNm3UgLYi7eNCVAY0ehMa950vpj7ppy+pBR0xVnK/iPyiQjpcM5Z+9EwWQsHGPEQX1P9Udwia+jP8PulZ/V9iEdKEH3Fd4h9HSGWcleEMGxj4B92E/VU/CO6J/hntPqfH4wlzNspIYcMXyIOQh5G0Ar3u5PzMV/1dOkBVlBDVywJGGGEZnHp9rWJz70nfW0KIImEs7s1HHAUiVLlpUAakHByYojsxHHEHF8HbHDExd2KQkS0OB1U48Q+ccsoiOHSBy5Sb5YJ6owAfE/OJLQz7VIWGIwOHNOkO+14KP7p9YwppC2KgxNcuIBzMLvq+HvUPR4ShZvK3TkakcRkTpDm9okdpPoICMZbpY4hfP3uI4iFfUUO5APMDyaAtCmVvChBongk5nhD5k/rK8B5CAiTLBLvJ3EZjqjQnThAVs6X8CR4Q9Os43Xc7wxUc3GvGF/V0/CO4RbFdMssoKApUHBZybQ84I2GXkF9hX6xYTEsU8z5GBMUAHJAHGFyKz7OTpM74ETfb6IURqwHgSDAhciOBBwRMEFxi1Itq7spZ0Qo9ySYwFSaCN02/Pu2SedJUz+QxhRMaxSXdfRlL3FnVa/6B6R3RkFwbxYOSGxByjjvoyl/wDLvqVHvWof0x2P1dLggkkBTC9i7v6xmeVhkXSpaPrc1ADNcSkBISABLTQAUGOHCKaTalSycxmDgf71iT0tmPbrQf8AMUO6npEM7yXzFDF4XlITMStksEpBJJJrXAE9gERkw5azUNkB3/2YZeDMuk2KA0oZ3q/vzGH8vhHY9G7amXbLQVKCUmjnAEKcfytHG2OUuQgrWk3WSBcIUXqQc2YnwhPR60KK1X1EBt53qSXHnrnHfGI2iXLLxbXKtKVC8C7ihGcGZilUFKYxU2IKTJlsPdHjEbau15kpIusFLN0EhwOLAiHu9rcveXNOkRLzeFPHPdFukSrQg3wAtDOxop3qBiB84tZs0kOD/tGNM23OVFWiYnMxXzlpJ6xYwqZZiqmPLz0A4mkQNpWZA6u8MGvEB95y7VyGcdo04993Kssv9JssINAHbKtYfEoN1YzG0IF9RAYgnBjgAeGoi3sFqWVL35oZClgOW3DdbGjxZzXQ7VmTQHti8s9nASmgwGQ0EcV0b2mqYJqVlStxwVFyDk0d6Exx6mVu/Tx0wZmFinHMUD5P6Qr2h+FXgPMwqak0IxBdjR6EY9sFfPwntKfnHN0NXlX+rin4tDy4w5vfqjvPyhKyq8mgzHW4Ppwhd1Wo7j84BlSTvu1UjANkoa8IfeGVSTe6xqkigAwI4cTByZTpDlRoPeOnCAOeKciD4iDVMAxIHbCJ9mTdNBgca+cKvpHwjuEBDnWu8134hUg1yontzIg3ALkEq1UUjuD07IetM1JTrhgCcxwhKwPdQaEHqgYHi0A2bXw/iEHD3tD8J7x84EBXmCaFNBtHJpS9L1NYLQf8sjvZPrGKkxsvT1bbOncbg75iIxhRoY6Ysy0/6OENZEng/wDEs+sdUVJYs3VLO93tA5+Mc90Cl3bHL/ZT/KD6x0ZW4NCmmLOQ7ZM2fgYTyrBdvTL1qnHWbM/nMSbBZEGQpRWArJPJmqzVfWK+3LeYs6qUe8kx0Wz+lhFn9kZSN2WUpUxfA1qCHiyuPLmbRNdRPHyoIt9j7LVOSQKOwcgkU3sRyilVFhsy1KSbomKQkuSQSAC1DTNw3bFZWW0bbLdCZZKbvWKAUhwDiCzlxjxiJb7YhalKTeBUzu2VAQxpQCI0myKUm9iVEhIzKhdfn1oSmWpSmCSTQME10AYZ0jeWc5TcsRjEN36NzfaWKQrMy0PzAY+Iil6UWhKlpSn82VhXMSwqnYRFN0T6TKkWZMtYLpJopwU3jupD5NWE/XvaqWp3eZOIIOIVupI4M0aiKpyreVz0DlsqaeCR3lR9I6a0eUZ7Z7bPRKUmSSh1C+oEOybySAWLRJ2Ra7R7W4Ji5l5nCjeZIUkqIc4sCO2LxNpOMzs6QS1rIvqZIL3E4Pqcn4l4Z2kSwanXUTT+o8conWIFSSWYDFyPOK3bs9KJSlFiyVYFJJbEYxyjl3mHHTpzKNAeYGbachEjZ9qLzSw/w7ufvTEvnzhFksSp0pU2gAvFia0q1OBESLTs4yHBIUVgYPQJI4a+Ub5Zik/oeFKtCmCglkXruG8WF45Ckaq0Zb0NQfrSBWqkk1puhgCM8TGqNGMm4JaA0KgERlTM0dXn5gj1hcN2tTJfQp/mD+EOkQWtrNL6ye0eD+kNyipsBRx1iMCRpDs33efmCPWG5cvrbxG8cGzrpxioCypjuj734QmSvdDIOAwu6c4c9kfiV/D8obkpVdFRSnV0prwiBM+ZundVgcoP2pI6p8PnClJVqn7p+cFKO6OQ8oBN5Xw/xQIXAiiuEG0KAgyI81tuT+kpbbPUNVyx43vSMemHdPIxrP0qraxIGs1PghZjJJ/VPKO+HDMtm6Iy7tlQ2N1PghI9IuZ80hCiRQB/CpxiBsGWRISBQ/It6RJ2qVCRNwO4thn1VUFMcNYdxidmkp9lOvYpulLpehN1yoYdbDUDlBbNCyDKQs75uhL7qiSw4RKlWFd1SPZqIJCSeqQQ9bxxEWFn2SpLzAoI9mQU4FyHIq2oGMWSOVRaNhlAUFLRfStaGGBKA5YsOyFT7LdXclEqStCQcHUaLIpkC0KmWdc6aVG8xUsl8ASf78IudjIk3pnt5goEhLFKXo5ZeRcAMG5xYqUm4N7J2HOuJdCwAp8CFVxcU+EVGDYRGn7PMhdxdVKTeSq5dA4lRL0HDGOtss6zgoKJi0aICwQcSygFF3ANSYpto7OKklSFuhDCqnKlqJ3QAMQ4pk54xuYiHOJnugSLesyvZrZSQwJbeu3qgd+sWdumoSEhCEKZgGJSpwzF6B6PhWI9p6JTQlZUoABKuqqrpSk4Y+8Ii2Po3OlqrvvLvXXFUaiuPKoiXNLsvLNbZQuFBdJSq+AsqKSoGqkk6k9og5UhSlLmy1qG8oi64SlzeNcGA1bCK77NW6SEveTeSpnJSMQq7UtqK+h7MtaZM1KZgUi8TdUkqSlYUGJfqqYjQxuKnlmT5mqMpbTZhBvJW1UGr4gl8nLRAs2xQElS17wJKQXN5+JSxyNC8X20tkS1BS5c2alaA4YpSCxBLkK3scxFKpc8A0RMSaKSZbKUP201Bdq8ITjESRNtP6IIlmxoBCMC9A/WOMcVtzaCZtoWsDd6qGHupww1x7Yp/t1CAAsT5WrS0qA4AlqduXGKyZtzeBln2iauFIuKBozsVA9h7okVG67y0DoOl7Uk6AmNLaMk+j/pCkT781NxJuy0kOq9MmEpSgADONPG0XLCXMJxYgJprvERzzyiJdcMZmEyA0VW1doT0SlKRJLjMqSbozVdDu0OWS1TlIBMtA/7l52o7gekb0To19uPP0T+Wn99T+0/8FZ0ST3V9IkGIU+TNWkpJSkKBBYuWIYsCnTjEiXL3RvKwGY04COUctTtER+9hz8ORB8RBJoVcx5D5Qi0SBdOOD9Y5V1gIkJvHdGAOH7UaYLM5PxDvEMyp6WNXqcATm+XOJATCEYq5+YEAj274BR7G82hmUs3erg4qRkSMnh9GKufoIRLz5n5+sAl1aD73/rAhyCgIiRCrsKAhd2PDEurO/pfW0iQNZij3Ib+qMtIdhqUjvIjS/plX/8AGH/VP/5iM5sSXnShrMlj+IR6+n8rE8tv2Uj8kkO2OHMmEbYPs7NNVfJDKJdmFOrwDw7s9I9kh9E97PEDpaQmwzSNAMdSkYcmi9xwktJIZWdWQb2IS7vm5d4Y9hdQoJClAmvtClV1sLoFB1jB/WEk0Ms8gQaVzpl5w7KZgGFGffL1HAa+R7eOrKHg15Y7/v5V1rskxXWSWHCg5AUAism7OfAx0NvWQk4h1Md9wWdxjyiCgx0wymYuXp6Wc543Kts2zVgghRDVpFtZypCQkKLJLgOWB1A1gwYUlMbdJSE7RmOo3zvhlP7wZq9kO/acwFBvn8nRJYbowbj2xECYcCYtsykDakwJKXpevigdKtUn3eyDnbUUt76Jakq6ySndUfiYGiuIaGLsApi3KFSLSEKChKQFDApdLjiAWfiGPOLFO3UHrSgQ1MCe5hTu7YrAmEmTpC5VeSrfIIG6RqNO41gGVZy+I5gkHjUGOffWHpc8iNRl4s07/oJs6UJiyhpgYEgsQC9CxoDXR47lKlXjQYA1VzGkcR9GZcTVAPgMW0MdveVewFQczkRw4xjLl0jgve/V8T8oKTgX1PjX1grynbdwfAnMDUawlCS6t7PIDQavEU9Dcjqjk3dSEoQS7qVQkZDlgIKVJDHEsVe8dTxiocWlxDEuaHBcVSMxl/vDvsE6DuhmVLAu0GChgMv9oBwz06jsr5Q0JwvHHAHqniNIkw2et2HwI+cAymZvK3VZZAcMzwhCVl1buhqRmGyfSH/e5jyJ+cI948h4E/OAjTbSoFro+8f9MCH1S3MHFDbQoQIMR8mMndlX0zTPy1nGktZ71gf0xwuxkvaZI/zEnur6R1n0t25Ey2ICFBVyUAbpdlFayQWzZo5jo6l7XK5qPchUfS6Xyw5Ty2qykBCH0GWggrVdKcAzGjA5seyghyWogBg9PIQzbF4ZPrhQnB88Mo1Arp2zpJDrlSjzQls8S0M/8N2Y4yEYDB01zwVyiSmx7lwAKHEvmTlzh+ahV1g41qPk8biEnyVB6JWYgfk1pJyC1U4mpAiOehsgrUkGaGDioL8Bu+sdBJkke+sjRQfCuN6DAaYTeUQQKNuhnw4xahHOp6EIIBE4pvYBaA/JrwhC+gi3ZM1JONUqGbZPHU33Joks11zV6Pyzh2WveTu1UGUoEbrAqYnE1J74aYHGL6Dz8jLP7xHmIZV0RtQ/NvyWg+sd1ZrVfSCUqTeLMUkl3OIABbd0hSpqApSi7jdJY4EkUrwNefGJpRnq9gWhOMmZ2JfyhiZYZieshY5oUPSNQuOmhbjnXs5wdxiCFMLrJD0DUfGvbCimTlDQQjV/YkhLlKvjJSC/IVArDMvZKFFftJUoh91paXA4lscIaSmWKlvDRQ0alN6N2cn/AAUM1SkkEHQAGGZvQizHJY5LPq8NIH0XS/yMw6qHlHZTHvJZsxXsPpFP0b2WmzoWiW5S4LqVVy+g5RazCrdonHUnEEacYzKjUFXhUYH3f2eMKlghRcvQHDmIQsKdNRiR1ToePCAUG91sQcAMiOesRTiMVc/QQSMVc/MCECVvGqqgHHmMhygkyReOOXvHiNeEVD8Rr4DVFFHPV/mId9gnQdtfOIUyWAVUFFoVhqwMBMM9PxDvENrni8nHMUSdH04Q/Dc3LmPFx6wDS5u8KKwIw5HOEKmG8N04HMcDrD03FPPzBhEzFPM+RgCvK+Efe/CBC4EBy/SDphIsu6SVzTQS0F1OcAWw5YxTJ2XtDaH+PMNjkH82ms5Q4/D+8eyGNlTbJYt5CJk6ccZ01kE63HqlPAB9SYdtf0gFjUJbJAdXapWHdHwo6ftGOOnpX/1lz/Udv7ei8e7hOnWxZVktZkyb11KEElSryipQvEk9owYRG6IS71tRwCz4XfWI23tqfWLQubUXmxLmiQKnsif0HSfrZIqRLU3MqSBH2ejGUYYxlNzW7jPOzYg+TQ3+cBuupg7KGheh4HXOKyRapt2pL0wHfj2w6i1rBd68U/gI6VJa4RKChvIAOhAMLFjR8IHKnlFPZNsTFDeSkGlDjXHPKJydoK+Edij8oVKGLXKIXS8A4A3ndyNXyeJVpsxSkqDhtSk0caD1iHfUZgKqJvpNSGFf9u8xa2tlSlgH3VYcjDK6XHmLEdnH4h2p/GC+zT+oe8ehiagwsQuUVJkKSrq0p1b+hdyA2LQEqDVcHPf4DC9xJ7ouBC4WKeWCz7zGtUkjyaGZ0w1BSFDD3ajkSIvSoajvgpU9N0bwwGY0i6kUUpbi7cUA+V5q0NRlBTpoUpKjfTcN5m61MMP7ciLuZcJS4ScfdfJ9OEK9gj4D2Aj5RYzKVikKZTFW8zfqtoXLUbAawl5l4b26wBDFzusS7fFWLT6uklgldP1teaoI2I5XhzKfRMLjkL2dgo8f6U/OJM3DtT5iI9ilKSlqGpLknlpwhycFXTVOGhyrrGZU5Ny5jzb1gK6ye0eD+kEqWT73cO3MmEzZZpvHEaZuNOMAs9Ycj5iB73Z5H8YQuVVNVZjrHR8uUEqQLw5EVJOh14QQ8YgWuYHXUdUHEZGJnsU/CO4RHtCN7mlQ7qwDv1pLO8JnTg2BoR7p1HCDBeX+76Qc4ug8n9YBudNoN1VCMuPGETlmm6cRiRnTXjD0/qnv7qwif1T2HuLwCbytB978IOFGBAYIpajVSieVPLGI81BVQfgOJy9IlTgBiW8zwGgiut+1AgXUiuT4DiRmefdHGNWflDXCsnJZRGLHGOj6AFrRMLOyANMVP/THMXiampOMPSLQpHVLdgfvxjsjZpVsTWigzZalqd3iIlIUCHjHZW35ycFn7yvnE2X0zngMVEj93/TFRq18aj+/94WB/bxmcnp9MAYpB7K+ChppE2X9ISSoKVLqMGUQK8GMUaD7N8YNMkAMARQChyAYVPCOIsnTuSJilkEXtAHy94kPhpE6z9M5JSQZla3byS2BZ7j5tFjeFyqJ23dYxbdURhnp884notXExy+zekkn2aQucgrY3iSQMS1VAPRqsHaLSRtWWrqzEK5KSfIxJhLW6Zg1PaTDiVJ0TFeicIWJoiULFKxoOxoclzWAHARWBYhYXxi0LFU6ooccewj1h4TBFWJp1hYnmJpFik7x5DwJ+cOxWi0HSFi0w0lpkrPmfGvrC1BwRrENNp5woWrjCiz0tJIG8cBkNOUCaijuaEHLUaCGELYdY98Jv3rwrRg95WfbyiUJc3LmPGnrBTDVPPzBhrd+H184JaU03RiDgNYB5U0ajvERrRPTeRUYkd4h8LHDuhq0r6rZKEAmyTxcAqcRgciRpBomugUVg2HBoKymhGileb+sLlGnInzMAj2pKOqap4ac4Qtaijq4pzVw4PDko7o7u4tCZXVHJvSAILVoPvH5QIElW6OQgQHmxdqXLLG6T5c2wMF9fUT1UwVlsKpimFTmdOJi5ldHCPe8I9PT9mzzi4hzy6uOPMqEwISTWA8ed0KgPCb0G8QKgQTwUUKgQUCANKmhYtKviPeYbgQEqVtWanqrI5U8onSel1pThOX2qUfMxTmChY6eT9IdqT74PNKf9MT5P0ozh1kIPYR/V6RxMEYtyNGk/SwPek9yz/pPnFhI+lOznrJWn7p9RGTmChY2uz/SLZFfnCnmhX9IMWUjphZVYT5f7yrv8zRgRgBZGbRbSno2TtWWvqrQr9lQPlEj2wjzWJ6tTEmRtqcjqzVp5KI8oXA9Ge1EHfEYFI6cWxOE9Z5m9/M8WMj6ULYnFSVftIT/AEgRbgptntOMH7U6xkUj6XZw60qWeV5PqYnyPpeR78lQ/ZW/mkQ2Rp3tjA+sGOCkfSrZT1hMTzSk+SodtXT2RMSPZWgIUFA7yVC8M0uUkCErEXO+ztvrXDxhtW1EjFx2UjmpfSxKjMuTpKg35Me0S95swSDX04xPs20lLQklKCTRTNStG1i0i1RbJZwPHE84UmYgUF3t/GK1VoQHNwboJcCuFQOMRJNrlTUBYSqtGFD3GEY3FxwTNbL9CkgYJ7hAinEhCq744GkCJphbZ1JTKlBgUjWrk82ha9pIA3d49wiqtFoGJYDgGAiMZl7gNPn8o+j1vbdPw9N5cOhE75I20rQqYp2BGVIhpkE0uPyd4txCv7wj5c5TlNy9cRXCnKAEl0KvEC6b1BWpZt6lIjsY6C+HCcSchkBmeELVZBWmOOHrhEHOX4NK4vl2FJxSNcCMsKUiOrZaa05MfmNICrBgBUT1bJGpGOVBpgaxHOzzkYoYvQYhSrKoRZyuhttVLTMTZZqkKDpUlBLjVhVuyAq4KJE/ZU5HXlTEftoUnzERlONO8QBmEKgr8EVwAgoIqgr8A64HPwZsGaBfDYV/uuusNXoJ4BwppDcB4KAOCgQUAHgPBQIKN4J4KBEB3zrCkT1DAkcobgQFhI6QWhHVnTR/3FeTxMR01tYDGbeGikpUPFJijgotylOql/SRa0gAGWw/yx6QI5WBC5KdHO645E9risLTBQIyFpgQIEUNbHUXWc7wrnhrF5Yv8Occ7ornU1gQI79H5vX8M58ETEj2aS1W9YYEFAji0bmJhkQIEQLkJBWmnvDzj0BLSChLh2IAfIXk0HcO6BAizwIUycoFLE1Knqa/lm8qQcrZcmaF+0lS5lffQlX5tBzGpPfBwIk8DMunmyJEt7kmUj9mWlPkIzWaKwcCM4tSjmCeBAjbI4KBAgCgxBwIAQIECAKCg4ERRQIECAKBAgRQIKBAiAoECB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1200150"/>
            <a:ext cx="2286000" cy="522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algn="ctr">
              <a:defRPr/>
            </a:pPr>
            <a:r>
              <a:rPr lang="en-US" sz="1400" dirty="0">
                <a:solidFill>
                  <a:prstClr val="white"/>
                </a:solidFill>
                <a:latin typeface="Cambria" pitchFamily="18" charset="0"/>
                <a:cs typeface="Arial" charset="0"/>
              </a:rPr>
              <a:t>Automatic vehicle location and tracking </a:t>
            </a:r>
          </a:p>
        </p:txBody>
      </p:sp>
      <p:sp>
        <p:nvSpPr>
          <p:cNvPr id="39945" name="AutoShape 10" descr="data:image/jpeg;base64,/9j/4AAQSkZJRgABAQAAAQABAAD/2wCEAAkGBhISERUUEhQWFRUWFxgZGBYYGBgaGxgYGhcaFxkYGBkZHiYfHBojGRUVHy8gIycpLiwsGB4yNTAqNSYrLCkBCQoKDgwOGg8PGiohHyQsLCwuLywsLCosLCwpLCwsKiosLCksKSwsLCotLC4vLDAsLCwsLyosLCwsKSwuLCksKf/AABEIAKABOwMBIgACEQEDEQH/xAAbAAABBQEBAAAAAAAAAAAAAAAGAAIDBAUBB//EAEUQAAIBAgQEBAMFBgIIBgMAAAECEQMhAAQSMQVBUWEGEyJxMoGRBxRCobEVI1LB0fBikiQzcoKiwuHxFhdTY7KzNENE/8QAGQEBAQEBAQEAAAAAAAAAAAAAAAECAwQF/8QALhEAAgIBAwIEBAYDAAAAAAAAAAECERIDITFBUXGhwfBhkbHRBBMiI0LhMoHx/9oADAMBAAIRAxEAPwDxxWYG28/Mx7cpnHHqjVYxH8NttjsI3+uJLbtLCOQtYSQCYuJg25+2IkGprSIgb3FrncXETgC1kaTPVCDTJm+42mT1w7iPC6lIrriDaVMzbvfbrjnBpFZJ/C46D4iAf1G2N/xSCKQI3Df8px6YaUZaUpdUc5SakkDFM+oExzJBvJMDY8yDvGGkyQDNp6+8ntEXw8oYuSAL9SbCbAG8dbWPTCLyIKySIAPK2kTGx7H3x5joNKzHp2vA6jcSeVueNHKcCeoC1hvpB53mZ5f374zVpWmxAImDt3AsTzxqZHjr0h6iHT+Ek6gJOx6WjHbR/Ly/c4MTyr9JQrZd0tUSGuBte24jf3vvjQ8K8EGbzSUXYqpV3YqAWK06bVCEW0uQpUfI3xuLnKWYTbUN4NivfqD3xi5TJ1PvajLOwdYdGsGUyIKt7kQcb19BaSyTtMzpzctmtwvyHgPK1tNUJXWi+VqVkVsxlZNSnVpU488KVUaa4lWRSrCLxh2U8BZCo2YWlXqVm8wpR0vSUvFEOfLLqKeYdXYqVV0suobiM3xRl+JjLLmczXqMKmuhdmBAFRSVYfDpZlU2F9CnA5wnxHnMvSdKFepSSpMjUQD6YJW9iRaRe2PKmnwdao3vA/hbLZtan3hqgfzESmoZKWtnkkJUqqUep6UikSkyb9JuDfZc9XyHq1EpU6ldabLoYVFFRnRTBXSxLUmFiVBIubwNcG8SZrKhzlq70g49QQ6QxBgEjqJmeWJqfifOoiUxmakIymmocwpVy6m+8MTF7EnrigI+HfZYWag71qbUatemvpJFQ0alY0lqAMsSdJtBiQTzAn4d9m2Xq/d9VR08xcmWYkG9epWRgFCf+0oUyImTOBT/AMY50KAczUOmp5gE/DUDl9QMQfWzMByJJ540uB1czUy9SqmarKaIpClSVWcs9Il1Aj4Up62IJm7+5wA3iX2f1KOTOa82kyNpKKpYO1N3KU6kMLglZ07gMJ5gDS/EUib2WZvYAW/uwxrPxvN5lfu71qlRJLaCfTOokkiersY2Em2Nbg/CVoqWMFou3QDkO2PRofh5ar7Luc56igC+ZyTUyyNbnvYyRFz89+nbEBpgtvAI/wCkmTzjGnxzPioZSyiV1H8Xy6T2+mM6nUPpPTbYQR0mwNvyxz1FFSai7RqLbW5ymDa1uXzix5xy+Z64d5ZFrdesiDcdRvb2w6upuDIYnaLET3uDPbrhjsYG4BHWwIP5cu9sczQ0pe3KRbmAJ6/1x007xsJiQL7E7Wk323wqlQSDudz17dv7OHCj0mYkkEbbmeQFtueAO141T+hsYgEjrM79cOYCBq3JJO03iAbzBxEH2Eekb27d7Drh5pwLGR1gH2gfIz7/ADwByowPuR2FoG/a2GOwHPVIF4Frbe+98JpNzckXmBznYXPLEhN4YjltfkZvEDff9cAMq2Y+qYHP2BntMwI6YQExYHlPWZxKzbG3+EHSbbzb6QeeI1aZiN5772CzJ269PqBxlIUT/wAXQixB6b46sx03ty5Dl/15YSRB6kgaRYmZ2AvEHp8sOqToAZbXgzM35G95EYAVdyd+skX6SZPtOOEAQJN5kA2m4BEm4ItjlJyNROxBnseW83n+xhqgzpGx7D2B+hwA4PIETzt9BAF+28TOFrmQRz+E7jqJIsbn5x0whUmbGwkSd/pfbphptYCbTyMczPcD+xgBwBUHkYhgRHOI/LttfDVQqeh6ydv93tffmMSKRO8BvwyTsT+JfbcjnhapN9tz0sYv9f7tgDgqNy58rXsL/UHENQkGCF+h/lh9SkJ9MGNrRN7e7Qf7jE3nDmCT1/tcAQMPhDWHX57n2/lifyjNiJW231Jva9+W31jCFvxHYCCeV4E81j2w1wIAkHn0PtJ3H97RgDY4BwLNZqsFy1PzGpwSqhBIBndiATHecbvitDTpqtSnUpuTMPTPoKuy6WvEwA3SGBnnjO8IeMq2SdhTqaQ7KzkKNUKfhDEEgWEgWItje4h9ogzdeKrKlN9K+cEMkrca4gsg1AbSIB2xqGrONw6MjgnT6gCKc7gkwbKe0i3aQec374iptESAZ5duSmLjnaemDXxOOHOlVaNQrVo0lKuaZT7xVLxUAWJgKTdryvvgQNTnsD7mehg7n274jLv1I3FgRBnl/DFiI7yPeMddzzmSNrW729tsNEBTt6oG/fcAWJiN+uOokRcLIMGZuDH17jriAkosxkoJHOLHa8QbW/T5Y9Cp+HKPDsxTZ2dylNWZvwOzUtQ0qBLJJA3kkHbATwfjtTLVNdF9B0GndVKlW+IFSCCpgf1thZjjFWsys76tERcAKCbgDaO+/wDK7UypXJXwH3irj1fitGmr1NFBRIpLTC+sWDk6jKwTAkEXtzPn3EOFVKLGRKzIO68ufImBa2HZfO1aLnS3pkgruDfp/EbdN8EGT47SqAhiFMXU3EHodjj1aUNHUgldM4zzhJ3uB1VgDMXJm463xJ5ltJNuXadone5N/friznK9IuTSQqvfmOcA7Azt+k4qhY9Sibmxi4NhIGx7dpx5WqdHRCDRbqACAI7Hf5fUWwW+AuLV6bNSoVWpFocNqCyR8Ut0+Ewd9O2MbIcDNZpI00x2gnaw9ojVgmqcSpZPy3FNCVdBpI1E09QNRR01Ktzvbe5nstGSg9T69TOScsTK43Sq0c5XrVKJQNUYkCABJkmByMGNhPvfM4jxY1tKj0p0kb7S3UTH59JwZfap4uyebIqZaqzaj6qZp6Y9Map3kndT0GPOitwVO4i9rfzED8scoas8MelmnCN2dcliFBLR1G1+U7X+sjCVDo3kybcgtjqEbXGONUMgix6yfrO97/3OHI/puLW3JggdBvaTfGSjHAF+f4u97EAbW69cParMzBkSNo/igk7/ADvy6YQAgwJkgRO/ztaSee8dMPKAzFr/AO7OwleUCeuAGaRcXIA6wADsQTeT7YaGtawGrkNiMXcvwqsxGik8xGxgmec2iP0+WL1Hwjm9hT9JFwWAHz2IPWMWmS0ZFdySAJgczFzYXPfueeGF9Ityk7dxtPK3yjBL/wCX9diZ8tZIgSbX7DpbcYtUvs8qzLVFPyN77kntbFxZMkCOnUBq2sCTJI6D/tOGwQPc8vin36ST/PlgyT7N351r2AOk7Dkb+2F/5bP/AOsJ66T+d74YMZoDYIM3kiR7bR+REjDiNtIvAkHkb3HOIi/fBc32d1Q0iopuT6gTc9tjiBvAOZH4kYRYSR8jbDFjJAurkSDcCN78ojnY29sJUBtyvBPQGbR8v7ONqt4MzSzNPV3VlPc7icZ1bguYT46Tr30k9vw9sSmW0V3gkknpIC7f9Owxx6e827AWE7X2Ata52OEq3AnSRsb7g7wBP0x1VN7AgiJIIFrAnvvttiFHBL7rZhzF+8xEWG/XvhhkSQSe4i7H5dCcMZecgc/xe4Bm3/bDiSfw37Ry29PSBfr1wA6gJJuVABgDf2gm8/ob4TU4/wBy8TMz3Gx+YwqzemARvvsTaekjlv0MYfoE3gibxG52AN55X/6YAiJG2w5E7j3A2t0E3nniVqTkzDGbzLGfnIxFMwDc2EfKBefi6+2JqSqoguJ7F/fkQMARioJggSJgGwnv7HvbDEg/FysNoP8Adv8AphBp9ibz1j64Qqc+Z2JsATue04AfSYQREE3/AFM726bcxGCbNZBDQ1BY/dyIGxKifnYfTAwisSQWs0Am9xtbYWjBlkjqy6g86cflG2Pd+DSk5JrocNZtU0C4dnGkTrSynYkCJAHJhPudumKwIJIsOUQZjtae287d8NWbtfsZ2JNp94/IYs1aQYlxvbWPp655C4mP0OPn8Huf7qv+S81915rfo7rBOQEAgMfYC+4ncfyvjugbgRB/F77R+sd8cDjtYd7CP5SAOeO011T3k87C5+kRz588aOB01SbkiBJ025WjrH8scSvpIM35Xst7xPsPzxwPzAuZja0e/OI+mHCrqmWudzbcE8uYlsAWMxZgQW1FRPKZEEzNjIO+IVcCQRaDBEDcgTfpP5DDqkaAYB0krGwM+oSZkbt9BfFdFsLGZPt7R8ziR4Our/lfff5krHedjETJ1HrE3Ez9ccLSSTcyItCmN5k7bWw92soYkQI7if0Nu24xGCeXp25xE7c9rcxinIKs5x9ERfLgsyyByW3OOfbA5xGoxI1nUTdm3hmExMWgBbe+IVQM17qPxb2ABP5AwO+H0qLVHIRC2o7CZ+KRtbYx2x11daWq1fQsIKEG++3q/QXmELGrcTFiATYHtt+h7YhiRMyexiAOg+uCnhfgSvUM1mCA8hBY+526YMeGeD6NOCEBIAEtc22xlQZzc0ebUOB16p9CO0WBIAH1ON7LfZ7VczUcL2A1HlzgDlj0uhwvti9R4Z2xrFIzk2AmS+z7Lr8Slz/iJ/TG7lPDlNPgpqvso/XBVS4bi1T4d2xckuBTfINpwvtiwnC+2CNOH4mXIYmZcAcXhfbDxwvtgkGRw8ZLEyLiDY4Z2wv2X2wTfcu2F9y7YmQxBc8M7Ya3C+2Ck5LDTkcMhiCb8L7YgfhfbBe2RxE+QxcyYANm/D6P8aK3uAcYGd+z7LtOlSk/wm30IIx6jU4firV4b2xck+SYtcHivEPs8rKIpsHAmzSOQ2+nXA/muHVacLVpMp1AXMK0kmxNhPUHHv1bhnbGbm+EAgggEHkRIwxTLk0eEOhklhdYB7EWCnkLj54bSfTMG08thsRJ7f1649L4z9n9Jx+7mkb/AA/CZ6r/AEwG8U8OVssDIOj+IGV+fSL7jGHFo0pJmShHMjmTzneTf35ThhadwvzaD8xhUVuQRJGw6ybHbb+oxMhpfiEHmCokHpuMZNDPNJNoU3Jv1tY+36+2GaBEgk7CeYO5FjvMXw9UgzzEXBBBO3a0/LEQWwPKTfl852/pgCcIthqJ/T6H9ZvIxYo8TqrszBRYiFMXIAvytikE0ggkWIuO567/AEw4VeYY2joCIiI5/TpjUZOO6dEaT5FRkNBttImxHeTH5xfElOrpOpTe0SJB6gx/SN+0wzMbATO5gSZ3+XK/vh5IIJ9Nvwz23jnv+vvjJpNp2iXNZcG6H0EyAYkMYgdbjbt88Q1D0EXtG8jv7nb9MTUarKptKmA3IwCdoP0PIgYVakABBkNJU22A5z2EEe3XGVtszrNKSzj/ALXb4+D8nt2GtU9Qgyo572P4SR6dh/cYaCo3ABuJ3AuR6fyvfbcYdR6kkQCBG5tEQOfvyxFTTrYxJMgxeDI29saOJPT9SsATYhpsTaxAj/a/vbEFckEczHPlz25TPzk4sUROoah6gQR6eY9PP+ICcQVSdQMQDsJN4jmed57Yi5Okt4xfivX1Ol7DSQRMwdwRsJ326dBiTL03d/QpYtuAZJuQZ6+3bGpwTw3UzAgDSswzMJEAbLzJnlb3OPQ+CeGadEekSebHc/0HYY6KNnFyoEuCeCXYnzoWQLL8W/M8pj8sHPDOApTUKigD++eNThvDpGr+IyPbYflf5428vw/FjSVouqm3j22+/mZWX4b2xo0OHY1aORxdpZTEcjKiZlLh+M3PVq/nVadE0aYo0Uqs1YMQ2tqgAlWHloBSaXhrna19TxZx5chlmrmm1UgqBTSzNLAE7Gwm5jp1xJSyeSz/AKnpLUakShFRCGU2LIQwEgMBIusjnjNm8WY1bxfTTUfJqMuqoqMpQio9J1p1FX1SBLiGYAGDtaZU8XcjlqocsURdVL1uuZXKuAwaAFqVF9RiRJ5YJP8AwvlS71DQpl3+Jiok3VvqWRCepUTthvFsnlqFGpmHoqwoLUrWUapDfeGKz+I1EDz/ABAHEBicM8XJVampo1ENRqYXUUNqhrLq9JNg2XcdwVPO0B8dqULLQqBTTUioShAd8s2YRSsgmyQSLSR1JEubejl6U5/KZdEPkimKLBpYu7LTOsJpKsztrkL6m2uDylx/hjKFpZYujLTIIoqEk0ai0qZJNm0I9MWgbGARIE6+MF0O/kuUT069dJQ9UGmrIFZ9QhqkTBnS0T6dVSl45LspFIpSIpFma7BmzdTLOumRb90xDb9uWIk8Q8Ja9XLhKr0EqONCkqfJXMhAQZ1inSRgwAHpQagYGCfhPBMo9OlVXKrTtKK6BWUeZ5okAm/mev3M7k4AxU8cBgoXK1S7im6IWpCadSlWrI5bUVHpy9SVNwY3mcW+E+K6eYriitN11U1qIz6RqBppU9KzLQKgBKzBUzFidnJ+GMpSEU6FNL6rKLHQ1O3T0OygbAMQN8ZPETl8nWptRyetyUpa6flqtINppqXlpUaVQSFnSoFwMCpN8FxOOZRqvkrmKJqyw8sOpaVksIBsRB+mNDyMeCP4dqL4hNWmU0vWZ1Cy3mTK1QukQPUWEsVF8e+8LWp5NPzgBU0jWAZvzvgQjNDGZxnPeT5QWk1VqrlFVSi3FN6hJLkCNNNufTEnFPGeQy9Xya2ZppV9PoJ9Xq+G3eRizxXg4zHlMtVqbUnLo6BGuab0yCHVgRpqNy3jAGFT8UZciXmla6vGpXFV6RplFLEsGpP8MggSCRfD245lC5Tz6eoLrPqgafLFWdRt/qzr3+GTsDgfq5bhzUnZq1dUCkmvVpKUqkZpi9QFqeksa9ciBpj0lQAJxPW4HlaZredxA+Wj01ULVQ1Ed8qmRWrVbTrFUy/PTcMdjAFur4iympR5ghhVJaCFQUQrPrLAaTpdTfl7iabceyrVRTFQepVKtyLNUalo6qwZYhgLkDc4ky3g/JsoT7yymoa7aJoozBhTpuVQCwVsqjAibgzIJGL9DgFDMCo4zTZgt5au6vSYA06/3hRCCFuQI/h7mcWyUU8zw7GNnOHdsHOYyuMjOZPG1Iw4nkvHvBitLUYpvMxHpY942nALm+E1Vdh5TCDsAWHybmMe5cQymMKpl7nG8FIzk0eSNIiwG/eecXm9xjukiSL6YJjVa9mFtgI/vbjoFPMiDECzEWtIus+xw5UMkTErY+nbchp+feYxwOxGo9gLAkwZPtMkx06Yc5JEEmee9wTMkWvz7ziNFJN7R22HftJw4tqMqCCvIX/X+fXACL22kGACZAgGwB6Ww9HIAiQbmRO0EdzyOHuJDsCo6CL7xCgSI7nDUUT0AAkggAbCbTzg/XAHHB59xIsIjfa1oxNSqKJVpIJERBi3xCJ7dZA9sQtT0nnsZg9tjtaI/PC1TG8EjUo+sibCQIxGrNQk4u0LMkhiCBqmbRDAgQQYjv8AOcci28kGZmb7nntv74mpNqGg3uCs7ddDdJMxO09ziN1NgTpuYXTYR1jmYjbBPozc4pfqjw/dDqVisAQDMTJsZB5xuPlgt4F4J1trrXWSVS9+7cx7YteEfCWmKtQeogQp5c5bv25YPeF5HcdGI/5h+TDHRRp2zllcGl0f/fQiyHDAAABAFgB0xrHI+mBuxCj57n5KGPyxoZTI4vZbK6qvamv/ABNf8lA/z4Tl0GlGnl23+3mcyuQAAgWGNCjlcWaWXxZSljNggp5fDMxXg6EGqoRtyUH8Tnkv5nlzI7WzDOxp0IkGHqESqdgPxVP8Ow3PIG5lMmtNYXmZJNyx5sx5n+9sYu+Drioby+X3A3j3CRk8pVMtVatWUszsfSsqdClixWnqSyiY1/PBXlcqj01coAWCseRDFRJkXBsBbpjD8cVRFNZg3YeoIZLoghmtsz+nczbnjc4Ef9HpjbSumIKwVJQiDcRpiDjVGMndkvk1F+Fg46PY/Jx/MH3w2pXpuClVYDAqUqAQwIgrN1aQdpxdxxkBEESOhxC5J8owE8C5QAjTUJ/d6XatWZ0FMk0xTqM5ZApY2UjczOLVLwrlVAAp7GmbvUN6YKoSSxmAxmd5vOFnODOatJqVXylpliUgsHlSoWCRpQTMDmF2i/jPj3jWdy+bZFzNYJyAdoBUlDH+UH/exTLS6HrtPwNk1EBHjRoKmtWhl8o0QWGuGYUjoDG8RewjZrV0pJLHSqj/ALdzjwvwT4qzJ81Gr1CTpa7kki6kX7lfrjO8R5t6tQaanqU6hqeIX3NrEC3vgFV7nuacVFb4SwXoisXPuwEIPYz3GLAjToFAlTybQAfcFpP0xj+Fs9RqZZBVWGWbuvxSdWpGNyLxPbG5SoKRNN3HKzE/k8j8sZpndzg1SVe/hRBlcgaZJp0aNMncg/0QYZxLJZp9Hl11pFXUsRTBDJ+NSHLTI2I0kG87g3dFUbMrdiCD/mB/5ccOYcfFTJ7qQ35GD9AcUz4V78Tw37WvD33viNKpQqh/SlNmRTUbUCWWFpC9ib7DTc49n8OUKy0iK0A6iVHRSAYPQ6tVsTpWoBpICN1ZNBvyBIH5HGdxDxxlKOTOcZy1ANpJRSxDa9BBA2IYQcDnJNcoyX+zxiapNdAaiMupaAQuTVSor5jS4Wq66I1BUPqbrhp+zuoar1TmQWYkrNJiAfvdPNiR5umA1LTCBJBky0k7PhLxrluI0zUy5aAxUhl0mQAZjp6hjexTIFUvs60uD5w0a6dRh5Q1lqVSpUTQ+v0rNWGEGYMEajjV8P8AhZcoCFbVNLL0/hC/6imU1WJ+KZjl3wQY4RgChWpYys5Rxu1VxmZxcVEYJcSo4HalK5wV8SXA5VW5x6I8HnkeFh5JJ9QJ53iTF+lsSPSESFMGwkj9N+o/nhjTBNxE7m88xfe0SMPjcwSDYTIidt9zfv788eY9IqlzaNhPvEH+/wCuE1HkRB63m5IMxM87friFTpk8+UdeX5jD0QGbW5GQp9O9pgmMAOZQZKmI3EWt1Pue9iJ2xyCpNri4vaSN5BAna3bDg41CAIF4Mb9oI74brANjPM7fF0XlEEXwB1StuZO825x843/rjtUSbGYJ+XTpbnhluoOoXF7XtfmSADhPA1QNj/WN7/LfAHEN5sATabj2Pb5YNvCvAQSteoN/hJ77Mw68p52OMXwxwU16sMJppuevPSRHPv3x6zw/ICIgRERyjpjaj1C1K/S+Hz77++LLOQyONrIZOKjDqqt9CVP/AC/XEPDKOhhTbn8DH8QFyp/xAfUX5HG6uXipTPXUh+a6x/8AWfrjMpWbjp4tro1/fp6E1KiFBJsAJJ7C5/LFjhWWIQFhDOS5HQtePkNK/LHM3S1Baf8A6jQf9hfU/wBQAv8Av40KtVUUu5CqBJYmAB3OM9TVVFJcv39foOWnil5rVzFM6aPOoN37UjyX/wBz/L/EMvNeIcu9Xyq9UUl9I8ppUvrMJ5piEVjtTJBM3/hwUAYnJdtP4v6f39PHiPL5dUUKgCqLADliXFXJ8SpVSRTYNp3ibet0/wDlTcf7uLWNHJu92CXiUlnqQrNAoofL+IesOQ52CnWtoJPIHGz4cAFEqG1hXcA77nVE841R7g2G2MDipNTzToJHmqPQQjf61UlxdnWFEQCD0bG/wSpeopZWgqfSI0jQF0kcmGg8l3FhgQ1MLCwsAVeIZt6agpSesSY0oaYItuTUZRHK0m+PKfF/hutmaxd8pUTUxKANMkoNQbyyxJOgGFjntj2DFfPZcuhAswhlPRhcfLkexOIzUab3PIPD3hV1MOKFLkVpt+9/2WDamBkCZPL54M+EeG6dMACmkAzqqKCd5sYknsMFK0aVdVZqatI2ZQSDzFxuDI+WJKORpp8CKvsoH6YpGqdMo5HgVNDqCIt5AVShHvDfyxqAY7hYEFhYWFgBrpIIPO25H5jAT494Jlv2fUylKkKZdAq+XSJC+qQWKrsGAJvODjCwLZ5d9kfgmvlaYZvMpr5hcrU0y8oU9IUnSvwm9zAx6jhYWBBY4cdwjgCGrjNzeNKrjNzmKiMG+J4G6oucEvEsDdTc49EODzzPDXqCSWMkR6SbmDJJjv3w119PpmCQYAMXNgxk+wHbDnQbg7gHTzA3JJFhflc3wlrFydRAmJvpAiw/wz7jn9PMek5TQHY6YJ+KSOsHvytvG2EKliTvHIwI5j3v3ntjtarcRexvG8nqRyve/wAtgyjUEQYidR5g8ogWn3iMAcmdhFtutrxA3tM46CQAdiPUSd5JidhH1OFUSCdRMzJN5mJHfrJnD3TUCBM73g2PeegH92wAw0xYdeUjlae4n8pxx6Wo2ux/CAAeVx8ycSZVzFoBAmbjmTJjnYX7DGt4UyPnZimYMKNTSLEiwIP0+eKlbI3QfeFOEeXSUH4jdvc4N+H5XGVwyhtgoyFDHSTrY5x33LByAZCCD1EQGDC4Kk2DA7Yy1yz5qifviPRqUKy1AiuF8zLqymWFNmVkYK8rJgiLcyjLpAxmcU4tlnT0u2qG8t0pVXDWhlBRSHUixAPfkCOMu6PXpSVqM+Pfl3I82TQr182alV0GimmXRQxepCipoEamJhPSsXpknGzlMua2mtWkAepKRBUU/wDE4YAmp3Nl5c2Ix4f8S5ekqHMCucyaQd1+71n8oOSWUaEIWWDSdyRewABFmuIUszSrUUEu9JwKdVatIPqUiJKglbwSkxOIlfJqc4wdabvpf28TBzvhwZypXzGXzCVAXoFUWsxov5QBenXWnIvaDcj0mCPSaNXwLmvNrVHehodgzIXZVrAZpawWr+7kA05Q6jUuY+E6RE/DM7l6RemrU6pqZenRVzTeo5KVKLrVeggD0aaVBUQ1JINIkkSBiXiHhHOs2YQeZVolE0a8w0sab0GUL6wASKdWdSKQT8bajGjzj8v4AzCIg/cVFXRNBqlUU3AbOHSW0Ewv3qkwlTJp3ixwZ8JyrUMrSp1HNRqVJVZzPqKqAWve5B3vgOy3hviRqVfNq1dL1lLRWIDJ97Vyael9SRlgyQAm8Q3xYvcI4RmcvSqiu1Sor0UQg1GqnzDVqqdIYmP3T0RbcqJuCcAO4iB5KiqWqwad6Uyk1FnUE9QN99Rk7gY2eDE+Y0BdDIpVhpk6WYHUE9M+oXH0GKOdLGl+5Kooel6HOrT+9SPQIKDtqt0xYyDr95BmXZXDEEFDdTYoAJ9P4vVA5xgDewsLCwAsLCwsAU6XoqlfwvLr/tfjH6N82xcxXztIlZX4lOpfccvmJX54lo1QyhhsQCPniI6S3SkPwsLCxTmLCwsLACwsQ1s7TQwzqpMCCwFztviSpUCgsxgAEknkBcnAGXQ8S0maIcJ64rFYpE051w/ICGuQAdJgnFytxWihCtVpqS2kAuoJaAdME7w62/xDqMDuT4MK2XC083/olVaopqqBTFUMArMxlgmpiF0qfSJmLtzXhfU4Zsx+8asSWSmRBKUpUaX9IjLD49SnVcEhcAbuU8Q5aoFK1U9bMqgsAWKMUYKCZNxy7YfR43l3YKlekzEwFFRSSQJIABmY5YHv/DNPzQv3lf3h1lNAlkpZpsyNLaraXrFSbyIgAicT0/CVLSi+aPhoLICgsKTVWsZ/F5p9o54A1X41lyoYVqRBbQDrWC/8IM/F2xFnMZXCvCCZcoxqhjSK3iLLReiobU7QYqE2gbAADGrnMVEYOcSwN1Nzgk4lgbqbnHohweeZ4SleL7sGE7EEbx+omdjGJNAn1WIBELAG0iO09vnhmknlykja38rfrjrKBAvYm8crGd53/I48x6TpqAHVueYmeW+8c/lfCU3kKw6AEi5BAg/X88NamOZIBE7g2tPONo7/AKY4yeszYzz5bbnnfngBze8GAPTcX6zaTvH6RiNouQOZtBgT/PDqh31C83E3mZPz3w8VjMnc7aYFwItHL+fcnADGB36ERzI6d5EH8sHX2e5aVd7XMA9h/wB5+eAeklpFo2JN9uQnmTcX/I49G+ztP9Hnq7bfS3yGNw5MT4PQeGUtsEHnClSeo21NGc+yqWP6YyOGrtjcqZBK1F6VQSlRGRh2ZSpjvfCQiZOZ8SUKy0v3uldUuhpvLQsgmm+mo9INzVWBJWQADDm47RDUf9JSKasoYo4CEpGti5H8MWDGX6SRicR4HmstVd6a181mnqZfya8QPKphValWZRpQ+lySRB8wG9wDp24iRZcqt9i9Zre4Vb94xg2BddEq5lWPFMu9MzopqRTqUTYqqQ4ashhgVYzOki4xo5XJBcsfu2bp5ilQJOmimXqeWdRcgBnsQbj12iw5YvcbrZvNZSrSp5NkqNQqgmpVACO2qmFRgD5hIJcGwgiSCYAZl2ybZvJ0spT+8O9MrWomoVVQF1KayrIREYH0Fd7aZjABtlvFwy1MvnalTTIHmNSRQh2h/LdgLxcwASL3GNPg/jPJ5t9GXrLVIUMSpkCSQAT/ABWNt8DeZ8OvQqNWfLJ5T+hxlypqU1eFLrFFajBTLH1MTJIWRjM4f4GqZrMqzV3OVy9RGDGiKRzDC7KsEHywY9RFzOnacAepYo8VpswRVbSS4MxMaQX2PdQPni9itUpBqgkTpU/8RA/5TgDC4vlUZB5lJqjB6cMCan/7UJg20bHkB3xeRagekSf3eqACQzCVYD1CAPnq98addbCB+Jf/AJDEWcorGrYhlMjswN+tp+uALWFhYzvEfD2r5WvRRtLVKbopuBJUi5FwDsY5E4AtZbP0qgJp1EcAwSrBgD0JB37Ykp1VYAqQQdiDIPsRgDr+Ha1RxVTJ/dlQZZfJSpTVqpp5mnVJHlME000WoF1EE6zYWxUTwvxKjl0p0XqAaaJqIK0mRVq+YtL94mgaGo2V0BCxMzIHpRwPZLNplqtYZjN0yCQUDNTQU1vKxN21EsWtIIEenEPhPhWaR2fNVKjt5VFF1VJWdP7wlFOnXqCgtF4MG5nzP7YeFseIBkRmLoBZSZ0gXFtvUR8sCpnt1PNowlXUiJkEEQdjI5YrnjNCYFRWPRPWfoknHlHhSk7vQpukwkVJghYUAFutwthe5N4Ix6fk6JZTorOpUwyEUjpPQ+iT7zcYy27O8Iabjbe/v4MsftBj8FGoehbSg+eo6h/lOKvEqOcqUnFN6dFyp0sJqEN+H4gFF43Vh2xaNGuNqiH/AGqZ/VXH6YRfMRdKbezsP1Q/rh4jb+Ne/HY8B+1vw1mRn6FQ1EeoadIVKzaKSeavzhZBELvAx7NlsrWzWTek80g7BZ5tROkvp6FlLqCfeMVauQWlmqUcP1BlctUUq3lsoGljqYAzqIAs3SbwEeDftkzdbiLZbNrRVVFQehWHqpmTcsfwq9sU4yTXPv5BrnPA9QkBKqkLVeohqLqZPMKO9o0N+8RmjSPisRF+0fBDh6h10wrOzaQpMyuYW7SH/wD6BbUdmII1QLOe8R1xmTToqHUeRCilVYsKh9RNZTopwt/UOWG5Xxwk0kqIddTmpWASamn0ltcEU94iSO8UyUqfgWqKekNRnTWS9MNpWoKMX0jUZotJYbVPxafU6h4BOn1tTLDXoOknyy9da0qbXGmJAHsNsXk8cKUBGXramghP3c6TRNcNOuPgU2mZtF8dbxmqk/u3cSzSoUaaaiiSzanuf9IWwvva1wM7N+B3Kxqo2qa50ENW9VU/vmvJHm2sbrPOBqZfJeTQp0p1aEVZveBHMkx7nE2T8RLWq+WtNwIqMrtp0uKdQUmKwxPxHmBa/PEmcxURg5xLA3U3OCTiWBupuceiHB55nh1UtEmDIuNh0EXvt9fbDajjUfrNjptcSN726Ya0dd9rXHM9TzN8SPTIDEqSbzqPWAflq548x6SMNaItA2tIkHbnz544Ra9zIv2/2vp9Dhj1BEST1J5nnH9cStStvs3b2tBvYDbACaCL77AC9uQnqP59sJH9IjeRfblEG/tfthAEC4aCLGJmRBibT7YVEyDuSSIEWmdzy2i198AJgJhtwYkQZiZPflvvj0vwAR93EGfU0nqZ3x5hUplZBEEweh9+w3tblj0H7Os9qpMtpVuXQ7Y3DkxPg9U4acEmUbApw6tgiylbCQiRcU4pWp1vJVr5gIKBgHQwbTXO19NMrVE9DyxSyfjavmPKFOmqFqlOAzggo61vQ/pLKwNIGwvcWg4JKVQW7bdsTUlQTCqJMmABJ6nv3xg2DVDxw5GoLTGsK372ppRAMtTrMocJMkuYkGwY8oxzL+MnWsKflh5qsGeVU6WzlWggUR6tC0wTNzbngnZUIgqpEgxA3Gx9xjpCEglVkTBgSJ3g8pwBcnCnFbzsLzsAWZwpxW87C87AFmcInFbzsLzsAWZwCeO+FVKmYWpTovVYUgKY066ZcVC0B1dKmVqTp/fAxHI6YJl52F52AAfNcRz9Q5paNViuXrCmHpqrmp5lQVWBgEg0qTJSOlWadR0k4qVzxRdToMwrVDlmqWSoVjKMCqBUK/8A5AAcKvMfCpJx6ErgbAC5NupuT74752AAfN0uLsHIqVlbRUAVFo6dS5Ok6adSsRqzJqr8R5i2+NPiH2e0swC1WrWZmC6g5VgY2B9IMCSN56dcEvnYXnYAxOF+HDSATQgQbBXYj56lB/vfGw+SiGSFcc4gN1VgOX5j6y/zsLzsCptO0Py2aDg8mFmU7qf72PPE04zs0v40s6i2/qG+lgLkdIuDtzBg4Tx5a9MuUelpZlKVQUYaWIBIaCAwhhPI4hqSXKNHOGpp/daNX+OY/K+POF+z37q9XN1FSqWgNSppZi7BXqNUCmqqAHUUQEQDbBzxLjHlBIQ1HqNpRFIEnSWJLMQAoVWJPa0kgYy834hytVPLzBakwcypLBkakUbWHpyAo8ymdcgQ4nmMUwS8I4/QhCKY8ypY+TNVdFNvKViyiQssBDAEXkeknGZlOKcONNKtSiabxSITS92fzNBSYVo01hrPIHkRMrHhyEk1G1U2OttdUs5NVQwYj/WjzQikCYMLbbEedrcOCR6yaQpKujzdYCVDTUqSL6WzDK0T8UG8DAE78byIakaVLWhF6gRgqKMpUqASR8fkrGno3W2O5/iGUQlVoqwKurkyIlMs+mwMgq9H/IMRUV4eWSSVa6in5lQqSBUyoL3062QOgLXPcicTcKyOQrofKZqgEElnqyQ6U1Uy8EqUoIARb0mOeAKnDc1lKeYq1lNUuxZVXyo1a65DCmFA1nzVIkxYTzLHZTPpWprUSdLAkSCDuRcG4uDivxDw/TZR5fodY0sS5iKnm2h1IOom4IImNrYjyeUFCglLVq0LGo87kk7nmTzPucVEZn8SOByqbnG7xGpgeqPc49EeDzyPDQvTqL2JFuUdwed8dDGZ5A2BEx8tjGO0zABJEH6kC3Q2n+7YT0x09Rm1pmenL6CI5zjzHpGl5N5tMRv0uYtJ+mJJEkTaZi0kHuIncWmDG2G1kAgEmf4ehPOG+ny3xwVDAEHny3sJJ5WgdzHfAHYvsYA+V7ct7/3vhyqYCgXMCLdz3Mx0jlhqNLenYC084mJA9+WGU2BsTAnc9OXcbRzwA4GAA2wHPpNzHLc98EPgrPCnmCsnS4gT9Z+eB2Bst/5EmDF7iOfQ4dRZkZSDBB9J63N52I7icVOmRq0e78PzWN/K5zHnnA+MipTDTfYjoRuMEGX4jjs42cU6DWlnsWFz2BCnxPvideKd8TAuYVffsL79gW/anfC/anfDAZhT9+wvv2Bb9qd8L9qd8MBmFP37C+/YFv2p3wv2p3wwGYU/fsL79gW/anfC/anfDAZhT9+wvv2Bb9qd8L9qd8MBmFP37C+/YFv2p3wv2p3wwGYU/fsL79gW/anfC/anfDAZhT9+wvv2Bb9qd8L9qd8MBmFP37Hlf25cPq1hlqlIGRrRjOkaTDKWJIAAIa5tfBX+1O+KWYpUahlxr6hmLKRMwVJiJvG2I9NlU0XfDbVKuVopVLo9KnRZaqMD6wjU20sZVhEg2IOo4iKZeo9QnMOqJ5tPMO5UNVNVqQMsV06CKJSV0xpgc8PHEABCwtoEbDpb+WMmnw2mujSzWCapJbWUqLUBOo+k6g238Zw/LYzRuUMjklcMtUTUbzEAalf98K3pIXUwLoBcm0gRiOnlcq4av57L5oJljTBUsyZmCSskroUgMTCiNsY7ZAalPmmA4fTHMVWq8mA3eJIOwiL4jThwkgn0CitMTB1MFCmoV5HQqrv1wwZc0b/lZQGfPYUzpqN66fl1CK1R0kxMq5awj4QDMHGxw6lTpCUYkGnSQEkEFaSsEIgbkOZPO22Ao8NBWDVJNrkExDu1jq1j/WEA6ptuZIxrZfPaEVdRbSoEncwIk98MGTNBQ+dxQzOcxjvxPvipX4ji4EzJ8/mcYNSvc4fm87jKfM3x0SObd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N">
              <a:solidFill>
                <a:srgbClr val="000000"/>
              </a:solidFill>
            </a:endParaRPr>
          </a:p>
        </p:txBody>
      </p:sp>
      <p:pic>
        <p:nvPicPr>
          <p:cNvPr id="39946" name="Picture 12" descr="http://www.pcb.its.dot.gov/factsheets/images/core_avl.gif"/>
          <p:cNvPicPr>
            <a:picLocks noChangeAspect="1" noChangeArrowheads="1"/>
          </p:cNvPicPr>
          <p:nvPr/>
        </p:nvPicPr>
        <p:blipFill>
          <a:blip r:embed="rId4" cstate="print"/>
          <a:srcRect t="9091"/>
          <a:stretch>
            <a:fillRect/>
          </a:stretch>
        </p:blipFill>
        <p:spPr bwMode="auto">
          <a:xfrm>
            <a:off x="3048000" y="1790700"/>
            <a:ext cx="2270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4" descr="http://www.geoinformatics.com/dir_upload/site/1373cff974a5895d25ac5da55f85d805/ATIS_1.jpg"/>
          <p:cNvPicPr>
            <a:picLocks noChangeAspect="1" noChangeArrowheads="1"/>
          </p:cNvPicPr>
          <p:nvPr/>
        </p:nvPicPr>
        <p:blipFill>
          <a:blip r:embed="rId5" cstate="print"/>
          <a:srcRect t="11111"/>
          <a:stretch>
            <a:fillRect/>
          </a:stretch>
        </p:blipFill>
        <p:spPr bwMode="auto">
          <a:xfrm>
            <a:off x="3048000" y="3973513"/>
            <a:ext cx="32988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48000" y="3635375"/>
            <a:ext cx="3311525" cy="3063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algn="ctr">
              <a:defRPr/>
            </a:pPr>
            <a:r>
              <a:rPr lang="en-US" sz="1400" dirty="0">
                <a:solidFill>
                  <a:prstClr val="white"/>
                </a:solidFill>
                <a:latin typeface="Cambria" pitchFamily="18" charset="0"/>
                <a:cs typeface="Arial" charset="0"/>
              </a:rPr>
              <a:t>Real Time Travel Response</a:t>
            </a:r>
          </a:p>
        </p:txBody>
      </p:sp>
      <p:sp>
        <p:nvSpPr>
          <p:cNvPr id="39949" name="AutoShape 16" descr="data:image/jpeg;base64,/9j/4AAQSkZJRgABAQAAAQABAAD/2wCEAAkGBhQSERQUExQVFRQUFRgXGRgYFhoYFxUXGhYdFxcVGRYYHSYeGBojGxcVHy8gIycpLC0sFx4xNTArNSYrLCkBCQoKDgwOGg8PGiokHyQsLCwsLCkpLSksLCwpLCksLCwpLCwsLCksLCkpKSwsKSwsLCwsLCwsLCksKSwsLCksKv/AABEIAMMBAgMBIgACEQEDEQH/xAAcAAAABwEBAAAAAAAAAAAAAAAAAQIDBAUGBwj/xABTEAABAwIDBAUGCAgMBQQDAAABAgMRACEEEjEFIkFRBhNhcYEHFDKRobEjQnJzssHR8BUkM1Jik7PhFiU0U1RkdIKSlNLiNUNjw/FEo8LTF6Lj/8QAGgEAAwEBAQEAAAAAAAAAAAAAAQIDAAQFBv/EACoRAAICAQMEAQMEAwAAAAAAAAABAhEDEiExBBNBUSJhcaFCgZGxIzLR/9oADAMBAAIRAxEAPwChnW5159vfRZjzPrpYT+lHhSFKtr76809kUVfpH7+NN5+0/fxo5JGtJII40eAMQpV9T6/31Fxajp9dSVrgE1CL5nWngBK92Vm0nD6qmYVFkqmBMQOWsj761Bx65BnWpuDkgAaZJJ8B9cAd9dX6SF/5DYdDdnB/FtNqJgqOa94EnL32I8a7y0mAByrhPk3cHn7An4x+gqu54d4FtKuBSD4RNaHkh1D+Q9QqhX03wYMdcP8ACo/VVzhsQlxAWgylQkHmKq00cw7QoUKBgUKFCsYzXSvYYVleClBSFoJuYInLYTCSMxMgXq/wyCE3JUZNzHM8qidIP5O53D6QqcgWo+AGV2J/xHEf3/pCtbWO2K5/GT4+X761vXp/OHrFGXJkOUKFClCChQoVjAoUKFYwKFChWMChQoVjAoUKFYwKFChWMeb0r5lOv34URA5j7+FV6n7n7/XRl+fv++vNo97tE7rBz932U2XgP/H7qjJXB4ffxpLhJPAeP76KN2kG+7M0ME3qAElSlNtpKhISXF5SqOMA0wu33/fTuBVvo+fw5/8AeSKvjW5HP8YOi5xnQphKylzHIChEgtARYRbNyj10EdGcOBbHtcP+UOFh8erVI/jkg8f/AKalY5Tow+K87DQTkPVxlzZr5dOPo17r6aHxXtJ/z+x86uoybteG/wADWwuiq2lIfYxaZF0qDCSDqOKu+r/HrxqkpCtodWBCRlZSiSYASYWJ0gDtpnojfBsx+afpGrDaODDrK0G+ZJA4b0SkzwIUAZ4RXFOChJpeGdcZOaTZmkdDVrkjFhUEgwymARqDvaitTgH8Y02ltOKRlQABOHToP79UCtjPp82CFEJQhOeFx8JnC3HDcBzNvgzPpG15AY2digFkK3xlUMzpUl1xLpXMf8tst7hT26boJRj0jQPbXxapR542lR3bMpCgSCoQM8gwFHwJ4UeGxuNbAQcYlRuRmZBURx+PJAkesVSMbHeQtok9YEKZJJXcww426q/6TgVHEVI2xs5xbra27KDTyM2cpyKUE5F5RZQBBkdoPAUDUi7/AAljf6S3/lx/roHaWN/pLf8Alx/rrKL2NiS3CVKalwDKXVLKGlNBDqgs6qzArSOB5TFEdj4pSAVOEO5HTuuqCQ8Vo6rTVIQk62ubXo2akXmMbxrpVONspMFIYGWOYGextU0bTxwEectd/m//APSqzbbC1hOQFQCyVIDhbK05VAALGkKKVRxy1U4jZOKK3iHCM7agiHTAJbSlKTN5SoKOcAEzPEgA1IneY4kOrX522FvBYI6gXzDegZ5kCq89D3v6UPBmD6+s7akL2O4HW1DMpLb7pTLypS0tsBJJJlULCrHgY0tTB2NiAnCgOL3EjrPhST1mZBUuVHfTAWmL2NheQbYGkajD7TxqEpT17JygC+HM2EfztM4rpdiGlAOYrDIMTCmSDHP8rTmasb0jRO0sNOnwf7RVdHT4lklpfps582TRG17NK902dUCPPsKmQRIauO0fC61K2Jt/EpUxOJbxDTjwaJyQrekznzGYjTtqrDTgddDyGvNcqoJCZ0tPHn7Ki9EPyOF/t6PeaeeGKxuS+n5Ejlbnpf1/B18UdEKOuE6AUKFCsYFChQrGBQoUKxgUKFCsY8vKMTQEkaUgtXP3+qhk/wDP3FeafTDhSZFtKS8o8aSU/f7ihJ+//iigMQpVqk4RyEpAP/qGFkXiA8lI7zKj6u2oTxIk8hScGrOiCSMy2hIMEDr0XHIida6sS3s4Oqa00b7EYJ5G0y+GlrbHFIBn4PLaSONZfF9GsUtxauoXBUojTQknnyrop2CB/wA/Ffrz9lD8B/8AXxX6791e1j66WPhLhL+DwH0sZbW+bB0WwqmsK0hYyqSDIOo3ifcatZqsGw/6xiv137qV+A/6xiv13+2uKU9UnJ+TrUdKSRZVT47D4kvEtqAbyHKM1isAESItKgUmOCvCn/wL/WMV+u/20n8C/wBYxP63/bSWMiH5liypOZaSjK3mE2KgttajEfouAdhT4R3NlYooDYUkJDJRHWaqA3VejYyAZ5HjVodi/wBYxP63/bQGxf6xiv1o/wBNAayvd2fi94pXClBIkrBUEpceISTABVlcaJVochHfY7SafJa6pQsrfuAFC08J/OsOzvFNtHaeHZUUqxeKKhYhK80HkTlgHsmak7L6rEAlrF4lUajrYUO9JRPjpQ1K6KvDkjHW4uvsIw+FxpQ0SqDmQpYUsFUAIzgwkCFHrN2+W3g+1g8XLUr9FcubwVmG5cAJEIMObhkjMOVpf4FP9IxP60f6aP8AAh/pGK/Wj/RRI2Hshl1KCHlZlZjBkE5YGsAAXnTs00E2ar1bFP8ASMV+tT/oovwL/WMV+t/20yEZZprMdI8A6cYw6htS0ICScoFoWSRryq1GxP6xiv13+2ljY3/XxX64/ZVsWXtSteiOXGskaZjtt7IxDz7i0suZVKkSOwcJq+6N4dbTWGS4kpV5+0YOsFQE++rUbE/6+K/XH7KZxmzA2vDK619UYtiy3CpN1xpGtWy9XLJj7dbf8I4umjCeu9zqAo6KjrzzqBQoUKxgUKFETWMHQoE1V47b7bYkHMeQ+s0Um+ANpclpQrNfwwTyoU/bl6F7kTz6oiTr7KbKu+nbX+/10Wfs+/rryj6mwJX30Sld9KKo0P39dFOYgTckDlrpcm1MhZPYjYtO7rqKTshO6D+m17X2r+yjxcCbzrfmBRbLO4rXVrjyfRXTjPM6jdnczqe+jo495pNdBxIUKFEKVFYIRoUcUKxgqg7ceUlhWQwtRShJ/NLiwjN4Zp8Kn1H2hgQ80ttVgsRI1B1Ch2ggHwoMpjaUk2Yf/wDGr38636l/ZSmuiD+CPnAdQeq3iAFbyfjJuOIkVR7T2TimFELDpE2UkqUlXaCPcb1Y9GujL7ziVOhaWUkE5ioZ4vlCTcg8TpXGktVJOz6TJKax6pZYuP25OkxShSaOu2j5diSKKlKpKqwgRoA0VCmRhxCqh7aVZjsxeH/aipSNahdIDCGj/WcP+2TWAdKo6FCpgBQoUKxgVWbY22hhJJuq26NbkCfbU7EPhCSToK5z0kx5WVSoSc1hEEJIGp4X1qkI3yJKVGixfSFZSTETwjQG1zWVx2NUTympuKx4SBISTA4g30+LaqJx6STEV144o5ptksL7fv6qOoyX7aUKrRM5t1gvfj20U99GE6z7v3UQE8QB9/bXzR9sxZII502hcEGxuLEW14jjSKeZbBO8QE8bSfAcTTpEZMYeRMi9uz3+NFs5qGnSeCmxHKHkEz7KexbuZJ4AWAHPXMe232U3gv5Oq8zB7PyrXt5nurpiefm3O4mgBRn66Aq5xoEUYFFS0i1YIk0maNRpM1jB0KKaE1gmT8pO2ncNh21MuFtanQmRF05FGLg8Yq66MYpTmDw7i1FS1tJUpR1JIuTXM/Klt0u4kMwUoYnURmUoCVAfmwAAeN+ddG6GK/EML8ymh5C1sXQo6I0U0yaFAaTS6QoUGJQVChRGjZhaDVd0mV8E3/aMP+2TU9Jqp6XvZWEq5P4c/wDvJreDHTMdjQ2kklIN4zGASLxJtVDiumiQvIBBBglRBAHemfZNJ6UbZARLZVMxMboMQRcWXfSx1rGsYoEISGwo58xm5VoAi147Aapjx2rZzzm06R0/ZeMLqM14mASIzAWzRwkzaptZTB9I1N4dG4icykwCALXskXBGkGNJ40Y6Yr/m0+s0nbk+B9aJ3SpR6r0ZF5PLgL+NYPaoCoUQJ6tzjMkFBuY7K0O1tsrfRlKQiLi+vZWWxqlApBIG64BpxTp4xVoRpUSk/lY27iSTNqYJNOOIuYI9YpvKez111I52GlRihRhHdRVjHPCe7U+qha/s76Qbz30cAV84j7MGTX206lQyzyPDgDa48KaWu3bS2XOfMWnjprwtVEc82AK3YEcZnxgdtxMc4pbCSllaLWQCdLQ8m3Ze/wC6KcbyomDvJtzGsyItwA9Z4XZabIaem0NSJkEp6xMEDiOM1WKOTIduoppN6FXOQOaoOmOPxjbSDg2wtRVvEDOpI4Qg6g8Twtzmp+3VrThnVNmFoQVA9qd6L8wCPGs3gOkzxWtRzKQll7FhIAGZlQAYa04HOeduNE1FIdv7b/mV/wCWH2UX8INtfzC/8sPsrT/wuUEtFSGgFuKSVBwEQFISFISkqUZKyDEwU3EGRabAxi3EOdYpClIedQcpunK4oBKhwMAR2QeNDcJhPw/tv+ZX/lx9lUG3OkW0ZHnC3m4IIGUtJkXBAAAVHjXbhTWKwiXEFDiQtCtUqEg+Boms5l0v2szi9nMuhSVvocQhxWQIcEoWSCJMJJE2JB9lbroSf4vwvzQ95rlnTzop5k8OrnqXZKJklJGqCeMSCDyPOa33kw2wHcElud9glJH6JJUhXdcjvTQ8hfBsaKKI0U0RRVAmkURrGAaFA0KwtBis/wBPf5Er5xn9sitAE1n+no/EXOxbX7ZFFBoYxDhUZJJPab2pDbRMx/5oj2casWWikfu1ru1Ujz1G2OYNoITN80ieQBj2391SjioqBinTASnmD4z+6oL23GgIz3kzHqqTe+5ZfRF+2/MDVRMD7KgbS2e65CoGXf1UkaIUTYmdJqGx0mwyIzLM/Jn3Ub3S5lRCQrXPr2tLSB4kihqXhh0N8outnbB6tRU8G1gJMJ6yxPAmOAvS214QqT8CsGZtBTa994giubdKHT547JvIMTNlJChqO2oDLzmgJi86wPGp65PcosSWx2JeHwxJORdzP5NH2UK42FnmPWaOtbNoRALRk2NMIXMxeDHjUbaaHFQETlJjT3mnMEyUIynWb9/3Feao0rPdeTVOlwP5ra/ZTwQJm+U7ot6XCZ4DjSEtmCQBHE8AJpxbpMKJkmToLK4mLcgfVTInkDdBIOsxrGUQSQO4chSUOS08ZJlpWvYefcBTqnQUpsBMmCZJkXV9njFMNGGXRqeqcjkN257NYHjVEcs2dwSbCq7bO0lMhohJVneSghKcyikpUTlEi+6PbSNu7VOGwjj4GYoQCEmwJJAEnWL+ysA75QcWvKos4chJC0khUpVGo39RmI8atwjnNijpbCU521lSnHhlSneQ2271cqTeVXTIHbT38KUjPLTgCc+Uyk9YW3gwQIO78IpMZo1nhWAV0zfXl+AwZhRWJQuy1GSZzak3PM91WGF6Q4hxJJTgUpVnSnMhZz51BbiYk6qykzqSDejH5cEsuWOJap8Gl/hC4FwtsIQ2rEldkqUlDCUHKIVGbf1EzItrU9rpBK0N9SsOLcylOZG6OrS7nKpgjIoG0mRHKsVs7bWJGYFvBMhClo3kK9JUdYN1RmcqZPGONRW+lGJZc6pLOFQpCyAA2bKUMpIOfUiBrpArPZWwY8+PLJwg9zfbL26p54AIKWlM9YgqyysdbkzWJyiPikTVzNcrw3STEoWpSG8KhZ9IhohUKVxhVk5j3STWy6E7fcxbThdCQtDmXdBAIyhWhJg3IpdSLuO1lZ5W2gcEg8UvojxSsH6qrOimz04HAnHpQ48643ZKQYQJi8cJTJUeAAA41beVgfiA+eR9FdYg+UF1vBsYbDy2UIhbnxySomEfmiCL693EvkK4NfsTysMOQnEJLKtMw3m/ZvJ9R762WD2my7+SdbXP5q0qPqBmuGbM6JYvFb7bSlA3zqISlR4nMsjN3iad2h0IxrAzqZUQm+ZBC47dwkjvihYKO75aI1xLY/lJxeHhKl9cgWyuXI7Av0h4z3VvNi+VDCvQHCWF8l3R4LFv8QFGzaWbE0KQ04FAKSQoESCDIPaCLGlzRKJIMVQdPR+IPHtb/bIq+qh6ef8AD3+5H7VFYnLkkNMgDnzpGIeOWAePrpS3bCOVRHHuddUThkNqeKDmE2uPC9YXamFCHXUxAS4tIjSyiBHhW6dJJHG9YfbTSnH3lIBKVOLUDCvRKyRNp050mRbovgdJ2Vy2uU+upvR5gqxCAAD6UTxOQx7aLCbOcUYMpA1JBkdgFpPiO+t70T8mjhfTinFFplIKvhIzqEETFgkcZPtqWpLYtJqjHdLXPxx3mCAeN0oCVCeNwai7NecnK0TJn4wSAIGYkqIAEASTUjpKUqxrxQQtKnVZVA7pBNjPI61Ew2FdWC22FSuPR4AH0jGiRxPbQvYNPk0COj6YE43DgxcQ8YPESGoPeKFZT8FO8Tf5M+2L0KXU/YtIs9o7aCClHVylQEkE2EzF7TraqjGvgqsLcOcTab61YdI2kJfVkJykAjv4gdn76quBOsfXXI/R6WGCitXsdbegQLEnXsgiO65tSlgghPG3s17BTbiYj7jhIB4xTpG7m1gXmeJ08Z5/vKNMCnSQq9xGgHCwjuHD7KccbhtwxBUw4o8Mu6TERbh6uNNFUKNiZtyjMm1zwBA7xyp0PSl4RA83WLGAcrJvHEmJjtmqo5JnS+mF9mvfNJPqKT9VchDgKQAROgv6vrrtzz+TCqWUhWVgrg6KhvNlPYYis3hNt4cIK3WGIlASW2wErKmytSJdCN5ATe8HMkCSYqlWkSTpHNELiJMEHnxFX2zMQy2nOp1KFabyA4FBQCsoEGCDN+0dtbZ3abSetKMIlSULYSkhtuFpeybwmCDv2HdMSYfc27g0qdT1SZaBzANNknKpKVAAGZBWBcAG8EwaePxdnNnwrNDQ3Rz/AGdtLDFxx1bgSc5KEqBWBJkKUb5onQ6kXmaq8RjU9cpQcDm9IUZBV2kG9dfYxbBe6nqAlzIFkKbbEAiYiZJGhKQQDaZqDtvbCcO7k6hoyG1p3QJRK+vV/cS2D/eE0JbxoXB06xZNabe1HNGtpyCAQL2AVzudT2CugeS0HqHzwL1jzhtIN+MGp2E26yQxnaSDiFEIypRASp0ttqUCQre3SSARerXZO1m3swaBAQEyCkJykzKCAbKGUyOEjnU1GnZ2udqjO+Vl0DAAHVTyI8EqJ9lYzya9Fk4t5S3RLTMEg6LWfRSf0bEnwHGtF5Y1fA4fl1i/oD99SvI+Iwbh49eZ/Vo+00z3Yvg3MRYaAfcUk0tSqx+B6RkNl1T/AFjgZWtzDZEjqlJIGXMkZmgkmDnzSASNKYUsttdEMNipLrQzH46d1f8AiGvjNYLbXkldRKsOsOj81W4vwPoq9lbDE9MOrbUpYa3RiAFBw9W4tlKFJS2oi+bORFyChUTS8Zt53IpY6ptCMWhnMpRunPlWVWhAMpHdN9KFWMm0U/ky2Hi8MXOuRkaWBCVKGYLBsQkTAIJmY4VvqpOk+PW20lDSlJddWEJUlBcUkAFa1BABKoSmNPjVBX0vJDQASnrWM0zK0uZFynJqnKps3IIsQSIvuNiilZqhVB09P8X4j5Kf2iakdHdpOOoKXQnOhLRlJJCg40lwEyBCrmeHKo/TwfxfifkD9omiic+SPiiWwAr4yUqBn4pE1L6MrSvFNA3kmxuPQPDwqpx+3FPZMzaBkQGxGYSlMxN9aYwe2FMuIU2hPWAnL6RNxGmbt9tdCktO5x9ttnV8b1TLS3FoTlQMx3RoPea5BsjZTuLXkYbzXuTokE6qJsB9xNbtrYWIxKOs2i71LCQD1YIRcHVXAf3pPIDWqLpF5S0MN+b7NQG0C3Wxc8ylJvP6Sr9lQlK3sXhCti280wWx0BeJV1+JN0oF78CEmwAj01eArB9Kun2IxuYKVkavDSTuxwzH4577cgKy2JxK3FlS1EqJkqUSST3m5rWdHNhYKy8ZiMomzQG8odpSTE8gR3nShwUpLnkr+jeyHsQ4nq0FwpIkAEjszKsEjvM8ga6VsHyXoYaLmJVndShSso9AEAkGPjEGLqtbQa1NwPTDDMIDeEwzpSBbK1kB42mB7aibS6UvvkozpwbWVQWorbdfUTYAIGYIEa8b0kn5Bqb2NxhsMnIn4P4o49lCuRr2EiT+P8eLRJ8TOtCp2bSYTbboLyzYBR3bRu6AkcJifGoqyRMRcaEXAkK9vup/a7wLgEiUJyK+UFKB9kVGdSMt9SCo24/FmRx17j30j5PSi6irCaVJuNB2GAOwjgKeQogQPjGJ9XEd4sOVNSAOGbjN+FrDXnPd4k2ImQCR7hxv2cO2shJMDwAISrUcuWvO/GncK8OrcBJnqnY8cOv/AE+6mMSgaAiRcnt5Dnw9tJwqvTuSCy8B2/Ar15d32U6RzzOv7QxqW9nqcUnOkYcSmYzAtgFM8JnWsC75QnH0pT5mlQQd2HXElMJyyFpIUN0ka3EzW021fZLnbhE/s01yFTUGJju18e2qt0lRJRs0zvTpbhWDg25cCEqHWuichGQ2UAFDKmFCDYXqVg+k7zylBGDaUXfTT1zkWIJJGbKCSEEqFzaTWPQgAQVeE1qOiW1WW0htScpK5LmYARAgKtoN7iNaOKpSqTo4+tnkw4nLGrZZ4fpJiHXFPIwzClone6x2JKcpypJy58trDMRVXtDyhOrXv4RhSkJWiSXLJWIcTqLEWqVsXGsiwUEBD6XoUblCfig2zK9VZ7EpSpRIAuZkkX8DpTTVRTRDo8+TLllHJsixT05USgeaYcdWEJTvOjKlBzIFlicpuJmDPOtp5N9q9e0+SkBfXqUtQjfUsZpgARYRHZXNCwkzYiw4iJ439Vq3/knRCMV84j1hBn6qkm2erKKS2GfLKn4DD/OL+gPsp/yPq/E3fnz+zRTXlkH4sx88foGl+R3+SvfP/wDbTTPkH6SR5R+kD+GDCWF5OszlRygndywN4ED0jWNwXS3HOLCfOFJmZPVt8B8mtT5VcK4oYdSG1LCS4DlSVRITE5e4+qsXs3rUOJKsM7lE6NLnSKTK5JPSdXSrE8ke5xe5cJ27iSpttOLXdQEdWgBI5gZabY25jFC+Kcu4ERkQbHjpfuqvSrEdYlZw7yoIt1TmnfFSVBwRlw2IIzhRllYiOAt2+yuN95ez2ca6GdydKnx/Qk9J8aXchxawM0TlRpMfm60rGbcxyVEDFuEAkA7otPYm1JXgVzmGGxObMDdpUayfi0raGznHMxTh8VmJm7a4F50CadZMlrZkZdH02mVTjd2t/Hohv9LMe3fzly1/ike6uk9LnivZTyjqplCj3koJ99cxxPR/ErEebvzED4Jf1iun9KWynZTqTqlhAPeCgH3V1wbZ4uWGh1djezMJi8YsJwyldWAlKnFWQkgDMASJUZmwq+xGNwOxxf8AGcZxNioHtJkNj1qrMdI/KmtSOowieoaQMpUIC1RrEWQJnS/bwrn7j5Vee379tO9+SEY2aHpL0uxOOX8KuwMpbByoT3DnHE3qDsnYD2J/JpHV6F1chAPJM+me6ar8LjVNrC0xmSZBICoPOFAj2VdtYjEYtC1F4hLcJ31lKUhaVRATA+IeFKV4Wxox0fw+CaW84oOuoQTLhTJI4IbJHt5U0OjTzWID2IVn84EpDSVBKVKhQJ52F576Y2FsBTjiUpMnKSS2BvRYwbW8as9rbKUyoFCSVjIoKUregxee4+jyqTbMkjRbG6I2QtYBlOYEq4erXeqdguiiBCtwXJuJUAJ3teyrvBMANgRxR7CKmvsiT8g/XSC2YrEbHOdWVtwjMYIFiJsaFdBYG6nuHuoU+kXWeYtrpc690daYK1QMqIF9Jy1EQ8oJyqcXE3ACd4HQSRJ099P7aTmfWRlBCyTqJJUCCZ7BUZ1jOJ1VFhwBGpMdkiO2a9V44uCaW55kck1NqUtv6HFLO6c5gSCREAE5YjjaD4iiCyLZiCJ42kAX00MTfiB3U022eMSSJvF/9wOv20mBGWwIIMzE35ns8a5nFLwdqlKXkWylSlEgnMhKuMZUpTrpfdEd8VGw6Yzxp1bo4fzKzw7iaewz2RYcWLScwIMTMhJ4JBsJvY1GYOZSvR9BzQm4LSxbsGk1CSSexeLbW52zZaArCtAgEFlsEG4ILYsRxFZ7F4XCt4lLHmeGAVkhSwEZ8xIIblspUUxcFQN7VcYTHpawDbqgcreGQsgakBoGBXP8d5Q23V5zhnSJSSnzpQbUUGUFTeXKSCAfDjRXAvk1QVs9La3HMIhtKHXGyTh59BRGb0OwmOGlzUl1OzkZ5w7UNrS2T5tYuK0Qk5IUbzbSRWGxHTRp0KJwjhSVuKMYlQALo+EAhG6Fakc6m4fpmX23W0YRRSSp1ZGII0RvEnJEQn0TYnhNY0pKKtm0x+zMK0yXRhGSPg7FpKTC1pReUyCM0wRSsXgsA0620vDs5nTCfgEkEkkATHMfbFYxrp6XkDCpwcphKAkPqBARBTCgibZQZnhNQsV01Dbu9hVFxtQBJxbijmbWVpzEjeyqUqJ4KIo+LFU4N6U9zZoxOzijP1DYHwcA4YJUsOT1ZSFJEg5V303TWg2X1XVJUwEhtYCk5EhKSDeYAFcrR05SoBAwQASltIPnCwUJaKshCstiM6r6mYvW66FdJ/O0LT1YbLJQmAsrBBBjeIBndMzQKFN5Y/5Kx88foGj8jh/FXvnv+2mh5Yh+KM/P/wDbVSPI4fxZ/wCeH0BQfI36Tfk1Xbexymm0lCggrdbbK1CUtBaoLhBIB4C9pUJqk6f9I3sKhnqSAXFKBUUhUBIFgDa+b2Vjk9OMYoEKeTBBsWm97sjIZrSklsxowbjq8G5wfSeEnOtLqQ862l6QhKwhjrpjTNIU2YgSJ7KIdNPTPUqyoZ6wkKvPUJfi6YywsJzTM3Ii9YvHbVxjIQ2VtZVwsJSyyUgqUbxkyzIJkc6kYvaWMbBWH2lKQAheVpvM2JgIJLYkAgiASLcq26v6Ee/i+L1L5cGje6YraDpWltRS6rdS5IDaWmVKKVhEKu4fSjWL8JL/AEqWlah1KChKnL9acxS1iE4dRy5IzErSQJiAb6Vi8VtfFMtpBdbCpnqhh2pRIiT8HlBi0ajQ02rpTihq+e34NrnJ/wCXzvSSnpdMvjmsq1Q3R14iqHpyP4vxXzR94rn73TDGZcycSTAm6G47vQrc9JMT1myXVmJXhQoxpKkpUffRjJMWcae5zna2DShUgXVJ1nj9dV+aBVxth62WLG81TBVxF76c+yjFtoLVcCwq9avojjFN4bGKTAIOFF0hQhTxbVZQIulZE9taZPR3DLexTbbKpbYafEJaEBSUqKEJUmxgkb2YmOZmq91hCcHiMrTreZeG/KIbTI84Tp1aU+2aL3FvwXnRALc84dU4olDy2U3ulAcTAnXS3dV9tjZqVIdXHwnWlM9hBN+7KKovJ0qcNif7W57wa1u0k/BO/Of/ABP21Ga3FTLsoABHIp94peIO8fkGie1V8pP/AMaLEneV8g1gDzLu6L8B7qFQesNCmsSjzdt1UvuHM1JV+kDBSDmMJIHK1R2nCmFS3l0gZ7gi8WvHETTO3sD+Mu3M5jMG3Z4RFNNJMFGZWU343i8xMSKq88vZVdLCros324ZCyU5yQbhWlzu25lMi9RXF5ouiSCfjSFW3fR1iNbG5mmVuLUpPYmBxsBcntJue+kPJyKBvPG/MQYTwOok8aV5Jexu1FbpElx3MogEEaaEdYecEe/hTaCEqUlM3QqCdcvVkkHu052obOssKJERM8QUpkRyuRpehghv5Tu5pi8AEoIM8tfqpbsLVKjpuIE7HP9hH7AVzLY62kIlQUtZMQEAgCbQTpNbbZXlCwqMKyy8l2QyltQ6vMlUICDBmFJMe2oX4W2PH8ndjT0HPV+UppRUo0ySbRmMW6FIIS2hoEhUqVKzrBjlrwqd0TbQFLPXJCVNuJIUoIElBSnXUSoHwJq3G2dig/wAmcn5tX/2U6rbOxk64NwWBuyRYiUm69CCCO+tBaXZHPj70HD8lNsHarDC1pKJK1JAczRAm8kg2nKbRpUDbuLSrEPZPQKzHEG9yOwm4rSq6Q7GSR+JrGh/JAa3Bu5TiekWx4J8yXHPqUx6+sp5SbjpZHF0sceXuq7owoEHkK6F5I03xUX/Jf9yo56R7JBjzBf6lHHvXU7A+UPBYcEM4R5sEyQlttN+BO/U0qO9ytcCvLEn8Ua+fH7NdMeRv8hiPnU/QpjpR0tw2PZQ2trFoCXAoFKGySSFJCYUvtOnKo3RPpXhcChaW2sW4HFBUrS0IIGW0KpvJvFFt5Vmz1eHVlJSlawSBIEpETynKa52U6EA6/mn7K6afKagpzDC4nLJGbciRqJzcJHrHMUgeVNvTzbET3o/1UsoqTsrDI1DQ0Y/a76VJZDZcUUJCT8EpMQSbf4o/u9trDFbVKmA3LiyoJzEtEZY+KMslV53ib8hrWnPlHtPmeIict1IF5gDXWahHywtAkebvSDEZ0a01tNtPk4X0eNwhB76W2uPJWbU2v1qDuvEqIIQpkhLRmSUqAlVpTpooms8oOE5Qy6QeJaWQOdovat4nypZtMI9e/wCUQLc+6n/4fuFBWMG5kkjN1zcEjW4114UmX/I7kP0mBdLHTj+5y87LdhSUtuiQdW1wb2A3eVdV22wpGx3EqEFOESCOIIQkEesUjZPTZ3FOdUzglqXlKo69Cd0RJlQA4j10XSB/GPYV5vzMNhSShSjiWlZBmhRypuSI0oKkdDuRhNqPEpyjSxkm3rqrOJCfRMqg70aWjd7e3XlFWG1MQlJyBMkWJJkAi2gt7aqm8PmEk5U6TElR5JSNT6hzNPBbAlKjsXQtcbTcmSo4JmL2jO2DM9mUDxp7pefxNwgaLY/bo+z21X9DtpZMQvGYlIw7Zw6WEJOZTrikqQUhKIlSiEEwkcR31eYbZ2KxDTnwDSQot5EP7ywErzFakAwgjcIFzrPCjaJPn9iv8m5+AxQ/ra61+0AC24D/ADo+iaq+jGxsQ0XklGHQ84ttxSQj4NtJzDdTOpykzJvNWmK65tClvBA3kqSE2G6V9p1SEHxqU93Yy9Fu444SYbSQXAJk+jbePaOX6Jo8UXN4pbQohIF5uYJKe7T11JbcXA3U/wCM+HxaJt1d9xNlEDfN+P5vb7KNEyjfedClCEWJ4Hn30KTisYQtdk+kfjHn8mhW0oJwPbBT1zkE5VAEQnNwBCZJBFyZHYKrVLgEEJnnEkHlrA8Km7ebyYlaCbCIvb0QZPOwqsJkzOsnlFTfJ6MUqDfegjS8ggW11EC0TU1/BQ3pJmVC/wAoX0FhEfcwHE5lg+iCYk6Acj4eJqSvFdUSEkLSbaGCIiIMSINtOFrA1REZJ+BWGVIWgkjKmBexhQOXsNj6qjPNysd+gMdsjs0pDTzYIkSDbUgCLEi2pEDjx8H3gCkFIWJBy54ukWEZe2fVRJ/cgLcICUk+iVDWRFrAcAJJ8TSjcXIJIJPHiY90+NP/AIIcU6tsJKigJKgIsCtDYk6DeUkTzik43Zi2nQ2pO+Cd0EKiLwcszaD3UoBhSxmTlt3+8DhYTSsK0SAogqAIm5voMs8I0ptl/ek3iBznUD2H2VMYQEoGeZISUJIBSc11LWOIy6DnBNrEGEbRbUpyVJymE25DKIHqipjDZgACTCjcgJAGUnNIuPR93Gm3HVLUFqJKlAEk6mRxqwQN3LG6ZKuFhl4gEgyRGuuhsQ8tlYiIK1hCiYJgze5m/wAbgTMx76cfvvmczi1KlRn0jIJJMrOvfqTwplKELXlykAq3bhQSJvJMTF962htBNOoCYVKhmUIBNurSOBJgSdfCk5KIfxITMJGUkwk6qIMhUFNh+bHYRoabDCUqOhiYvYRrcajUgp1ERSEsoKvSykCQADKCCYlXL4xOsDTiELxBUpBWveWCVG+YA9446C8QKYw646SE5zIBBATAASSTlSmwAmYjmZuas8EUok5ZUpIKEqy2zaL/AEoHopJEkSbAgwAguJbQpRXCjuQc2UBMCwnThBhKTyin33S2Jsoup9IXQU5o3bgxCcvKARTI33LdzFAJCSYK3ARN9CJvxP1mscWZfX84v6Rq8Y9EAHekXUYCQCLE2jhYRVahPwy/lq+kaZqyXBadSMqbiyRYqjutofbpwrUbKbssIJW2kvQYUEHLLu6rQ2ymIBvHbVcz0XcdZDoKcuQm+u7MxfsNWXQ3DJ6xagopy5pQRuGEnQEmVd/I91LJ/AdPcf8AJW8E7TJJIBwzv026vOlox3wqW3EKazqGg6woErUFJyAEwNQRqOZpnosgfhNNv/TvcB+e1++ofTUHr3ssiXjcfLw4PvNSfCNHlsa2X5LutcU5i3AElaiGkESQT8dfA9iZ7xUzFdD8jq14ZlKyBkTkOYtkIEJhahlOWDbio91brZ3RNlTbalElRQmZNpKeQiKm7L2GjDKhGi3M2nHqsvPkkU+5PUYDYONOFYRijg1rLjeYvqPWLAiYkGGkW0AA5zWj2Ptt91+7Zw7SUfHSk51KJKiIiNGxHfVkWwdkkQIOEUI4R1RBqp8raQNnqi0FEDuea0opbgbLHAY1TmKKkOgpcaYPoDQpfUBEyFWHHjUjpChSmbqBgTGSJkEazXN/J8ZRjk83Uns/JuDWt1iFQnEdrg+imhJ06GS8lwtJ+EgkSEaE2teKVjCoOKgkDq1GAeMiD3604kTm7k+6oG39rJYcbzBR65XVCIsSJkzw3aQxTLCiSSZJNzzPE0Kfc1NuJoVQBwzpemMUsj9D9mKqloGc/LV7DRUKkz0IeC7wWAQplSimVJWIN/zhrz1OtQRhUkGR8VXPhEe+hQpkJ7KpLYhR4gj6qsVOnIjTSDujevG9bfIGhMxwoUKz5IMGIOVSgLSzB5x1ieJuNAO62lEhoOPSuVEoUSZMkzqTxNChRFKYpuflD7KUD6Fz6zxEHumTQoVmEu3WgFDwp1+2SCR6WhI0AUPaAfChQqkv9RFyQl3bWo+l1aL8fSyx3ZbUhi4uTZJOp1AkTzvzoUKiiq5JbjIS8QJEBHEzdIJvM6k+umsKgKXJuYAnjZQSIPC3EUKFOMSxYoAJ+EACrmVBSl5gTrByied+Zm3e2U2ckp1xCkG6pyiwTM6RQoVo8k3wNbCQIHygefxhVQhsdav5avpGhQqqJM6PsZMYQnj1Cx/+6jUDYOIUoOAnQk6AXUqVafcUdCoS4Y8OS+6Kf8UR/Z3vpN0z0saBexEjRy3i7hB9ZoUKEuEGHLOkbJSAlEfmt/szScUn4Jn5bVChRfBNclJtFwjZqwCR+Ks6dqik+sWprynmdmPzeHkAdg61NqFCqrkRmP8AJ4gfjnyx9BdbjGj4N75afcmhQqc/9iy4I+x9suqZxalLktrcSk5U2CAcoiLxA1rBbc6T4h7qy45JQVrScqEwpLdjupExJ1oUKMBTo+FTmQhRuSkEnmSJNChQo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39950" name="AutoShape 18" descr="data:image/jpeg;base64,/9j/4AAQSkZJRgABAQAAAQABAAD/2wCEAAkGBhQSERQUExQVFRQUFRgXGRgYFhoYFxUXGhYdFxcVGRYYHSYeGBojGxcVHy8gIycpLC0sFx4xNTArNSYrLCkBCQoKDgwOGg8PGiokHyQsLCwsLCkpLSksLCwpLCksLCwpLCwsLCksLCkpKSwsKSwsLCwsLCwsLCksKSwsLCksKv/AABEIAMMBAgMBIgACEQEDEQH/xAAcAAAABwEBAAAAAAAAAAAAAAAAAQIDBAUGBwj/xABTEAABAwIDBAUGCAgMBQQDAAABAgMRACEEEjEFIkFRBhNhcYEHFDKRobEjQnJzssHR8BUkM1Jik7PhFiU0U1RkdIKSlNLiNUNjw/FEo8LTF6Lj/8QAGgEAAwEBAQEAAAAAAAAAAAAAAQIDAAQFBv/EACoRAAICAQMEAQMEAwAAAAAAAAABAhEDEiExBBNBUSJhcaFCgZGxIzLR/9oADAMBAAIRAxEAPwChnW5159vfRZjzPrpYT+lHhSFKtr76809kUVfpH7+NN5+0/fxo5JGtJII40eAMQpV9T6/31Fxajp9dSVrgE1CL5nWngBK92Vm0nD6qmYVFkqmBMQOWsj761Bx65BnWpuDkgAaZJJ8B9cAd9dX6SF/5DYdDdnB/FtNqJgqOa94EnL32I8a7y0mAByrhPk3cHn7An4x+gqu54d4FtKuBSD4RNaHkh1D+Q9QqhX03wYMdcP8ACo/VVzhsQlxAWgylQkHmKq00cw7QoUKBgUKFCsYzXSvYYVleClBSFoJuYInLYTCSMxMgXq/wyCE3JUZNzHM8qidIP5O53D6QqcgWo+AGV2J/xHEf3/pCtbWO2K5/GT4+X761vXp/OHrFGXJkOUKFClCChQoVjAoUKFYwKFChWMChQoVjAoUKFYwKFChWMeb0r5lOv34URA5j7+FV6n7n7/XRl+fv++vNo97tE7rBz932U2XgP/H7qjJXB4ffxpLhJPAeP76KN2kG+7M0ME3qAElSlNtpKhISXF5SqOMA0wu33/fTuBVvo+fw5/8AeSKvjW5HP8YOi5xnQphKylzHIChEgtARYRbNyj10EdGcOBbHtcP+UOFh8erVI/jkg8f/AKalY5Tow+K87DQTkPVxlzZr5dOPo17r6aHxXtJ/z+x86uoybteG/wADWwuiq2lIfYxaZF0qDCSDqOKu+r/HrxqkpCtodWBCRlZSiSYASYWJ0gDtpnojfBsx+afpGrDaODDrK0G+ZJA4b0SkzwIUAZ4RXFOChJpeGdcZOaTZmkdDVrkjFhUEgwymARqDvaitTgH8Y02ltOKRlQABOHToP79UCtjPp82CFEJQhOeFx8JnC3HDcBzNvgzPpG15AY2digFkK3xlUMzpUl1xLpXMf8tst7hT26boJRj0jQPbXxapR542lR3bMpCgSCoQM8gwFHwJ4UeGxuNbAQcYlRuRmZBURx+PJAkesVSMbHeQtok9YEKZJJXcww426q/6TgVHEVI2xs5xbra27KDTyM2cpyKUE5F5RZQBBkdoPAUDUi7/AAljf6S3/lx/roHaWN/pLf8Alx/rrKL2NiS3CVKalwDKXVLKGlNBDqgs6qzArSOB5TFEdj4pSAVOEO5HTuuqCQ8Vo6rTVIQk62ubXo2akXmMbxrpVONspMFIYGWOYGextU0bTxwEectd/m//APSqzbbC1hOQFQCyVIDhbK05VAALGkKKVRxy1U4jZOKK3iHCM7agiHTAJbSlKTN5SoKOcAEzPEgA1IneY4kOrX522FvBYI6gXzDegZ5kCq89D3v6UPBmD6+s7akL2O4HW1DMpLb7pTLypS0tsBJJJlULCrHgY0tTB2NiAnCgOL3EjrPhST1mZBUuVHfTAWmL2NheQbYGkajD7TxqEpT17JygC+HM2EfztM4rpdiGlAOYrDIMTCmSDHP8rTmasb0jRO0sNOnwf7RVdHT4lklpfps582TRG17NK902dUCPPsKmQRIauO0fC61K2Jt/EpUxOJbxDTjwaJyQrekznzGYjTtqrDTgddDyGvNcqoJCZ0tPHn7Ki9EPyOF/t6PeaeeGKxuS+n5Ejlbnpf1/B18UdEKOuE6AUKFCsYFChQrGBQoUKxgUKFCsY8vKMTQEkaUgtXP3+qhk/wDP3FeafTDhSZFtKS8o8aSU/f7ihJ+//iigMQpVqk4RyEpAP/qGFkXiA8lI7zKj6u2oTxIk8hScGrOiCSMy2hIMEDr0XHIida6sS3s4Oqa00b7EYJ5G0y+GlrbHFIBn4PLaSONZfF9GsUtxauoXBUojTQknnyrop2CB/wA/Ffrz9lD8B/8AXxX6791e1j66WPhLhL+DwH0sZbW+bB0WwqmsK0hYyqSDIOo3ifcatZqsGw/6xiv137qV+A/6xiv13+2uKU9UnJ+TrUdKSRZVT47D4kvEtqAbyHKM1isAESItKgUmOCvCn/wL/WMV+u/20n8C/wBYxP63/bSWMiH5liypOZaSjK3mE2KgttajEfouAdhT4R3NlYooDYUkJDJRHWaqA3VejYyAZ5HjVodi/wBYxP63/bQGxf6xiv1o/wBNAayvd2fi94pXClBIkrBUEpceISTABVlcaJVochHfY7SafJa6pQsrfuAFC08J/OsOzvFNtHaeHZUUqxeKKhYhK80HkTlgHsmak7L6rEAlrF4lUajrYUO9JRPjpQ1K6KvDkjHW4uvsIw+FxpQ0SqDmQpYUsFUAIzgwkCFHrN2+W3g+1g8XLUr9FcubwVmG5cAJEIMObhkjMOVpf4FP9IxP60f6aP8AAh/pGK/Wj/RRI2Hshl1KCHlZlZjBkE5YGsAAXnTs00E2ar1bFP8ASMV+tT/oovwL/WMV+t/20yEZZprMdI8A6cYw6htS0ICScoFoWSRryq1GxP6xiv13+2ljY3/XxX64/ZVsWXtSteiOXGskaZjtt7IxDz7i0suZVKkSOwcJq+6N4dbTWGS4kpV5+0YOsFQE++rUbE/6+K/XH7KZxmzA2vDK619UYtiy3CpN1xpGtWy9XLJj7dbf8I4umjCeu9zqAo6KjrzzqBQoUKxgUKFETWMHQoE1V47b7bYkHMeQ+s0Um+ANpclpQrNfwwTyoU/bl6F7kTz6oiTr7KbKu+nbX+/10Wfs+/rryj6mwJX30Sld9KKo0P39dFOYgTckDlrpcm1MhZPYjYtO7rqKTshO6D+m17X2r+yjxcCbzrfmBRbLO4rXVrjyfRXTjPM6jdnczqe+jo495pNdBxIUKFEKVFYIRoUcUKxgqg7ceUlhWQwtRShJ/NLiwjN4Zp8Kn1H2hgQ80ttVgsRI1B1Ch2ggHwoMpjaUk2Yf/wDGr38636l/ZSmuiD+CPnAdQeq3iAFbyfjJuOIkVR7T2TimFELDpE2UkqUlXaCPcb1Y9GujL7ziVOhaWUkE5ioZ4vlCTcg8TpXGktVJOz6TJKax6pZYuP25OkxShSaOu2j5diSKKlKpKqwgRoA0VCmRhxCqh7aVZjsxeH/aipSNahdIDCGj/WcP+2TWAdKo6FCpgBQoUKxgVWbY22hhJJuq26NbkCfbU7EPhCSToK5z0kx5WVSoSc1hEEJIGp4X1qkI3yJKVGixfSFZSTETwjQG1zWVx2NUTympuKx4SBISTA4g30+LaqJx6STEV144o5ptksL7fv6qOoyX7aUKrRM5t1gvfj20U99GE6z7v3UQE8QB9/bXzR9sxZII502hcEGxuLEW14jjSKeZbBO8QE8bSfAcTTpEZMYeRMi9uz3+NFs5qGnSeCmxHKHkEz7KexbuZJ4AWAHPXMe232U3gv5Oq8zB7PyrXt5nurpiefm3O4mgBRn66Aq5xoEUYFFS0i1YIk0maNRpM1jB0KKaE1gmT8pO2ncNh21MuFtanQmRF05FGLg8Yq66MYpTmDw7i1FS1tJUpR1JIuTXM/Klt0u4kMwUoYnURmUoCVAfmwAAeN+ddG6GK/EML8ymh5C1sXQo6I0U0yaFAaTS6QoUGJQVChRGjZhaDVd0mV8E3/aMP+2TU9Jqp6XvZWEq5P4c/wDvJreDHTMdjQ2kklIN4zGASLxJtVDiumiQvIBBBglRBAHemfZNJ6UbZARLZVMxMboMQRcWXfSx1rGsYoEISGwo58xm5VoAi147Aapjx2rZzzm06R0/ZeMLqM14mASIzAWzRwkzaptZTB9I1N4dG4icykwCALXskXBGkGNJ40Y6Yr/m0+s0nbk+B9aJ3SpR6r0ZF5PLgL+NYPaoCoUQJ6tzjMkFBuY7K0O1tsrfRlKQiLi+vZWWxqlApBIG64BpxTp4xVoRpUSk/lY27iSTNqYJNOOIuYI9YpvKez111I52GlRihRhHdRVjHPCe7U+qha/s76Qbz30cAV84j7MGTX206lQyzyPDgDa48KaWu3bS2XOfMWnjprwtVEc82AK3YEcZnxgdtxMc4pbCSllaLWQCdLQ8m3Ze/wC6KcbyomDvJtzGsyItwA9Z4XZabIaem0NSJkEp6xMEDiOM1WKOTIduoppN6FXOQOaoOmOPxjbSDg2wtRVvEDOpI4Qg6g8Twtzmp+3VrThnVNmFoQVA9qd6L8wCPGs3gOkzxWtRzKQll7FhIAGZlQAYa04HOeduNE1FIdv7b/mV/wCWH2UX8INtfzC/8sPsrT/wuUEtFSGgFuKSVBwEQFISFISkqUZKyDEwU3EGRabAxi3EOdYpClIedQcpunK4oBKhwMAR2QeNDcJhPw/tv+ZX/lx9lUG3OkW0ZHnC3m4IIGUtJkXBAAAVHjXbhTWKwiXEFDiQtCtUqEg+Boms5l0v2szi9nMuhSVvocQhxWQIcEoWSCJMJJE2JB9lbroSf4vwvzQ95rlnTzop5k8OrnqXZKJklJGqCeMSCDyPOa33kw2wHcElud9glJH6JJUhXdcjvTQ8hfBsaKKI0U0RRVAmkURrGAaFA0KwtBis/wBPf5Er5xn9sitAE1n+no/EXOxbX7ZFFBoYxDhUZJJPab2pDbRMx/5oj2casWWikfu1ru1Ujz1G2OYNoITN80ieQBj2391SjioqBinTASnmD4z+6oL23GgIz3kzHqqTe+5ZfRF+2/MDVRMD7KgbS2e65CoGXf1UkaIUTYmdJqGx0mwyIzLM/Jn3Ub3S5lRCQrXPr2tLSB4kihqXhh0N8outnbB6tRU8G1gJMJ6yxPAmOAvS214QqT8CsGZtBTa994giubdKHT547JvIMTNlJChqO2oDLzmgJi86wPGp65PcosSWx2JeHwxJORdzP5NH2UK42FnmPWaOtbNoRALRk2NMIXMxeDHjUbaaHFQETlJjT3mnMEyUIynWb9/3Feao0rPdeTVOlwP5ra/ZTwQJm+U7ot6XCZ4DjSEtmCQBHE8AJpxbpMKJkmToLK4mLcgfVTInkDdBIOsxrGUQSQO4chSUOS08ZJlpWvYefcBTqnQUpsBMmCZJkXV9njFMNGGXRqeqcjkN257NYHjVEcs2dwSbCq7bO0lMhohJVneSghKcyikpUTlEi+6PbSNu7VOGwjj4GYoQCEmwJJAEnWL+ysA75QcWvKos4chJC0khUpVGo39RmI8atwjnNijpbCU521lSnHhlSneQ2271cqTeVXTIHbT38KUjPLTgCc+Uyk9YW3gwQIO78IpMZo1nhWAV0zfXl+AwZhRWJQuy1GSZzak3PM91WGF6Q4hxJJTgUpVnSnMhZz51BbiYk6qykzqSDejH5cEsuWOJap8Gl/hC4FwtsIQ2rEldkqUlDCUHKIVGbf1EzItrU9rpBK0N9SsOLcylOZG6OrS7nKpgjIoG0mRHKsVs7bWJGYFvBMhClo3kK9JUdYN1RmcqZPGONRW+lGJZc6pLOFQpCyAA2bKUMpIOfUiBrpArPZWwY8+PLJwg9zfbL26p54AIKWlM9YgqyysdbkzWJyiPikTVzNcrw3STEoWpSG8KhZ9IhohUKVxhVk5j3STWy6E7fcxbThdCQtDmXdBAIyhWhJg3IpdSLuO1lZ5W2gcEg8UvojxSsH6qrOimz04HAnHpQ48643ZKQYQJi8cJTJUeAAA41beVgfiA+eR9FdYg+UF1vBsYbDy2UIhbnxySomEfmiCL693EvkK4NfsTysMOQnEJLKtMw3m/ZvJ9R762WD2my7+SdbXP5q0qPqBmuGbM6JYvFb7bSlA3zqISlR4nMsjN3iad2h0IxrAzqZUQm+ZBC47dwkjvihYKO75aI1xLY/lJxeHhKl9cgWyuXI7Av0h4z3VvNi+VDCvQHCWF8l3R4LFv8QFGzaWbE0KQ04FAKSQoESCDIPaCLGlzRKJIMVQdPR+IPHtb/bIq+qh6ef8AD3+5H7VFYnLkkNMgDnzpGIeOWAePrpS3bCOVRHHuddUThkNqeKDmE2uPC9YXamFCHXUxAS4tIjSyiBHhW6dJJHG9YfbTSnH3lIBKVOLUDCvRKyRNp050mRbovgdJ2Vy2uU+upvR5gqxCAAD6UTxOQx7aLCbOcUYMpA1JBkdgFpPiO+t70T8mjhfTinFFplIKvhIzqEETFgkcZPtqWpLYtJqjHdLXPxx3mCAeN0oCVCeNwai7NecnK0TJn4wSAIGYkqIAEASTUjpKUqxrxQQtKnVZVA7pBNjPI61Ew2FdWC22FSuPR4AH0jGiRxPbQvYNPk0COj6YE43DgxcQ8YPESGoPeKFZT8FO8Tf5M+2L0KXU/YtIs9o7aCClHVylQEkE2EzF7TraqjGvgqsLcOcTab61YdI2kJfVkJykAjv4gdn76quBOsfXXI/R6WGCitXsdbegQLEnXsgiO65tSlgghPG3s17BTbiYj7jhIB4xTpG7m1gXmeJ08Z5/vKNMCnSQq9xGgHCwjuHD7KccbhtwxBUw4o8Mu6TERbh6uNNFUKNiZtyjMm1zwBA7xyp0PSl4RA83WLGAcrJvHEmJjtmqo5JnS+mF9mvfNJPqKT9VchDgKQAROgv6vrrtzz+TCqWUhWVgrg6KhvNlPYYis3hNt4cIK3WGIlASW2wErKmytSJdCN5ATe8HMkCSYqlWkSTpHNELiJMEHnxFX2zMQy2nOp1KFabyA4FBQCsoEGCDN+0dtbZ3abSetKMIlSULYSkhtuFpeybwmCDv2HdMSYfc27g0qdT1SZaBzANNknKpKVAAGZBWBcAG8EwaePxdnNnwrNDQ3Rz/AGdtLDFxx1bgSc5KEqBWBJkKUb5onQ6kXmaq8RjU9cpQcDm9IUZBV2kG9dfYxbBe6nqAlzIFkKbbEAiYiZJGhKQQDaZqDtvbCcO7k6hoyG1p3QJRK+vV/cS2D/eE0JbxoXB06xZNabe1HNGtpyCAQL2AVzudT2CugeS0HqHzwL1jzhtIN+MGp2E26yQxnaSDiFEIypRASp0ttqUCQre3SSARerXZO1m3swaBAQEyCkJykzKCAbKGUyOEjnU1GnZ2udqjO+Vl0DAAHVTyI8EqJ9lYzya9Fk4t5S3RLTMEg6LWfRSf0bEnwHGtF5Y1fA4fl1i/oD99SvI+Iwbh49eZ/Vo+00z3Yvg3MRYaAfcUk0tSqx+B6RkNl1T/AFjgZWtzDZEjqlJIGXMkZmgkmDnzSASNKYUsttdEMNipLrQzH46d1f8AiGvjNYLbXkldRKsOsOj81W4vwPoq9lbDE9MOrbUpYa3RiAFBw9W4tlKFJS2oi+bORFyChUTS8Zt53IpY6ptCMWhnMpRunPlWVWhAMpHdN9KFWMm0U/ky2Hi8MXOuRkaWBCVKGYLBsQkTAIJmY4VvqpOk+PW20lDSlJddWEJUlBcUkAFa1BABKoSmNPjVBX0vJDQASnrWM0zK0uZFynJqnKps3IIsQSIvuNiilZqhVB09P8X4j5Kf2iakdHdpOOoKXQnOhLRlJJCg40lwEyBCrmeHKo/TwfxfifkD9omiic+SPiiWwAr4yUqBn4pE1L6MrSvFNA3kmxuPQPDwqpx+3FPZMzaBkQGxGYSlMxN9aYwe2FMuIU2hPWAnL6RNxGmbt9tdCktO5x9ttnV8b1TLS3FoTlQMx3RoPea5BsjZTuLXkYbzXuTokE6qJsB9xNbtrYWIxKOs2i71LCQD1YIRcHVXAf3pPIDWqLpF5S0MN+b7NQG0C3Wxc8ylJvP6Sr9lQlK3sXhCti280wWx0BeJV1+JN0oF78CEmwAj01eArB9Kun2IxuYKVkavDSTuxwzH4577cgKy2JxK3FlS1EqJkqUSST3m5rWdHNhYKy8ZiMomzQG8odpSTE8gR3nShwUpLnkr+jeyHsQ4nq0FwpIkAEjszKsEjvM8ga6VsHyXoYaLmJVndShSso9AEAkGPjEGLqtbQa1NwPTDDMIDeEwzpSBbK1kB42mB7aibS6UvvkozpwbWVQWorbdfUTYAIGYIEa8b0kn5Bqb2NxhsMnIn4P4o49lCuRr2EiT+P8eLRJ8TOtCp2bSYTbboLyzYBR3bRu6AkcJifGoqyRMRcaEXAkK9vup/a7wLgEiUJyK+UFKB9kVGdSMt9SCo24/FmRx17j30j5PSi6irCaVJuNB2GAOwjgKeQogQPjGJ9XEd4sOVNSAOGbjN+FrDXnPd4k2ImQCR7hxv2cO2shJMDwAISrUcuWvO/GncK8OrcBJnqnY8cOv/AE+6mMSgaAiRcnt5Dnw9tJwqvTuSCy8B2/Ar15d32U6RzzOv7QxqW9nqcUnOkYcSmYzAtgFM8JnWsC75QnH0pT5mlQQd2HXElMJyyFpIUN0ka3EzW021fZLnbhE/s01yFTUGJju18e2qt0lRJRs0zvTpbhWDg25cCEqHWuichGQ2UAFDKmFCDYXqVg+k7zylBGDaUXfTT1zkWIJJGbKCSEEqFzaTWPQgAQVeE1qOiW1WW0htScpK5LmYARAgKtoN7iNaOKpSqTo4+tnkw4nLGrZZ4fpJiHXFPIwzClone6x2JKcpypJy58trDMRVXtDyhOrXv4RhSkJWiSXLJWIcTqLEWqVsXGsiwUEBD6XoUblCfig2zK9VZ7EpSpRIAuZkkX8DpTTVRTRDo8+TLllHJsixT05USgeaYcdWEJTvOjKlBzIFlicpuJmDPOtp5N9q9e0+SkBfXqUtQjfUsZpgARYRHZXNCwkzYiw4iJ439Vq3/knRCMV84j1hBn6qkm2erKKS2GfLKn4DD/OL+gPsp/yPq/E3fnz+zRTXlkH4sx88foGl+R3+SvfP/wDbTTPkH6SR5R+kD+GDCWF5OszlRygndywN4ED0jWNwXS3HOLCfOFJmZPVt8B8mtT5VcK4oYdSG1LCS4DlSVRITE5e4+qsXs3rUOJKsM7lE6NLnSKTK5JPSdXSrE8ke5xe5cJ27iSpttOLXdQEdWgBI5gZabY25jFC+Kcu4ERkQbHjpfuqvSrEdYlZw7yoIt1TmnfFSVBwRlw2IIzhRllYiOAt2+yuN95ez2ca6GdydKnx/Qk9J8aXchxawM0TlRpMfm60rGbcxyVEDFuEAkA7otPYm1JXgVzmGGxObMDdpUayfi0raGznHMxTh8VmJm7a4F50CadZMlrZkZdH02mVTjd2t/Hohv9LMe3fzly1/ike6uk9LnivZTyjqplCj3koJ99cxxPR/ErEebvzED4Jf1iun9KWynZTqTqlhAPeCgH3V1wbZ4uWGh1djezMJi8YsJwyldWAlKnFWQkgDMASJUZmwq+xGNwOxxf8AGcZxNioHtJkNj1qrMdI/KmtSOowieoaQMpUIC1RrEWQJnS/bwrn7j5Vee379tO9+SEY2aHpL0uxOOX8KuwMpbByoT3DnHE3qDsnYD2J/JpHV6F1chAPJM+me6ar8LjVNrC0xmSZBICoPOFAj2VdtYjEYtC1F4hLcJ31lKUhaVRATA+IeFKV4Wxox0fw+CaW84oOuoQTLhTJI4IbJHt5U0OjTzWID2IVn84EpDSVBKVKhQJ52F576Y2FsBTjiUpMnKSS2BvRYwbW8as9rbKUyoFCSVjIoKUregxee4+jyqTbMkjRbG6I2QtYBlOYEq4erXeqdguiiBCtwXJuJUAJ3teyrvBMANgRxR7CKmvsiT8g/XSC2YrEbHOdWVtwjMYIFiJsaFdBYG6nuHuoU+kXWeYtrpc690daYK1QMqIF9Jy1EQ8oJyqcXE3ACd4HQSRJ099P7aTmfWRlBCyTqJJUCCZ7BUZ1jOJ1VFhwBGpMdkiO2a9V44uCaW55kck1NqUtv6HFLO6c5gSCREAE5YjjaD4iiCyLZiCJ42kAX00MTfiB3U022eMSSJvF/9wOv20mBGWwIIMzE35ns8a5nFLwdqlKXkWylSlEgnMhKuMZUpTrpfdEd8VGw6Yzxp1bo4fzKzw7iaewz2RYcWLScwIMTMhJ4JBsJvY1GYOZSvR9BzQm4LSxbsGk1CSSexeLbW52zZaArCtAgEFlsEG4ILYsRxFZ7F4XCt4lLHmeGAVkhSwEZ8xIIblspUUxcFQN7VcYTHpawDbqgcreGQsgakBoGBXP8d5Q23V5zhnSJSSnzpQbUUGUFTeXKSCAfDjRXAvk1QVs9La3HMIhtKHXGyTh59BRGb0OwmOGlzUl1OzkZ5w7UNrS2T5tYuK0Qk5IUbzbSRWGxHTRp0KJwjhSVuKMYlQALo+EAhG6Fakc6m4fpmX23W0YRRSSp1ZGII0RvEnJEQn0TYnhNY0pKKtm0x+zMK0yXRhGSPg7FpKTC1pReUyCM0wRSsXgsA0620vDs5nTCfgEkEkkATHMfbFYxrp6XkDCpwcphKAkPqBARBTCgibZQZnhNQsV01Dbu9hVFxtQBJxbijmbWVpzEjeyqUqJ4KIo+LFU4N6U9zZoxOzijP1DYHwcA4YJUsOT1ZSFJEg5V303TWg2X1XVJUwEhtYCk5EhKSDeYAFcrR05SoBAwQASltIPnCwUJaKshCstiM6r6mYvW66FdJ/O0LT1YbLJQmAsrBBBjeIBndMzQKFN5Y/5Kx88foGj8jh/FXvnv+2mh5Yh+KM/P/wDbVSPI4fxZ/wCeH0BQfI36Tfk1Xbexymm0lCggrdbbK1CUtBaoLhBIB4C9pUJqk6f9I3sKhnqSAXFKBUUhUBIFgDa+b2Vjk9OMYoEKeTBBsWm97sjIZrSklsxowbjq8G5wfSeEnOtLqQ862l6QhKwhjrpjTNIU2YgSJ7KIdNPTPUqyoZ6wkKvPUJfi6YywsJzTM3Ii9YvHbVxjIQ2VtZVwsJSyyUgqUbxkyzIJkc6kYvaWMbBWH2lKQAheVpvM2JgIJLYkAgiASLcq26v6Ee/i+L1L5cGje6YraDpWltRS6rdS5IDaWmVKKVhEKu4fSjWL8JL/AEqWlah1KChKnL9acxS1iE4dRy5IzErSQJiAb6Vi8VtfFMtpBdbCpnqhh2pRIiT8HlBi0ajQ02rpTihq+e34NrnJ/wCXzvSSnpdMvjmsq1Q3R14iqHpyP4vxXzR94rn73TDGZcycSTAm6G47vQrc9JMT1myXVmJXhQoxpKkpUffRjJMWcae5zna2DShUgXVJ1nj9dV+aBVxth62WLG81TBVxF76c+yjFtoLVcCwq9avojjFN4bGKTAIOFF0hQhTxbVZQIulZE9taZPR3DLexTbbKpbYafEJaEBSUqKEJUmxgkb2YmOZmq91hCcHiMrTreZeG/KIbTI84Tp1aU+2aL3FvwXnRALc84dU4olDy2U3ulAcTAnXS3dV9tjZqVIdXHwnWlM9hBN+7KKovJ0qcNif7W57wa1u0k/BO/Of/ABP21Ga3FTLsoABHIp94peIO8fkGie1V8pP/AMaLEneV8g1gDzLu6L8B7qFQesNCmsSjzdt1UvuHM1JV+kDBSDmMJIHK1R2nCmFS3l0gZ7gi8WvHETTO3sD+Mu3M5jMG3Z4RFNNJMFGZWU343i8xMSKq88vZVdLCros324ZCyU5yQbhWlzu25lMi9RXF5ouiSCfjSFW3fR1iNbG5mmVuLUpPYmBxsBcntJue+kPJyKBvPG/MQYTwOok8aV5Jexu1FbpElx3MogEEaaEdYecEe/hTaCEqUlM3QqCdcvVkkHu052obOssKJERM8QUpkRyuRpehghv5Tu5pi8AEoIM8tfqpbsLVKjpuIE7HP9hH7AVzLY62kIlQUtZMQEAgCbQTpNbbZXlCwqMKyy8l2QyltQ6vMlUICDBmFJMe2oX4W2PH8ndjT0HPV+UppRUo0ySbRmMW6FIIS2hoEhUqVKzrBjlrwqd0TbQFLPXJCVNuJIUoIElBSnXUSoHwJq3G2dig/wAmcn5tX/2U6rbOxk64NwWBuyRYiUm69CCCO+tBaXZHPj70HD8lNsHarDC1pKJK1JAczRAm8kg2nKbRpUDbuLSrEPZPQKzHEG9yOwm4rSq6Q7GSR+JrGh/JAa3Bu5TiekWx4J8yXHPqUx6+sp5SbjpZHF0sceXuq7owoEHkK6F5I03xUX/Jf9yo56R7JBjzBf6lHHvXU7A+UPBYcEM4R5sEyQlttN+BO/U0qO9ytcCvLEn8Ua+fH7NdMeRv8hiPnU/QpjpR0tw2PZQ2trFoCXAoFKGySSFJCYUvtOnKo3RPpXhcChaW2sW4HFBUrS0IIGW0KpvJvFFt5Vmz1eHVlJSlawSBIEpETynKa52U6EA6/mn7K6afKagpzDC4nLJGbciRqJzcJHrHMUgeVNvTzbET3o/1UsoqTsrDI1DQ0Y/a76VJZDZcUUJCT8EpMQSbf4o/u9trDFbVKmA3LiyoJzEtEZY+KMslV53ib8hrWnPlHtPmeIict1IF5gDXWahHywtAkebvSDEZ0a01tNtPk4X0eNwhB76W2uPJWbU2v1qDuvEqIIQpkhLRmSUqAlVpTpooms8oOE5Qy6QeJaWQOdovat4nypZtMI9e/wCUQLc+6n/4fuFBWMG5kkjN1zcEjW4114UmX/I7kP0mBdLHTj+5y87LdhSUtuiQdW1wb2A3eVdV22wpGx3EqEFOESCOIIQkEesUjZPTZ3FOdUzglqXlKo69Cd0RJlQA4j10XSB/GPYV5vzMNhSShSjiWlZBmhRypuSI0oKkdDuRhNqPEpyjSxkm3rqrOJCfRMqg70aWjd7e3XlFWG1MQlJyBMkWJJkAi2gt7aqm8PmEk5U6TElR5JSNT6hzNPBbAlKjsXQtcbTcmSo4JmL2jO2DM9mUDxp7pefxNwgaLY/bo+z21X9DtpZMQvGYlIw7Zw6WEJOZTrikqQUhKIlSiEEwkcR31eYbZ2KxDTnwDSQot5EP7ywErzFakAwgjcIFzrPCjaJPn9iv8m5+AxQ/ra61+0AC24D/ADo+iaq+jGxsQ0XklGHQ84ttxSQj4NtJzDdTOpykzJvNWmK65tClvBA3kqSE2G6V9p1SEHxqU93Yy9Fu444SYbSQXAJk+jbePaOX6Jo8UXN4pbQohIF5uYJKe7T11JbcXA3U/wCM+HxaJt1d9xNlEDfN+P5vb7KNEyjfedClCEWJ4Hn30KTisYQtdk+kfjHn8mhW0oJwPbBT1zkE5VAEQnNwBCZJBFyZHYKrVLgEEJnnEkHlrA8Km7ebyYlaCbCIvb0QZPOwqsJkzOsnlFTfJ6MUqDfegjS8ggW11EC0TU1/BQ3pJmVC/wAoX0FhEfcwHE5lg+iCYk6Acj4eJqSvFdUSEkLSbaGCIiIMSINtOFrA1REZJ+BWGVIWgkjKmBexhQOXsNj6qjPNysd+gMdsjs0pDTzYIkSDbUgCLEi2pEDjx8H3gCkFIWJBy54ukWEZe2fVRJ/cgLcICUk+iVDWRFrAcAJJ8TSjcXIJIJPHiY90+NP/AIIcU6tsJKigJKgIsCtDYk6DeUkTzik43Zi2nQ2pO+Cd0EKiLwcszaD3UoBhSxmTlt3+8DhYTSsK0SAogqAIm5voMs8I0ptl/ek3iBznUD2H2VMYQEoGeZISUJIBSc11LWOIy6DnBNrEGEbRbUpyVJymE25DKIHqipjDZgACTCjcgJAGUnNIuPR93Gm3HVLUFqJKlAEk6mRxqwQN3LG6ZKuFhl4gEgyRGuuhsQ8tlYiIK1hCiYJgze5m/wAbgTMx76cfvvmczi1KlRn0jIJJMrOvfqTwplKELXlykAq3bhQSJvJMTF962htBNOoCYVKhmUIBNurSOBJgSdfCk5KIfxITMJGUkwk6qIMhUFNh+bHYRoabDCUqOhiYvYRrcajUgp1ERSEsoKvSykCQADKCCYlXL4xOsDTiELxBUpBWveWCVG+YA9446C8QKYw646SE5zIBBATAASSTlSmwAmYjmZuas8EUok5ZUpIKEqy2zaL/AEoHopJEkSbAgwAguJbQpRXCjuQc2UBMCwnThBhKTyin33S2Jsoup9IXQU5o3bgxCcvKARTI33LdzFAJCSYK3ARN9CJvxP1mscWZfX84v6Rq8Y9EAHekXUYCQCLE2jhYRVahPwy/lq+kaZqyXBadSMqbiyRYqjutofbpwrUbKbssIJW2kvQYUEHLLu6rQ2ymIBvHbVcz0XcdZDoKcuQm+u7MxfsNWXQ3DJ6xagopy5pQRuGEnQEmVd/I91LJ/AdPcf8AJW8E7TJJIBwzv026vOlox3wqW3EKazqGg6woErUFJyAEwNQRqOZpnosgfhNNv/TvcB+e1++ofTUHr3ssiXjcfLw4PvNSfCNHlsa2X5LutcU5i3AElaiGkESQT8dfA9iZ7xUzFdD8jq14ZlKyBkTkOYtkIEJhahlOWDbio91brZ3RNlTbalElRQmZNpKeQiKm7L2GjDKhGi3M2nHqsvPkkU+5PUYDYONOFYRijg1rLjeYvqPWLAiYkGGkW0AA5zWj2Ptt91+7Zw7SUfHSk51KJKiIiNGxHfVkWwdkkQIOEUI4R1RBqp8raQNnqi0FEDuea0opbgbLHAY1TmKKkOgpcaYPoDQpfUBEyFWHHjUjpChSmbqBgTGSJkEazXN/J8ZRjk83Uns/JuDWt1iFQnEdrg+imhJ06GS8lwtJ+EgkSEaE2teKVjCoOKgkDq1GAeMiD3604kTm7k+6oG39rJYcbzBR65XVCIsSJkzw3aQxTLCiSSZJNzzPE0Kfc1NuJoVQBwzpemMUsj9D9mKqloGc/LV7DRUKkz0IeC7wWAQplSimVJWIN/zhrz1OtQRhUkGR8VXPhEe+hQpkJ7KpLYhR4gj6qsVOnIjTSDujevG9bfIGhMxwoUKz5IMGIOVSgLSzB5x1ieJuNAO62lEhoOPSuVEoUSZMkzqTxNChRFKYpuflD7KUD6Fz6zxEHumTQoVmEu3WgFDwp1+2SCR6WhI0AUPaAfChQqkv9RFyQl3bWo+l1aL8fSyx3ZbUhi4uTZJOp1AkTzvzoUKiiq5JbjIS8QJEBHEzdIJvM6k+umsKgKXJuYAnjZQSIPC3EUKFOMSxYoAJ+EACrmVBSl5gTrByied+Zm3e2U2ckp1xCkG6pyiwTM6RQoVo8k3wNbCQIHygefxhVQhsdav5avpGhQqqJM6PsZMYQnj1Cx/+6jUDYOIUoOAnQk6AXUqVafcUdCoS4Y8OS+6Kf8UR/Z3vpN0z0saBexEjRy3i7hB9ZoUKEuEGHLOkbJSAlEfmt/szScUn4Jn5bVChRfBNclJtFwjZqwCR+Ks6dqik+sWprynmdmPzeHkAdg61NqFCqrkRmP8AJ4gfjnyx9BdbjGj4N75afcmhQqc/9iy4I+x9suqZxalLktrcSk5U2CAcoiLxA1rBbc6T4h7qy45JQVrScqEwpLdjupExJ1oUKMBTo+FTmQhRuSkEnmSJNChQoA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15100" y="3635375"/>
            <a:ext cx="2209800" cy="3063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algn="ctr">
              <a:defRPr/>
            </a:pPr>
            <a:r>
              <a:rPr lang="en-US" sz="1400" dirty="0">
                <a:solidFill>
                  <a:prstClr val="white"/>
                </a:solidFill>
                <a:latin typeface="Cambria" pitchFamily="18" charset="0"/>
                <a:cs typeface="Arial" charset="0"/>
              </a:rPr>
              <a:t>Parking Management</a:t>
            </a:r>
          </a:p>
        </p:txBody>
      </p:sp>
      <p:pic>
        <p:nvPicPr>
          <p:cNvPr id="39952" name="Picture 22" descr="http://t3.gstatic.com/images?q=tbn:ANd9GcSTNCkz6F29XMMKAQt401LdyTUwIU3pd23YuSDhLHmGZOotW0j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1800" y="1504950"/>
            <a:ext cx="13668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5516563" y="1200150"/>
            <a:ext cx="3170237" cy="307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algn="ctr">
              <a:defRPr/>
            </a:pPr>
            <a:r>
              <a:rPr lang="en-US" sz="1400" dirty="0">
                <a:solidFill>
                  <a:prstClr val="white"/>
                </a:solidFill>
                <a:latin typeface="Cambria" pitchFamily="18" charset="0"/>
                <a:cs typeface="Arial" charset="0"/>
              </a:rPr>
              <a:t>Transit Node Management</a:t>
            </a:r>
          </a:p>
        </p:txBody>
      </p:sp>
      <p:pic>
        <p:nvPicPr>
          <p:cNvPr id="39954" name="Picture 4"/>
          <p:cNvPicPr>
            <a:picLocks noChangeAspect="1" noChangeArrowheads="1"/>
          </p:cNvPicPr>
          <p:nvPr/>
        </p:nvPicPr>
        <p:blipFill>
          <a:blip r:embed="rId7" cstate="print"/>
          <a:srcRect l="1411" t="6187" r="20528" b="3419"/>
          <a:stretch>
            <a:fillRect/>
          </a:stretch>
        </p:blipFill>
        <p:spPr bwMode="auto">
          <a:xfrm>
            <a:off x="6858000" y="1581150"/>
            <a:ext cx="186848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24" descr="http://t1.gstatic.com/images?q=tbn:ANd9GcSbkwcPuIph7m2KtcbwVfuqA78ppCA7wCDBlLoZjx0o8At6PEk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4500" y="2419350"/>
            <a:ext cx="1333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887913"/>
            <a:ext cx="83820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381000" y="5988050"/>
            <a:ext cx="1427163" cy="2762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Ridership analysis</a:t>
            </a:r>
            <a:endParaRPr lang="en-IN" sz="1200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79600" y="5988050"/>
            <a:ext cx="1463675" cy="2762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Accident reporting </a:t>
            </a:r>
            <a:endParaRPr lang="en-IN" sz="1200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75300" y="5988050"/>
            <a:ext cx="1558925" cy="2762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236538" lvl="1" indent="-2365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Safety management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18363" y="5988050"/>
            <a:ext cx="1506537" cy="2762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236538" lvl="1" indent="-2365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Asset Management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416300" y="5988050"/>
            <a:ext cx="2084388" cy="2762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236538" lvl="1" indent="-236538"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Vehicle emission monitoring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3978275"/>
            <a:ext cx="2209800" cy="1700213"/>
            <a:chOff x="4080" y="2538"/>
            <a:chExt cx="1392" cy="1071"/>
          </a:xfrm>
        </p:grpSpPr>
        <p:pic>
          <p:nvPicPr>
            <p:cNvPr id="39969" name="Picture 20" descr="http://www.roadtraffic-technology.com/contractor_images/dambach/1-parking-information-sign.jpg"/>
            <p:cNvPicPr>
              <a:picLocks noChangeAspect="1" noChangeArrowheads="1"/>
            </p:cNvPicPr>
            <p:nvPr/>
          </p:nvPicPr>
          <p:blipFill>
            <a:blip r:embed="rId10" cstate="print"/>
            <a:srcRect t="4561" r="20689" b="8775"/>
            <a:stretch>
              <a:fillRect/>
            </a:stretch>
          </p:blipFill>
          <p:spPr bwMode="auto">
            <a:xfrm>
              <a:off x="4080" y="2538"/>
              <a:ext cx="1392" cy="1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70" name="Picture 8" descr="http://www.carparksystems.ie/images/carpark_banner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80" y="2592"/>
              <a:ext cx="672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71" name="Rectangle 32"/>
            <p:cNvSpPr>
              <a:spLocks noChangeArrowheads="1"/>
            </p:cNvSpPr>
            <p:nvPr/>
          </p:nvSpPr>
          <p:spPr bwMode="auto">
            <a:xfrm>
              <a:off x="4752" y="2592"/>
              <a:ext cx="480" cy="14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1400" b="1">
                  <a:solidFill>
                    <a:srgbClr val="000000"/>
                  </a:solidFill>
                </a:rPr>
                <a:t>GIFT</a:t>
              </a:r>
            </a:p>
          </p:txBody>
        </p:sp>
        <p:sp>
          <p:nvSpPr>
            <p:cNvPr id="39972" name="Rectangle 33"/>
            <p:cNvSpPr>
              <a:spLocks noChangeArrowheads="1"/>
            </p:cNvSpPr>
            <p:nvPr/>
          </p:nvSpPr>
          <p:spPr bwMode="auto">
            <a:xfrm>
              <a:off x="4464" y="3048"/>
              <a:ext cx="33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MLP-I</a:t>
              </a:r>
            </a:p>
          </p:txBody>
        </p:sp>
        <p:sp>
          <p:nvSpPr>
            <p:cNvPr id="39973" name="Rectangle 34"/>
            <p:cNvSpPr>
              <a:spLocks noChangeArrowheads="1"/>
            </p:cNvSpPr>
            <p:nvPr/>
          </p:nvSpPr>
          <p:spPr bwMode="auto">
            <a:xfrm>
              <a:off x="4452" y="3240"/>
              <a:ext cx="336" cy="72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MLP-II</a:t>
              </a:r>
            </a:p>
          </p:txBody>
        </p:sp>
        <p:sp>
          <p:nvSpPr>
            <p:cNvPr id="39974" name="Rectangle 35"/>
            <p:cNvSpPr>
              <a:spLocks noChangeArrowheads="1"/>
            </p:cNvSpPr>
            <p:nvPr/>
          </p:nvSpPr>
          <p:spPr bwMode="auto">
            <a:xfrm>
              <a:off x="4464" y="3402"/>
              <a:ext cx="336" cy="48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MLP-III</a:t>
              </a:r>
            </a:p>
          </p:txBody>
        </p:sp>
        <p:sp>
          <p:nvSpPr>
            <p:cNvPr id="39975" name="Rectangle 36"/>
            <p:cNvSpPr>
              <a:spLocks noChangeArrowheads="1"/>
            </p:cNvSpPr>
            <p:nvPr/>
          </p:nvSpPr>
          <p:spPr bwMode="auto">
            <a:xfrm>
              <a:off x="4992" y="3240"/>
              <a:ext cx="336" cy="72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MLP-IV</a:t>
              </a:r>
            </a:p>
          </p:txBody>
        </p:sp>
        <p:sp>
          <p:nvSpPr>
            <p:cNvPr id="39976" name="Rectangle 37"/>
            <p:cNvSpPr>
              <a:spLocks noChangeArrowheads="1"/>
            </p:cNvSpPr>
            <p:nvPr/>
          </p:nvSpPr>
          <p:spPr bwMode="auto">
            <a:xfrm>
              <a:off x="4986" y="3384"/>
              <a:ext cx="336" cy="72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MLP-V</a:t>
              </a:r>
            </a:p>
          </p:txBody>
        </p:sp>
        <p:pic>
          <p:nvPicPr>
            <p:cNvPr id="39977" name="Picture 8" descr="http://www.carparksystems.ie/images/carpark_banner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80" y="2592"/>
              <a:ext cx="672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78" name="Rectangle 39"/>
            <p:cNvSpPr>
              <a:spLocks noChangeArrowheads="1"/>
            </p:cNvSpPr>
            <p:nvPr/>
          </p:nvSpPr>
          <p:spPr bwMode="auto">
            <a:xfrm>
              <a:off x="4464" y="3048"/>
              <a:ext cx="336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MLP-I</a:t>
              </a:r>
            </a:p>
          </p:txBody>
        </p:sp>
        <p:sp>
          <p:nvSpPr>
            <p:cNvPr id="39979" name="Rectangle 40"/>
            <p:cNvSpPr>
              <a:spLocks noChangeArrowheads="1"/>
            </p:cNvSpPr>
            <p:nvPr/>
          </p:nvSpPr>
          <p:spPr bwMode="auto">
            <a:xfrm>
              <a:off x="4452" y="3240"/>
              <a:ext cx="336" cy="72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MLP-II</a:t>
              </a:r>
            </a:p>
          </p:txBody>
        </p:sp>
        <p:sp>
          <p:nvSpPr>
            <p:cNvPr id="39980" name="Rectangle 41"/>
            <p:cNvSpPr>
              <a:spLocks noChangeArrowheads="1"/>
            </p:cNvSpPr>
            <p:nvPr/>
          </p:nvSpPr>
          <p:spPr bwMode="auto">
            <a:xfrm>
              <a:off x="4464" y="3402"/>
              <a:ext cx="336" cy="48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MLP-III</a:t>
              </a:r>
            </a:p>
          </p:txBody>
        </p:sp>
        <p:sp>
          <p:nvSpPr>
            <p:cNvPr id="39981" name="Rectangle 42"/>
            <p:cNvSpPr>
              <a:spLocks noChangeArrowheads="1"/>
            </p:cNvSpPr>
            <p:nvPr/>
          </p:nvSpPr>
          <p:spPr bwMode="auto">
            <a:xfrm>
              <a:off x="4992" y="3240"/>
              <a:ext cx="336" cy="72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MLP-IV</a:t>
              </a:r>
            </a:p>
          </p:txBody>
        </p:sp>
        <p:sp>
          <p:nvSpPr>
            <p:cNvPr id="39982" name="Rectangle 43"/>
            <p:cNvSpPr>
              <a:spLocks noChangeArrowheads="1"/>
            </p:cNvSpPr>
            <p:nvPr/>
          </p:nvSpPr>
          <p:spPr bwMode="auto">
            <a:xfrm>
              <a:off x="4986" y="3384"/>
              <a:ext cx="336" cy="72"/>
            </a:xfrm>
            <a:prstGeom prst="rect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IN" sz="800" b="1">
                  <a:solidFill>
                    <a:srgbClr val="000000"/>
                  </a:solidFill>
                </a:rPr>
                <a:t>MLP-V</a:t>
              </a:r>
            </a:p>
          </p:txBody>
        </p:sp>
      </p:grpSp>
      <p:sp>
        <p:nvSpPr>
          <p:cNvPr id="39963" name="TextBox 42"/>
          <p:cNvSpPr txBox="1">
            <a:spLocks noChangeArrowheads="1"/>
          </p:cNvSpPr>
          <p:nvPr/>
        </p:nvSpPr>
        <p:spPr bwMode="auto">
          <a:xfrm>
            <a:off x="250825" y="206375"/>
            <a:ext cx="3094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b="1">
                <a:solidFill>
                  <a:srgbClr val="000000"/>
                </a:solidFill>
                <a:latin typeface="Verdana" pitchFamily="34" charset="0"/>
              </a:rPr>
              <a:t>SMART Transportation</a:t>
            </a:r>
          </a:p>
        </p:txBody>
      </p:sp>
      <p:pic>
        <p:nvPicPr>
          <p:cNvPr id="47" name="Picture 2" descr="C:\Users\bamrutiya\Documents\master plan_04 06 12 Layout1 (1)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90682" y="4175838"/>
            <a:ext cx="2452963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" name="Line Callout 2 (Border and Accent Bar) 48"/>
          <p:cNvSpPr/>
          <p:nvPr/>
        </p:nvSpPr>
        <p:spPr>
          <a:xfrm>
            <a:off x="5148263" y="4679950"/>
            <a:ext cx="1223962" cy="10795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901"/>
              <a:gd name="adj6" fmla="val -47399"/>
            </a:avLst>
          </a:prstGeom>
          <a:ln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IN" sz="1100" b="1" dirty="0">
                <a:solidFill>
                  <a:prstClr val="black"/>
                </a:solidFill>
              </a:rPr>
              <a:t>GIFT- Road 8C</a:t>
            </a:r>
          </a:p>
        </p:txBody>
      </p:sp>
      <p:pic>
        <p:nvPicPr>
          <p:cNvPr id="39966" name="Picture 14" descr="http://www.geoinformatics.com/dir_upload/site/1373cff974a5895d25ac5da55f85d805/ATIS_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72088" y="4906963"/>
            <a:ext cx="10096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7" name="Picture 2" descr="C:\Users\bamrutiya\Pictures\PPT images\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288" y="2447925"/>
            <a:ext cx="13684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8" name="Picture 2" descr="C:\Users\bamrutiya\Pictures\PPT images\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63713" y="2447925"/>
            <a:ext cx="10795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263" y="219075"/>
            <a:ext cx="3005137" cy="381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Roads &amp; Street Lights</a:t>
            </a:r>
          </a:p>
        </p:txBody>
      </p:sp>
      <p:pic>
        <p:nvPicPr>
          <p:cNvPr id="2051" name="Picture 3" descr="F:\BDM\GIFT PHOTOGRAPHS\4.SITE PHOTOGRAPHS\Drashti Communicatins photography\2014\April 2014\11-4-2014\IMG_1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3543" y="850007"/>
            <a:ext cx="4145657" cy="2679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F:\BDM\GIFT PHOTOGRAPHS\4.SITE PHOTOGRAPHS\Drashti Communicatins photography\2014\Feb 2014\26-2-2014\IMG_8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75" y="844126"/>
            <a:ext cx="4303893" cy="2670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F:\BDM\GIFT PHOTOGRAPHS\4.SITE PHOTOGRAPHS\Drashti Communicatins photography\2014\June_2014\june 6 ,2014\IMG_1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275" y="3612258"/>
            <a:ext cx="4314825" cy="309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IMG_879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724399" y="3657600"/>
            <a:ext cx="4124326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8792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GIFT\PPT Matter revised (Sudhiv)\used images\Image book one (90)2-for title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49700"/>
            <a:ext cx="91440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05025" y="3371850"/>
            <a:ext cx="6261100" cy="6159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algn="r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chemeClr val="bg1"/>
                </a:solidFill>
                <a:latin typeface="Book Antiqua" pitchFamily="18" charset="0"/>
                <a:ea typeface="Verdana" pitchFamily="34" charset="0"/>
                <a:cs typeface="Verdana" pitchFamily="34" charset="0"/>
              </a:rPr>
              <a:t>Shri </a:t>
            </a:r>
            <a:r>
              <a:rPr lang="en-US" sz="2000" b="1" kern="0" dirty="0" smtClean="0">
                <a:solidFill>
                  <a:schemeClr val="bg1"/>
                </a:solidFill>
                <a:latin typeface="Book Antiqua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kern="0" dirty="0" err="1" smtClean="0">
                <a:solidFill>
                  <a:schemeClr val="bg1"/>
                </a:solidFill>
                <a:latin typeface="Book Antiqua" pitchFamily="18" charset="0"/>
                <a:ea typeface="Verdana" pitchFamily="34" charset="0"/>
                <a:cs typeface="Verdana" pitchFamily="34" charset="0"/>
              </a:rPr>
              <a:t>Narendra</a:t>
            </a:r>
            <a:r>
              <a:rPr lang="en-US" sz="2000" b="1" kern="0" dirty="0" smtClean="0">
                <a:solidFill>
                  <a:schemeClr val="bg1"/>
                </a:solidFill>
                <a:latin typeface="Book Antiqua" pitchFamily="18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000" b="1" kern="0" dirty="0">
                <a:solidFill>
                  <a:schemeClr val="bg1"/>
                </a:solidFill>
                <a:latin typeface="Book Antiqua" pitchFamily="18" charset="0"/>
                <a:ea typeface="Verdana" pitchFamily="34" charset="0"/>
                <a:cs typeface="Verdana" pitchFamily="34" charset="0"/>
              </a:rPr>
              <a:t>Modi</a:t>
            </a:r>
          </a:p>
          <a:p>
            <a:pPr marL="850900" lvl="2" indent="-914400" algn="r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 err="1">
                <a:solidFill>
                  <a:schemeClr val="bg1"/>
                </a:solidFill>
                <a:latin typeface="Book Antiqua" pitchFamily="18" charset="0"/>
                <a:ea typeface="Verdana" pitchFamily="34" charset="0"/>
                <a:cs typeface="Verdana" pitchFamily="34" charset="0"/>
              </a:rPr>
              <a:t>Hon’ble</a:t>
            </a:r>
            <a:r>
              <a:rPr lang="en-US" sz="2000" b="1" kern="0" dirty="0">
                <a:solidFill>
                  <a:schemeClr val="bg1"/>
                </a:solidFill>
                <a:latin typeface="Book Antiqua" pitchFamily="18" charset="0"/>
                <a:ea typeface="Verdana" pitchFamily="34" charset="0"/>
                <a:cs typeface="Verdana" pitchFamily="34" charset="0"/>
              </a:rPr>
              <a:t> Prime Minister of India</a:t>
            </a:r>
          </a:p>
        </p:txBody>
      </p:sp>
      <p:pic>
        <p:nvPicPr>
          <p:cNvPr id="17413" name="Picture 2" descr="C:\Users\nacharya\Desktop\CM p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56" y="128303"/>
            <a:ext cx="2432524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86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88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93" name="TextBox 92"/>
          <p:cNvSpPr txBox="1"/>
          <p:nvPr/>
        </p:nvSpPr>
        <p:spPr>
          <a:xfrm>
            <a:off x="381000" y="234950"/>
            <a:ext cx="4941888" cy="30797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hangingPunct="0">
              <a:lnSpc>
                <a:spcPts val="24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 Infrastructure</a:t>
            </a:r>
          </a:p>
        </p:txBody>
      </p: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60325" y="933450"/>
            <a:ext cx="5740400" cy="3617913"/>
            <a:chOff x="785813" y="782060"/>
            <a:chExt cx="7093548" cy="4469043"/>
          </a:xfrm>
        </p:grpSpPr>
        <p:sp>
          <p:nvSpPr>
            <p:cNvPr id="77" name="Freeform 6"/>
            <p:cNvSpPr>
              <a:spLocks/>
            </p:cNvSpPr>
            <p:nvPr/>
          </p:nvSpPr>
          <p:spPr bwMode="auto">
            <a:xfrm>
              <a:off x="2304178" y="1203668"/>
              <a:ext cx="510045" cy="168643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1044" y="348"/>
                </a:cxn>
                <a:cxn ang="0">
                  <a:pos x="1044" y="428"/>
                </a:cxn>
                <a:cxn ang="0">
                  <a:pos x="1287" y="213"/>
                </a:cxn>
                <a:cxn ang="0">
                  <a:pos x="1044" y="0"/>
                </a:cxn>
                <a:cxn ang="0">
                  <a:pos x="1044" y="78"/>
                </a:cxn>
                <a:cxn ang="0">
                  <a:pos x="0" y="78"/>
                </a:cxn>
                <a:cxn ang="0">
                  <a:pos x="0" y="348"/>
                </a:cxn>
              </a:cxnLst>
              <a:rect l="0" t="0" r="r" b="b"/>
              <a:pathLst>
                <a:path w="1287" h="428">
                  <a:moveTo>
                    <a:pt x="0" y="348"/>
                  </a:moveTo>
                  <a:lnTo>
                    <a:pt x="1044" y="348"/>
                  </a:lnTo>
                  <a:lnTo>
                    <a:pt x="1044" y="428"/>
                  </a:lnTo>
                  <a:lnTo>
                    <a:pt x="1287" y="213"/>
                  </a:lnTo>
                  <a:lnTo>
                    <a:pt x="1044" y="0"/>
                  </a:lnTo>
                  <a:lnTo>
                    <a:pt x="1044" y="78"/>
                  </a:lnTo>
                  <a:lnTo>
                    <a:pt x="0" y="78"/>
                  </a:lnTo>
                  <a:lnTo>
                    <a:pt x="0" y="34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  <a:cs typeface="+mn-cs"/>
              </a:endParaRPr>
            </a:p>
          </p:txBody>
        </p:sp>
        <p:sp>
          <p:nvSpPr>
            <p:cNvPr id="78" name="Freeform 7"/>
            <p:cNvSpPr>
              <a:spLocks/>
            </p:cNvSpPr>
            <p:nvPr/>
          </p:nvSpPr>
          <p:spPr bwMode="auto">
            <a:xfrm>
              <a:off x="3557712" y="1513501"/>
              <a:ext cx="286410" cy="617704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86" y="1305"/>
                </a:cxn>
                <a:cxn ang="0">
                  <a:pos x="719" y="1305"/>
                </a:cxn>
                <a:cxn ang="0">
                  <a:pos x="360" y="1610"/>
                </a:cxn>
                <a:cxn ang="0">
                  <a:pos x="0" y="1305"/>
                </a:cxn>
                <a:cxn ang="0">
                  <a:pos x="132" y="1305"/>
                </a:cxn>
                <a:cxn ang="0">
                  <a:pos x="132" y="0"/>
                </a:cxn>
                <a:cxn ang="0">
                  <a:pos x="586" y="0"/>
                </a:cxn>
              </a:cxnLst>
              <a:rect l="0" t="0" r="r" b="b"/>
              <a:pathLst>
                <a:path w="719" h="1610">
                  <a:moveTo>
                    <a:pt x="586" y="0"/>
                  </a:moveTo>
                  <a:lnTo>
                    <a:pt x="586" y="1305"/>
                  </a:lnTo>
                  <a:lnTo>
                    <a:pt x="719" y="1305"/>
                  </a:lnTo>
                  <a:lnTo>
                    <a:pt x="360" y="1610"/>
                  </a:lnTo>
                  <a:lnTo>
                    <a:pt x="0" y="1305"/>
                  </a:lnTo>
                  <a:lnTo>
                    <a:pt x="132" y="1305"/>
                  </a:lnTo>
                  <a:lnTo>
                    <a:pt x="132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  <a:cs typeface="+mn-cs"/>
              </a:endParaRPr>
            </a:p>
          </p:txBody>
        </p:sp>
        <p:sp>
          <p:nvSpPr>
            <p:cNvPr id="79" name="Freeform 12"/>
            <p:cNvSpPr>
              <a:spLocks/>
            </p:cNvSpPr>
            <p:nvPr/>
          </p:nvSpPr>
          <p:spPr bwMode="auto">
            <a:xfrm>
              <a:off x="3557712" y="2568501"/>
              <a:ext cx="286410" cy="1066766"/>
            </a:xfrm>
            <a:custGeom>
              <a:avLst/>
              <a:gdLst/>
              <a:ahLst/>
              <a:cxnLst>
                <a:cxn ang="0">
                  <a:pos x="561" y="0"/>
                </a:cxn>
                <a:cxn ang="0">
                  <a:pos x="561" y="2302"/>
                </a:cxn>
                <a:cxn ang="0">
                  <a:pos x="719" y="2302"/>
                </a:cxn>
                <a:cxn ang="0">
                  <a:pos x="360" y="2687"/>
                </a:cxn>
                <a:cxn ang="0">
                  <a:pos x="0" y="2302"/>
                </a:cxn>
                <a:cxn ang="0">
                  <a:pos x="157" y="2302"/>
                </a:cxn>
                <a:cxn ang="0">
                  <a:pos x="157" y="0"/>
                </a:cxn>
                <a:cxn ang="0">
                  <a:pos x="561" y="0"/>
                </a:cxn>
              </a:cxnLst>
              <a:rect l="0" t="0" r="r" b="b"/>
              <a:pathLst>
                <a:path w="719" h="2687">
                  <a:moveTo>
                    <a:pt x="561" y="0"/>
                  </a:moveTo>
                  <a:lnTo>
                    <a:pt x="561" y="2302"/>
                  </a:lnTo>
                  <a:lnTo>
                    <a:pt x="719" y="2302"/>
                  </a:lnTo>
                  <a:lnTo>
                    <a:pt x="360" y="2687"/>
                  </a:lnTo>
                  <a:lnTo>
                    <a:pt x="0" y="2302"/>
                  </a:lnTo>
                  <a:lnTo>
                    <a:pt x="157" y="2302"/>
                  </a:lnTo>
                  <a:lnTo>
                    <a:pt x="157" y="0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  <a:cs typeface="+mn-cs"/>
              </a:endParaRPr>
            </a:p>
          </p:txBody>
        </p:sp>
        <p:sp>
          <p:nvSpPr>
            <p:cNvPr id="80" name="Freeform 13"/>
            <p:cNvSpPr>
              <a:spLocks/>
            </p:cNvSpPr>
            <p:nvPr/>
          </p:nvSpPr>
          <p:spPr bwMode="auto">
            <a:xfrm>
              <a:off x="2567047" y="3078352"/>
              <a:ext cx="2267738" cy="284340"/>
            </a:xfrm>
            <a:custGeom>
              <a:avLst/>
              <a:gdLst/>
              <a:ahLst/>
              <a:cxnLst>
                <a:cxn ang="0">
                  <a:pos x="0" y="360"/>
                </a:cxn>
                <a:cxn ang="0">
                  <a:pos x="360" y="720"/>
                </a:cxn>
                <a:cxn ang="0">
                  <a:pos x="360" y="546"/>
                </a:cxn>
                <a:cxn ang="0">
                  <a:pos x="5358" y="546"/>
                </a:cxn>
                <a:cxn ang="0">
                  <a:pos x="5358" y="720"/>
                </a:cxn>
                <a:cxn ang="0">
                  <a:pos x="5718" y="360"/>
                </a:cxn>
                <a:cxn ang="0">
                  <a:pos x="5358" y="0"/>
                </a:cxn>
                <a:cxn ang="0">
                  <a:pos x="5358" y="175"/>
                </a:cxn>
                <a:cxn ang="0">
                  <a:pos x="360" y="175"/>
                </a:cxn>
                <a:cxn ang="0">
                  <a:pos x="360" y="0"/>
                </a:cxn>
                <a:cxn ang="0">
                  <a:pos x="0" y="360"/>
                </a:cxn>
              </a:cxnLst>
              <a:rect l="0" t="0" r="r" b="b"/>
              <a:pathLst>
                <a:path w="5718" h="720">
                  <a:moveTo>
                    <a:pt x="0" y="360"/>
                  </a:moveTo>
                  <a:lnTo>
                    <a:pt x="360" y="720"/>
                  </a:lnTo>
                  <a:lnTo>
                    <a:pt x="360" y="546"/>
                  </a:lnTo>
                  <a:lnTo>
                    <a:pt x="5358" y="546"/>
                  </a:lnTo>
                  <a:lnTo>
                    <a:pt x="5358" y="720"/>
                  </a:lnTo>
                  <a:lnTo>
                    <a:pt x="5718" y="360"/>
                  </a:lnTo>
                  <a:lnTo>
                    <a:pt x="5358" y="0"/>
                  </a:lnTo>
                  <a:lnTo>
                    <a:pt x="5358" y="175"/>
                  </a:lnTo>
                  <a:lnTo>
                    <a:pt x="360" y="175"/>
                  </a:lnTo>
                  <a:lnTo>
                    <a:pt x="360" y="0"/>
                  </a:lnTo>
                  <a:lnTo>
                    <a:pt x="0" y="36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  <a:cs typeface="+mn-cs"/>
              </a:endParaRPr>
            </a:p>
          </p:txBody>
        </p:sp>
        <p:sp>
          <p:nvSpPr>
            <p:cNvPr id="45080" name="Rectangle 25"/>
            <p:cNvSpPr>
              <a:spLocks noChangeArrowheads="1"/>
            </p:cNvSpPr>
            <p:nvPr/>
          </p:nvSpPr>
          <p:spPr bwMode="auto">
            <a:xfrm>
              <a:off x="1433513" y="4022378"/>
              <a:ext cx="1157287" cy="512763"/>
            </a:xfrm>
            <a:prstGeom prst="rect">
              <a:avLst/>
            </a:prstGeom>
            <a:noFill/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IN" sz="1600">
                <a:latin typeface="Cambria" pitchFamily="18" charset="0"/>
              </a:endParaRPr>
            </a:p>
          </p:txBody>
        </p:sp>
        <p:sp>
          <p:nvSpPr>
            <p:cNvPr id="45081" name="Rectangle 30"/>
            <p:cNvSpPr>
              <a:spLocks noChangeArrowheads="1"/>
            </p:cNvSpPr>
            <p:nvPr/>
          </p:nvSpPr>
          <p:spPr bwMode="auto">
            <a:xfrm>
              <a:off x="4568825" y="4327178"/>
              <a:ext cx="1884363" cy="309563"/>
            </a:xfrm>
            <a:prstGeom prst="rect">
              <a:avLst/>
            </a:prstGeom>
            <a:noFill/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IN" sz="1600">
                <a:latin typeface="Cambria" pitchFamily="18" charset="0"/>
              </a:endParaRPr>
            </a:p>
          </p:txBody>
        </p:sp>
        <p:grpSp>
          <p:nvGrpSpPr>
            <p:cNvPr id="5" name="Group 190"/>
            <p:cNvGrpSpPr>
              <a:grpSpLocks/>
            </p:cNvGrpSpPr>
            <p:nvPr/>
          </p:nvGrpSpPr>
          <p:grpSpPr bwMode="auto">
            <a:xfrm>
              <a:off x="1593850" y="1933228"/>
              <a:ext cx="5113338" cy="2551113"/>
              <a:chOff x="1593851" y="2011363"/>
              <a:chExt cx="5113338" cy="2551113"/>
            </a:xfrm>
          </p:grpSpPr>
          <p:sp>
            <p:nvSpPr>
              <p:cNvPr id="143" name="Freeform 18"/>
              <p:cNvSpPr>
                <a:spLocks/>
              </p:cNvSpPr>
              <p:nvPr/>
            </p:nvSpPr>
            <p:spPr bwMode="auto">
              <a:xfrm>
                <a:off x="1593851" y="3535363"/>
                <a:ext cx="377825" cy="565150"/>
              </a:xfrm>
              <a:custGeom>
                <a:avLst/>
                <a:gdLst/>
                <a:ahLst/>
                <a:cxnLst>
                  <a:cxn ang="0">
                    <a:pos x="556" y="79"/>
                  </a:cxn>
                  <a:cxn ang="0">
                    <a:pos x="555" y="66"/>
                  </a:cxn>
                  <a:cxn ang="0">
                    <a:pos x="552" y="54"/>
                  </a:cxn>
                  <a:cxn ang="0">
                    <a:pos x="548" y="44"/>
                  </a:cxn>
                  <a:cxn ang="0">
                    <a:pos x="541" y="33"/>
                  </a:cxn>
                  <a:cxn ang="0">
                    <a:pos x="534" y="23"/>
                  </a:cxn>
                  <a:cxn ang="0">
                    <a:pos x="524" y="15"/>
                  </a:cxn>
                  <a:cxn ang="0">
                    <a:pos x="514" y="9"/>
                  </a:cxn>
                  <a:cxn ang="0">
                    <a:pos x="503" y="3"/>
                  </a:cxn>
                  <a:cxn ang="0">
                    <a:pos x="493" y="1"/>
                  </a:cxn>
                  <a:cxn ang="0">
                    <a:pos x="484" y="0"/>
                  </a:cxn>
                  <a:cxn ang="0">
                    <a:pos x="473" y="0"/>
                  </a:cxn>
                  <a:cxn ang="0">
                    <a:pos x="465" y="0"/>
                  </a:cxn>
                  <a:cxn ang="0">
                    <a:pos x="455" y="2"/>
                  </a:cxn>
                  <a:cxn ang="0">
                    <a:pos x="446" y="4"/>
                  </a:cxn>
                  <a:cxn ang="0">
                    <a:pos x="437" y="9"/>
                  </a:cxn>
                  <a:cxn ang="0">
                    <a:pos x="430" y="14"/>
                  </a:cxn>
                  <a:cxn ang="0">
                    <a:pos x="423" y="20"/>
                  </a:cxn>
                  <a:cxn ang="0">
                    <a:pos x="416" y="26"/>
                  </a:cxn>
                  <a:cxn ang="0">
                    <a:pos x="410" y="33"/>
                  </a:cxn>
                  <a:cxn ang="0">
                    <a:pos x="405" y="41"/>
                  </a:cxn>
                  <a:cxn ang="0">
                    <a:pos x="401" y="50"/>
                  </a:cxn>
                  <a:cxn ang="0">
                    <a:pos x="399" y="59"/>
                  </a:cxn>
                  <a:cxn ang="0">
                    <a:pos x="397" y="69"/>
                  </a:cxn>
                  <a:cxn ang="0">
                    <a:pos x="397" y="79"/>
                  </a:cxn>
                  <a:cxn ang="0">
                    <a:pos x="397" y="1008"/>
                  </a:cxn>
                  <a:cxn ang="0">
                    <a:pos x="133" y="604"/>
                  </a:cxn>
                  <a:cxn ang="0">
                    <a:pos x="0" y="691"/>
                  </a:cxn>
                  <a:cxn ang="0">
                    <a:pos x="477" y="1426"/>
                  </a:cxn>
                  <a:cxn ang="0">
                    <a:pos x="952" y="691"/>
                  </a:cxn>
                  <a:cxn ang="0">
                    <a:pos x="818" y="604"/>
                  </a:cxn>
                  <a:cxn ang="0">
                    <a:pos x="556" y="1008"/>
                  </a:cxn>
                  <a:cxn ang="0">
                    <a:pos x="556" y="79"/>
                  </a:cxn>
                </a:cxnLst>
                <a:rect l="0" t="0" r="r" b="b"/>
                <a:pathLst>
                  <a:path w="952" h="1426">
                    <a:moveTo>
                      <a:pt x="556" y="79"/>
                    </a:moveTo>
                    <a:lnTo>
                      <a:pt x="555" y="66"/>
                    </a:lnTo>
                    <a:lnTo>
                      <a:pt x="552" y="54"/>
                    </a:lnTo>
                    <a:lnTo>
                      <a:pt x="548" y="44"/>
                    </a:lnTo>
                    <a:lnTo>
                      <a:pt x="541" y="33"/>
                    </a:lnTo>
                    <a:lnTo>
                      <a:pt x="534" y="23"/>
                    </a:lnTo>
                    <a:lnTo>
                      <a:pt x="524" y="15"/>
                    </a:lnTo>
                    <a:lnTo>
                      <a:pt x="514" y="9"/>
                    </a:lnTo>
                    <a:lnTo>
                      <a:pt x="503" y="3"/>
                    </a:lnTo>
                    <a:lnTo>
                      <a:pt x="493" y="1"/>
                    </a:lnTo>
                    <a:lnTo>
                      <a:pt x="484" y="0"/>
                    </a:lnTo>
                    <a:lnTo>
                      <a:pt x="473" y="0"/>
                    </a:lnTo>
                    <a:lnTo>
                      <a:pt x="465" y="0"/>
                    </a:lnTo>
                    <a:lnTo>
                      <a:pt x="455" y="2"/>
                    </a:lnTo>
                    <a:lnTo>
                      <a:pt x="446" y="4"/>
                    </a:lnTo>
                    <a:lnTo>
                      <a:pt x="437" y="9"/>
                    </a:lnTo>
                    <a:lnTo>
                      <a:pt x="430" y="14"/>
                    </a:lnTo>
                    <a:lnTo>
                      <a:pt x="423" y="20"/>
                    </a:lnTo>
                    <a:lnTo>
                      <a:pt x="416" y="26"/>
                    </a:lnTo>
                    <a:lnTo>
                      <a:pt x="410" y="33"/>
                    </a:lnTo>
                    <a:lnTo>
                      <a:pt x="405" y="41"/>
                    </a:lnTo>
                    <a:lnTo>
                      <a:pt x="401" y="50"/>
                    </a:lnTo>
                    <a:lnTo>
                      <a:pt x="399" y="59"/>
                    </a:lnTo>
                    <a:lnTo>
                      <a:pt x="397" y="69"/>
                    </a:lnTo>
                    <a:lnTo>
                      <a:pt x="397" y="79"/>
                    </a:lnTo>
                    <a:lnTo>
                      <a:pt x="397" y="1008"/>
                    </a:lnTo>
                    <a:lnTo>
                      <a:pt x="133" y="604"/>
                    </a:lnTo>
                    <a:lnTo>
                      <a:pt x="0" y="691"/>
                    </a:lnTo>
                    <a:lnTo>
                      <a:pt x="477" y="1426"/>
                    </a:lnTo>
                    <a:lnTo>
                      <a:pt x="952" y="691"/>
                    </a:lnTo>
                    <a:lnTo>
                      <a:pt x="818" y="604"/>
                    </a:lnTo>
                    <a:lnTo>
                      <a:pt x="556" y="1008"/>
                    </a:lnTo>
                    <a:lnTo>
                      <a:pt x="556" y="7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</a:endParaRPr>
              </a:p>
            </p:txBody>
          </p:sp>
          <p:sp>
            <p:nvSpPr>
              <p:cNvPr id="144" name="Freeform 19"/>
              <p:cNvSpPr>
                <a:spLocks/>
              </p:cNvSpPr>
              <p:nvPr/>
            </p:nvSpPr>
            <p:spPr bwMode="auto">
              <a:xfrm>
                <a:off x="5942013" y="2011363"/>
                <a:ext cx="377825" cy="1822450"/>
              </a:xfrm>
              <a:custGeom>
                <a:avLst/>
                <a:gdLst/>
                <a:ahLst/>
                <a:cxnLst>
                  <a:cxn ang="0">
                    <a:pos x="556" y="80"/>
                  </a:cxn>
                  <a:cxn ang="0">
                    <a:pos x="555" y="68"/>
                  </a:cxn>
                  <a:cxn ang="0">
                    <a:pos x="552" y="56"/>
                  </a:cxn>
                  <a:cxn ang="0">
                    <a:pos x="548" y="44"/>
                  </a:cxn>
                  <a:cxn ang="0">
                    <a:pos x="542" y="33"/>
                  </a:cxn>
                  <a:cxn ang="0">
                    <a:pos x="533" y="25"/>
                  </a:cxn>
                  <a:cxn ang="0">
                    <a:pos x="525" y="17"/>
                  </a:cxn>
                  <a:cxn ang="0">
                    <a:pos x="514" y="10"/>
                  </a:cxn>
                  <a:cxn ang="0">
                    <a:pos x="504" y="5"/>
                  </a:cxn>
                  <a:cxn ang="0">
                    <a:pos x="493" y="2"/>
                  </a:cxn>
                  <a:cxn ang="0">
                    <a:pos x="483" y="0"/>
                  </a:cxn>
                  <a:cxn ang="0">
                    <a:pos x="474" y="0"/>
                  </a:cxn>
                  <a:cxn ang="0">
                    <a:pos x="464" y="1"/>
                  </a:cxn>
                  <a:cxn ang="0">
                    <a:pos x="455" y="4"/>
                  </a:cxn>
                  <a:cxn ang="0">
                    <a:pos x="446" y="6"/>
                  </a:cxn>
                  <a:cxn ang="0">
                    <a:pos x="438" y="10"/>
                  </a:cxn>
                  <a:cxn ang="0">
                    <a:pos x="431" y="16"/>
                  </a:cxn>
                  <a:cxn ang="0">
                    <a:pos x="422" y="20"/>
                  </a:cxn>
                  <a:cxn ang="0">
                    <a:pos x="416" y="27"/>
                  </a:cxn>
                  <a:cxn ang="0">
                    <a:pos x="411" y="35"/>
                  </a:cxn>
                  <a:cxn ang="0">
                    <a:pos x="406" y="43"/>
                  </a:cxn>
                  <a:cxn ang="0">
                    <a:pos x="402" y="51"/>
                  </a:cxn>
                  <a:cxn ang="0">
                    <a:pos x="399" y="61"/>
                  </a:cxn>
                  <a:cxn ang="0">
                    <a:pos x="397" y="70"/>
                  </a:cxn>
                  <a:cxn ang="0">
                    <a:pos x="396" y="80"/>
                  </a:cxn>
                  <a:cxn ang="0">
                    <a:pos x="396" y="4175"/>
                  </a:cxn>
                  <a:cxn ang="0">
                    <a:pos x="134" y="3770"/>
                  </a:cxn>
                  <a:cxn ang="0">
                    <a:pos x="67" y="3814"/>
                  </a:cxn>
                  <a:cxn ang="0">
                    <a:pos x="0" y="3857"/>
                  </a:cxn>
                  <a:cxn ang="0">
                    <a:pos x="409" y="4488"/>
                  </a:cxn>
                  <a:cxn ang="0">
                    <a:pos x="476" y="4592"/>
                  </a:cxn>
                  <a:cxn ang="0">
                    <a:pos x="544" y="4488"/>
                  </a:cxn>
                  <a:cxn ang="0">
                    <a:pos x="953" y="3857"/>
                  </a:cxn>
                  <a:cxn ang="0">
                    <a:pos x="818" y="3770"/>
                  </a:cxn>
                  <a:cxn ang="0">
                    <a:pos x="556" y="4175"/>
                  </a:cxn>
                  <a:cxn ang="0">
                    <a:pos x="556" y="80"/>
                  </a:cxn>
                </a:cxnLst>
                <a:rect l="0" t="0" r="r" b="b"/>
                <a:pathLst>
                  <a:path w="953" h="4592">
                    <a:moveTo>
                      <a:pt x="556" y="80"/>
                    </a:moveTo>
                    <a:lnTo>
                      <a:pt x="555" y="68"/>
                    </a:lnTo>
                    <a:lnTo>
                      <a:pt x="552" y="56"/>
                    </a:lnTo>
                    <a:lnTo>
                      <a:pt x="548" y="44"/>
                    </a:lnTo>
                    <a:lnTo>
                      <a:pt x="542" y="33"/>
                    </a:lnTo>
                    <a:lnTo>
                      <a:pt x="533" y="25"/>
                    </a:lnTo>
                    <a:lnTo>
                      <a:pt x="525" y="17"/>
                    </a:lnTo>
                    <a:lnTo>
                      <a:pt x="514" y="10"/>
                    </a:lnTo>
                    <a:lnTo>
                      <a:pt x="504" y="5"/>
                    </a:lnTo>
                    <a:lnTo>
                      <a:pt x="493" y="2"/>
                    </a:lnTo>
                    <a:lnTo>
                      <a:pt x="483" y="0"/>
                    </a:lnTo>
                    <a:lnTo>
                      <a:pt x="474" y="0"/>
                    </a:lnTo>
                    <a:lnTo>
                      <a:pt x="464" y="1"/>
                    </a:lnTo>
                    <a:lnTo>
                      <a:pt x="455" y="4"/>
                    </a:lnTo>
                    <a:lnTo>
                      <a:pt x="446" y="6"/>
                    </a:lnTo>
                    <a:lnTo>
                      <a:pt x="438" y="10"/>
                    </a:lnTo>
                    <a:lnTo>
                      <a:pt x="431" y="16"/>
                    </a:lnTo>
                    <a:lnTo>
                      <a:pt x="422" y="20"/>
                    </a:lnTo>
                    <a:lnTo>
                      <a:pt x="416" y="27"/>
                    </a:lnTo>
                    <a:lnTo>
                      <a:pt x="411" y="35"/>
                    </a:lnTo>
                    <a:lnTo>
                      <a:pt x="406" y="43"/>
                    </a:lnTo>
                    <a:lnTo>
                      <a:pt x="402" y="51"/>
                    </a:lnTo>
                    <a:lnTo>
                      <a:pt x="399" y="61"/>
                    </a:lnTo>
                    <a:lnTo>
                      <a:pt x="397" y="70"/>
                    </a:lnTo>
                    <a:lnTo>
                      <a:pt x="396" y="80"/>
                    </a:lnTo>
                    <a:lnTo>
                      <a:pt x="396" y="4175"/>
                    </a:lnTo>
                    <a:lnTo>
                      <a:pt x="134" y="3770"/>
                    </a:lnTo>
                    <a:lnTo>
                      <a:pt x="67" y="3814"/>
                    </a:lnTo>
                    <a:lnTo>
                      <a:pt x="0" y="3857"/>
                    </a:lnTo>
                    <a:lnTo>
                      <a:pt x="409" y="4488"/>
                    </a:lnTo>
                    <a:lnTo>
                      <a:pt x="476" y="4592"/>
                    </a:lnTo>
                    <a:lnTo>
                      <a:pt x="544" y="4488"/>
                    </a:lnTo>
                    <a:lnTo>
                      <a:pt x="953" y="3857"/>
                    </a:lnTo>
                    <a:lnTo>
                      <a:pt x="818" y="3770"/>
                    </a:lnTo>
                    <a:lnTo>
                      <a:pt x="556" y="4175"/>
                    </a:lnTo>
                    <a:lnTo>
                      <a:pt x="556" y="8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</a:endParaRPr>
              </a:p>
            </p:txBody>
          </p:sp>
          <p:sp>
            <p:nvSpPr>
              <p:cNvPr id="145" name="Freeform 31"/>
              <p:cNvSpPr>
                <a:spLocks/>
              </p:cNvSpPr>
              <p:nvPr/>
            </p:nvSpPr>
            <p:spPr bwMode="auto">
              <a:xfrm>
                <a:off x="5322888" y="3849688"/>
                <a:ext cx="377825" cy="555625"/>
              </a:xfrm>
              <a:custGeom>
                <a:avLst/>
                <a:gdLst/>
                <a:ahLst/>
                <a:cxnLst>
                  <a:cxn ang="0">
                    <a:pos x="556" y="80"/>
                  </a:cxn>
                  <a:cxn ang="0">
                    <a:pos x="556" y="68"/>
                  </a:cxn>
                  <a:cxn ang="0">
                    <a:pos x="552" y="56"/>
                  </a:cxn>
                  <a:cxn ang="0">
                    <a:pos x="548" y="44"/>
                  </a:cxn>
                  <a:cxn ang="0">
                    <a:pos x="542" y="34"/>
                  </a:cxn>
                  <a:cxn ang="0">
                    <a:pos x="535" y="25"/>
                  </a:cxn>
                  <a:cxn ang="0">
                    <a:pos x="525" y="17"/>
                  </a:cxn>
                  <a:cxn ang="0">
                    <a:pos x="514" y="9"/>
                  </a:cxn>
                  <a:cxn ang="0">
                    <a:pos x="504" y="5"/>
                  </a:cxn>
                  <a:cxn ang="0">
                    <a:pos x="493" y="2"/>
                  </a:cxn>
                  <a:cxn ang="0">
                    <a:pos x="483" y="1"/>
                  </a:cxn>
                  <a:cxn ang="0">
                    <a:pos x="474" y="0"/>
                  </a:cxn>
                  <a:cxn ang="0">
                    <a:pos x="464" y="1"/>
                  </a:cxn>
                  <a:cxn ang="0">
                    <a:pos x="456" y="3"/>
                  </a:cxn>
                  <a:cxn ang="0">
                    <a:pos x="446" y="6"/>
                  </a:cxn>
                  <a:cxn ang="0">
                    <a:pos x="438" y="11"/>
                  </a:cxn>
                  <a:cxn ang="0">
                    <a:pos x="431" y="15"/>
                  </a:cxn>
                  <a:cxn ang="0">
                    <a:pos x="424" y="21"/>
                  </a:cxn>
                  <a:cxn ang="0">
                    <a:pos x="416" y="27"/>
                  </a:cxn>
                  <a:cxn ang="0">
                    <a:pos x="411" y="34"/>
                  </a:cxn>
                  <a:cxn ang="0">
                    <a:pos x="406" y="43"/>
                  </a:cxn>
                  <a:cxn ang="0">
                    <a:pos x="402" y="51"/>
                  </a:cxn>
                  <a:cxn ang="0">
                    <a:pos x="399" y="61"/>
                  </a:cxn>
                  <a:cxn ang="0">
                    <a:pos x="397" y="70"/>
                  </a:cxn>
                  <a:cxn ang="0">
                    <a:pos x="396" y="80"/>
                  </a:cxn>
                  <a:cxn ang="0">
                    <a:pos x="396" y="980"/>
                  </a:cxn>
                  <a:cxn ang="0">
                    <a:pos x="134" y="576"/>
                  </a:cxn>
                  <a:cxn ang="0">
                    <a:pos x="67" y="619"/>
                  </a:cxn>
                  <a:cxn ang="0">
                    <a:pos x="0" y="663"/>
                  </a:cxn>
                  <a:cxn ang="0">
                    <a:pos x="476" y="1397"/>
                  </a:cxn>
                  <a:cxn ang="0">
                    <a:pos x="953" y="663"/>
                  </a:cxn>
                  <a:cxn ang="0">
                    <a:pos x="818" y="576"/>
                  </a:cxn>
                  <a:cxn ang="0">
                    <a:pos x="556" y="980"/>
                  </a:cxn>
                  <a:cxn ang="0">
                    <a:pos x="556" y="80"/>
                  </a:cxn>
                </a:cxnLst>
                <a:rect l="0" t="0" r="r" b="b"/>
                <a:pathLst>
                  <a:path w="953" h="1397">
                    <a:moveTo>
                      <a:pt x="556" y="80"/>
                    </a:moveTo>
                    <a:lnTo>
                      <a:pt x="556" y="68"/>
                    </a:lnTo>
                    <a:lnTo>
                      <a:pt x="552" y="56"/>
                    </a:lnTo>
                    <a:lnTo>
                      <a:pt x="548" y="44"/>
                    </a:lnTo>
                    <a:lnTo>
                      <a:pt x="542" y="34"/>
                    </a:lnTo>
                    <a:lnTo>
                      <a:pt x="535" y="25"/>
                    </a:lnTo>
                    <a:lnTo>
                      <a:pt x="525" y="17"/>
                    </a:lnTo>
                    <a:lnTo>
                      <a:pt x="514" y="9"/>
                    </a:lnTo>
                    <a:lnTo>
                      <a:pt x="504" y="5"/>
                    </a:lnTo>
                    <a:lnTo>
                      <a:pt x="493" y="2"/>
                    </a:lnTo>
                    <a:lnTo>
                      <a:pt x="483" y="1"/>
                    </a:lnTo>
                    <a:lnTo>
                      <a:pt x="474" y="0"/>
                    </a:lnTo>
                    <a:lnTo>
                      <a:pt x="464" y="1"/>
                    </a:lnTo>
                    <a:lnTo>
                      <a:pt x="456" y="3"/>
                    </a:lnTo>
                    <a:lnTo>
                      <a:pt x="446" y="6"/>
                    </a:lnTo>
                    <a:lnTo>
                      <a:pt x="438" y="11"/>
                    </a:lnTo>
                    <a:lnTo>
                      <a:pt x="431" y="15"/>
                    </a:lnTo>
                    <a:lnTo>
                      <a:pt x="424" y="21"/>
                    </a:lnTo>
                    <a:lnTo>
                      <a:pt x="416" y="27"/>
                    </a:lnTo>
                    <a:lnTo>
                      <a:pt x="411" y="34"/>
                    </a:lnTo>
                    <a:lnTo>
                      <a:pt x="406" y="43"/>
                    </a:lnTo>
                    <a:lnTo>
                      <a:pt x="402" y="51"/>
                    </a:lnTo>
                    <a:lnTo>
                      <a:pt x="399" y="61"/>
                    </a:lnTo>
                    <a:lnTo>
                      <a:pt x="397" y="70"/>
                    </a:lnTo>
                    <a:lnTo>
                      <a:pt x="396" y="80"/>
                    </a:lnTo>
                    <a:lnTo>
                      <a:pt x="396" y="980"/>
                    </a:lnTo>
                    <a:lnTo>
                      <a:pt x="134" y="576"/>
                    </a:lnTo>
                    <a:lnTo>
                      <a:pt x="67" y="619"/>
                    </a:lnTo>
                    <a:lnTo>
                      <a:pt x="0" y="663"/>
                    </a:lnTo>
                    <a:lnTo>
                      <a:pt x="476" y="1397"/>
                    </a:lnTo>
                    <a:lnTo>
                      <a:pt x="953" y="663"/>
                    </a:lnTo>
                    <a:lnTo>
                      <a:pt x="818" y="576"/>
                    </a:lnTo>
                    <a:lnTo>
                      <a:pt x="556" y="980"/>
                    </a:lnTo>
                    <a:lnTo>
                      <a:pt x="556" y="8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</a:endParaRPr>
              </a:p>
            </p:txBody>
          </p:sp>
          <p:sp>
            <p:nvSpPr>
              <p:cNvPr id="146" name="Freeform 20"/>
              <p:cNvSpPr>
                <a:spLocks/>
              </p:cNvSpPr>
              <p:nvPr/>
            </p:nvSpPr>
            <p:spPr bwMode="auto">
              <a:xfrm>
                <a:off x="4244976" y="3676651"/>
                <a:ext cx="2462213" cy="377825"/>
              </a:xfrm>
              <a:custGeom>
                <a:avLst/>
                <a:gdLst/>
                <a:ahLst/>
                <a:cxnLst>
                  <a:cxn ang="0">
                    <a:pos x="6098" y="544"/>
                  </a:cxn>
                  <a:cxn ang="0">
                    <a:pos x="5468" y="953"/>
                  </a:cxn>
                  <a:cxn ang="0">
                    <a:pos x="5381" y="818"/>
                  </a:cxn>
                  <a:cxn ang="0">
                    <a:pos x="5785" y="556"/>
                  </a:cxn>
                  <a:cxn ang="0">
                    <a:pos x="417" y="556"/>
                  </a:cxn>
                  <a:cxn ang="0">
                    <a:pos x="822" y="818"/>
                  </a:cxn>
                  <a:cxn ang="0">
                    <a:pos x="735" y="953"/>
                  </a:cxn>
                  <a:cxn ang="0">
                    <a:pos x="0" y="476"/>
                  </a:cxn>
                  <a:cxn ang="0">
                    <a:pos x="735" y="0"/>
                  </a:cxn>
                  <a:cxn ang="0">
                    <a:pos x="822" y="134"/>
                  </a:cxn>
                  <a:cxn ang="0">
                    <a:pos x="417" y="396"/>
                  </a:cxn>
                  <a:cxn ang="0">
                    <a:pos x="5785" y="396"/>
                  </a:cxn>
                  <a:cxn ang="0">
                    <a:pos x="5381" y="134"/>
                  </a:cxn>
                  <a:cxn ang="0">
                    <a:pos x="5423" y="67"/>
                  </a:cxn>
                  <a:cxn ang="0">
                    <a:pos x="5468" y="0"/>
                  </a:cxn>
                  <a:cxn ang="0">
                    <a:pos x="6098" y="409"/>
                  </a:cxn>
                  <a:cxn ang="0">
                    <a:pos x="6202" y="476"/>
                  </a:cxn>
                  <a:cxn ang="0">
                    <a:pos x="6098" y="544"/>
                  </a:cxn>
                </a:cxnLst>
                <a:rect l="0" t="0" r="r" b="b"/>
                <a:pathLst>
                  <a:path w="6202" h="953">
                    <a:moveTo>
                      <a:pt x="6098" y="544"/>
                    </a:moveTo>
                    <a:lnTo>
                      <a:pt x="5468" y="953"/>
                    </a:lnTo>
                    <a:lnTo>
                      <a:pt x="5381" y="818"/>
                    </a:lnTo>
                    <a:lnTo>
                      <a:pt x="5785" y="556"/>
                    </a:lnTo>
                    <a:lnTo>
                      <a:pt x="417" y="556"/>
                    </a:lnTo>
                    <a:lnTo>
                      <a:pt x="822" y="818"/>
                    </a:lnTo>
                    <a:lnTo>
                      <a:pt x="735" y="953"/>
                    </a:lnTo>
                    <a:lnTo>
                      <a:pt x="0" y="476"/>
                    </a:lnTo>
                    <a:lnTo>
                      <a:pt x="735" y="0"/>
                    </a:lnTo>
                    <a:lnTo>
                      <a:pt x="822" y="134"/>
                    </a:lnTo>
                    <a:lnTo>
                      <a:pt x="417" y="396"/>
                    </a:lnTo>
                    <a:lnTo>
                      <a:pt x="5785" y="396"/>
                    </a:lnTo>
                    <a:lnTo>
                      <a:pt x="5381" y="134"/>
                    </a:lnTo>
                    <a:lnTo>
                      <a:pt x="5423" y="67"/>
                    </a:lnTo>
                    <a:lnTo>
                      <a:pt x="5468" y="0"/>
                    </a:lnTo>
                    <a:lnTo>
                      <a:pt x="6098" y="409"/>
                    </a:lnTo>
                    <a:lnTo>
                      <a:pt x="6202" y="476"/>
                    </a:lnTo>
                    <a:lnTo>
                      <a:pt x="6098" y="544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</a:endParaRPr>
              </a:p>
            </p:txBody>
          </p:sp>
          <p:sp>
            <p:nvSpPr>
              <p:cNvPr id="147" name="Freeform 26"/>
              <p:cNvSpPr>
                <a:spLocks/>
              </p:cNvSpPr>
              <p:nvPr/>
            </p:nvSpPr>
            <p:spPr bwMode="auto">
              <a:xfrm>
                <a:off x="3511551" y="4216401"/>
                <a:ext cx="377825" cy="346075"/>
              </a:xfrm>
              <a:custGeom>
                <a:avLst/>
                <a:gdLst/>
                <a:ahLst/>
                <a:cxnLst>
                  <a:cxn ang="0">
                    <a:pos x="557" y="79"/>
                  </a:cxn>
                  <a:cxn ang="0">
                    <a:pos x="556" y="67"/>
                  </a:cxn>
                  <a:cxn ang="0">
                    <a:pos x="552" y="54"/>
                  </a:cxn>
                  <a:cxn ang="0">
                    <a:pos x="548" y="44"/>
                  </a:cxn>
                  <a:cxn ang="0">
                    <a:pos x="541" y="33"/>
                  </a:cxn>
                  <a:cxn ang="0">
                    <a:pos x="534" y="23"/>
                  </a:cxn>
                  <a:cxn ang="0">
                    <a:pos x="525" y="16"/>
                  </a:cxn>
                  <a:cxn ang="0">
                    <a:pos x="514" y="9"/>
                  </a:cxn>
                  <a:cxn ang="0">
                    <a:pos x="503" y="4"/>
                  </a:cxn>
                  <a:cxn ang="0">
                    <a:pos x="493" y="1"/>
                  </a:cxn>
                  <a:cxn ang="0">
                    <a:pos x="483" y="0"/>
                  </a:cxn>
                  <a:cxn ang="0">
                    <a:pos x="473" y="0"/>
                  </a:cxn>
                  <a:cxn ang="0">
                    <a:pos x="464" y="1"/>
                  </a:cxn>
                  <a:cxn ang="0">
                    <a:pos x="455" y="2"/>
                  </a:cxn>
                  <a:cxn ang="0">
                    <a:pos x="446" y="5"/>
                  </a:cxn>
                  <a:cxn ang="0">
                    <a:pos x="437" y="9"/>
                  </a:cxn>
                  <a:cxn ang="0">
                    <a:pos x="430" y="14"/>
                  </a:cxn>
                  <a:cxn ang="0">
                    <a:pos x="423" y="20"/>
                  </a:cxn>
                  <a:cxn ang="0">
                    <a:pos x="416" y="27"/>
                  </a:cxn>
                  <a:cxn ang="0">
                    <a:pos x="410" y="34"/>
                  </a:cxn>
                  <a:cxn ang="0">
                    <a:pos x="405" y="42"/>
                  </a:cxn>
                  <a:cxn ang="0">
                    <a:pos x="402" y="51"/>
                  </a:cxn>
                  <a:cxn ang="0">
                    <a:pos x="399" y="59"/>
                  </a:cxn>
                  <a:cxn ang="0">
                    <a:pos x="397" y="70"/>
                  </a:cxn>
                  <a:cxn ang="0">
                    <a:pos x="396" y="79"/>
                  </a:cxn>
                  <a:cxn ang="0">
                    <a:pos x="396" y="589"/>
                  </a:cxn>
                  <a:cxn ang="0">
                    <a:pos x="133" y="184"/>
                  </a:cxn>
                  <a:cxn ang="0">
                    <a:pos x="67" y="227"/>
                  </a:cxn>
                  <a:cxn ang="0">
                    <a:pos x="0" y="271"/>
                  </a:cxn>
                  <a:cxn ang="0">
                    <a:pos x="477" y="874"/>
                  </a:cxn>
                  <a:cxn ang="0">
                    <a:pos x="953" y="271"/>
                  </a:cxn>
                  <a:cxn ang="0">
                    <a:pos x="818" y="184"/>
                  </a:cxn>
                  <a:cxn ang="0">
                    <a:pos x="557" y="589"/>
                  </a:cxn>
                  <a:cxn ang="0">
                    <a:pos x="557" y="79"/>
                  </a:cxn>
                </a:cxnLst>
                <a:rect l="0" t="0" r="r" b="b"/>
                <a:pathLst>
                  <a:path w="953" h="874">
                    <a:moveTo>
                      <a:pt x="557" y="79"/>
                    </a:moveTo>
                    <a:lnTo>
                      <a:pt x="556" y="67"/>
                    </a:lnTo>
                    <a:lnTo>
                      <a:pt x="552" y="54"/>
                    </a:lnTo>
                    <a:lnTo>
                      <a:pt x="548" y="44"/>
                    </a:lnTo>
                    <a:lnTo>
                      <a:pt x="541" y="33"/>
                    </a:lnTo>
                    <a:lnTo>
                      <a:pt x="534" y="23"/>
                    </a:lnTo>
                    <a:lnTo>
                      <a:pt x="525" y="16"/>
                    </a:lnTo>
                    <a:lnTo>
                      <a:pt x="514" y="9"/>
                    </a:lnTo>
                    <a:lnTo>
                      <a:pt x="503" y="4"/>
                    </a:lnTo>
                    <a:lnTo>
                      <a:pt x="493" y="1"/>
                    </a:lnTo>
                    <a:lnTo>
                      <a:pt x="483" y="0"/>
                    </a:lnTo>
                    <a:lnTo>
                      <a:pt x="473" y="0"/>
                    </a:lnTo>
                    <a:lnTo>
                      <a:pt x="464" y="1"/>
                    </a:lnTo>
                    <a:lnTo>
                      <a:pt x="455" y="2"/>
                    </a:lnTo>
                    <a:lnTo>
                      <a:pt x="446" y="5"/>
                    </a:lnTo>
                    <a:lnTo>
                      <a:pt x="437" y="9"/>
                    </a:lnTo>
                    <a:lnTo>
                      <a:pt x="430" y="14"/>
                    </a:lnTo>
                    <a:lnTo>
                      <a:pt x="423" y="20"/>
                    </a:lnTo>
                    <a:lnTo>
                      <a:pt x="416" y="27"/>
                    </a:lnTo>
                    <a:lnTo>
                      <a:pt x="410" y="34"/>
                    </a:lnTo>
                    <a:lnTo>
                      <a:pt x="405" y="42"/>
                    </a:lnTo>
                    <a:lnTo>
                      <a:pt x="402" y="51"/>
                    </a:lnTo>
                    <a:lnTo>
                      <a:pt x="399" y="59"/>
                    </a:lnTo>
                    <a:lnTo>
                      <a:pt x="397" y="70"/>
                    </a:lnTo>
                    <a:lnTo>
                      <a:pt x="396" y="79"/>
                    </a:lnTo>
                    <a:lnTo>
                      <a:pt x="396" y="589"/>
                    </a:lnTo>
                    <a:lnTo>
                      <a:pt x="133" y="184"/>
                    </a:lnTo>
                    <a:lnTo>
                      <a:pt x="67" y="227"/>
                    </a:lnTo>
                    <a:lnTo>
                      <a:pt x="0" y="271"/>
                    </a:lnTo>
                    <a:lnTo>
                      <a:pt x="477" y="874"/>
                    </a:lnTo>
                    <a:lnTo>
                      <a:pt x="953" y="271"/>
                    </a:lnTo>
                    <a:lnTo>
                      <a:pt x="818" y="184"/>
                    </a:lnTo>
                    <a:lnTo>
                      <a:pt x="557" y="589"/>
                    </a:lnTo>
                    <a:lnTo>
                      <a:pt x="557" y="79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</a:endParaRPr>
              </a:p>
            </p:txBody>
          </p:sp>
        </p:grpSp>
        <p:sp>
          <p:nvSpPr>
            <p:cNvPr id="45083" name="Rectangle 33"/>
            <p:cNvSpPr>
              <a:spLocks noChangeArrowheads="1"/>
            </p:cNvSpPr>
            <p:nvPr/>
          </p:nvSpPr>
          <p:spPr bwMode="auto">
            <a:xfrm>
              <a:off x="6715125" y="3631853"/>
              <a:ext cx="1142869" cy="309563"/>
            </a:xfrm>
            <a:prstGeom prst="rect">
              <a:avLst/>
            </a:prstGeom>
            <a:noFill/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IN" sz="1600">
                <a:latin typeface="Cambria" pitchFamily="18" charset="0"/>
              </a:endParaRPr>
            </a:p>
          </p:txBody>
        </p:sp>
        <p:sp>
          <p:nvSpPr>
            <p:cNvPr id="45084" name="Rectangle 28"/>
            <p:cNvSpPr>
              <a:spLocks noChangeArrowheads="1"/>
            </p:cNvSpPr>
            <p:nvPr/>
          </p:nvSpPr>
          <p:spPr bwMode="auto">
            <a:xfrm>
              <a:off x="2905125" y="4484341"/>
              <a:ext cx="1592263" cy="311150"/>
            </a:xfrm>
            <a:prstGeom prst="rect">
              <a:avLst/>
            </a:prstGeom>
            <a:noFill/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IN" sz="1600">
                <a:latin typeface="Cambria" pitchFamily="18" charset="0"/>
              </a:endParaRPr>
            </a:p>
          </p:txBody>
        </p:sp>
        <p:grpSp>
          <p:nvGrpSpPr>
            <p:cNvPr id="6" name="Group 189"/>
            <p:cNvGrpSpPr/>
            <p:nvPr/>
          </p:nvGrpSpPr>
          <p:grpSpPr>
            <a:xfrm>
              <a:off x="979488" y="1045815"/>
              <a:ext cx="6689726" cy="4205288"/>
              <a:chOff x="979488" y="1123951"/>
              <a:chExt cx="6689726" cy="4205288"/>
            </a:xfrm>
            <a:solidFill>
              <a:srgbClr val="C2E222"/>
            </a:solidFill>
            <a:effectLst>
              <a:outerShdw blurRad="50800" dist="38100" dir="2700000" algn="tl" rotWithShape="0">
                <a:prstClr val="black">
                  <a:alpha val="83000"/>
                </a:prstClr>
              </a:outerShdw>
            </a:effectLst>
          </p:grpSpPr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6808788" y="1760538"/>
                <a:ext cx="731520" cy="25400"/>
              </a:xfrm>
              <a:custGeom>
                <a:avLst/>
                <a:gdLst/>
                <a:ahLst/>
                <a:cxnLst>
                  <a:cxn ang="0">
                    <a:pos x="31" y="64"/>
                  </a:cxn>
                  <a:cxn ang="0">
                    <a:pos x="25" y="64"/>
                  </a:cxn>
                  <a:cxn ang="0">
                    <a:pos x="19" y="62"/>
                  </a:cxn>
                  <a:cxn ang="0">
                    <a:pos x="13" y="60"/>
                  </a:cxn>
                  <a:cxn ang="0">
                    <a:pos x="8" y="55"/>
                  </a:cxn>
                  <a:cxn ang="0">
                    <a:pos x="5" y="50"/>
                  </a:cxn>
                  <a:cxn ang="0">
                    <a:pos x="2" y="45"/>
                  </a:cxn>
                  <a:cxn ang="0">
                    <a:pos x="0" y="39"/>
                  </a:cxn>
                  <a:cxn ang="0">
                    <a:pos x="0" y="32"/>
                  </a:cxn>
                  <a:cxn ang="0">
                    <a:pos x="0" y="26"/>
                  </a:cxn>
                  <a:cxn ang="0">
                    <a:pos x="2" y="20"/>
                  </a:cxn>
                  <a:cxn ang="0">
                    <a:pos x="5" y="14"/>
                  </a:cxn>
                  <a:cxn ang="0">
                    <a:pos x="8" y="10"/>
                  </a:cxn>
                  <a:cxn ang="0">
                    <a:pos x="13" y="6"/>
                  </a:cxn>
                  <a:cxn ang="0">
                    <a:pos x="19" y="4"/>
                  </a:cxn>
                  <a:cxn ang="0">
                    <a:pos x="25" y="1"/>
                  </a:cxn>
                  <a:cxn ang="0">
                    <a:pos x="31" y="0"/>
                  </a:cxn>
                  <a:cxn ang="0">
                    <a:pos x="2800" y="0"/>
                  </a:cxn>
                  <a:cxn ang="0">
                    <a:pos x="2806" y="1"/>
                  </a:cxn>
                  <a:cxn ang="0">
                    <a:pos x="2812" y="4"/>
                  </a:cxn>
                  <a:cxn ang="0">
                    <a:pos x="2816" y="6"/>
                  </a:cxn>
                  <a:cxn ang="0">
                    <a:pos x="2821" y="10"/>
                  </a:cxn>
                  <a:cxn ang="0">
                    <a:pos x="2826" y="14"/>
                  </a:cxn>
                  <a:cxn ang="0">
                    <a:pos x="2828" y="20"/>
                  </a:cxn>
                  <a:cxn ang="0">
                    <a:pos x="2831" y="26"/>
                  </a:cxn>
                  <a:cxn ang="0">
                    <a:pos x="2831" y="32"/>
                  </a:cxn>
                  <a:cxn ang="0">
                    <a:pos x="2831" y="39"/>
                  </a:cxn>
                  <a:cxn ang="0">
                    <a:pos x="2828" y="45"/>
                  </a:cxn>
                  <a:cxn ang="0">
                    <a:pos x="2826" y="50"/>
                  </a:cxn>
                  <a:cxn ang="0">
                    <a:pos x="2821" y="55"/>
                  </a:cxn>
                  <a:cxn ang="0">
                    <a:pos x="2816" y="60"/>
                  </a:cxn>
                  <a:cxn ang="0">
                    <a:pos x="2812" y="62"/>
                  </a:cxn>
                  <a:cxn ang="0">
                    <a:pos x="2806" y="64"/>
                  </a:cxn>
                  <a:cxn ang="0">
                    <a:pos x="2800" y="64"/>
                  </a:cxn>
                  <a:cxn ang="0">
                    <a:pos x="31" y="64"/>
                  </a:cxn>
                </a:cxnLst>
                <a:rect l="0" t="0" r="r" b="b"/>
                <a:pathLst>
                  <a:path w="2831" h="64">
                    <a:moveTo>
                      <a:pt x="31" y="64"/>
                    </a:moveTo>
                    <a:lnTo>
                      <a:pt x="25" y="64"/>
                    </a:lnTo>
                    <a:lnTo>
                      <a:pt x="19" y="62"/>
                    </a:lnTo>
                    <a:lnTo>
                      <a:pt x="13" y="60"/>
                    </a:lnTo>
                    <a:lnTo>
                      <a:pt x="8" y="55"/>
                    </a:lnTo>
                    <a:lnTo>
                      <a:pt x="5" y="50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5" y="14"/>
                    </a:lnTo>
                    <a:lnTo>
                      <a:pt x="8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1"/>
                    </a:lnTo>
                    <a:lnTo>
                      <a:pt x="31" y="0"/>
                    </a:lnTo>
                    <a:lnTo>
                      <a:pt x="2800" y="0"/>
                    </a:lnTo>
                    <a:lnTo>
                      <a:pt x="2806" y="1"/>
                    </a:lnTo>
                    <a:lnTo>
                      <a:pt x="2812" y="4"/>
                    </a:lnTo>
                    <a:lnTo>
                      <a:pt x="2816" y="6"/>
                    </a:lnTo>
                    <a:lnTo>
                      <a:pt x="2821" y="10"/>
                    </a:lnTo>
                    <a:lnTo>
                      <a:pt x="2826" y="14"/>
                    </a:lnTo>
                    <a:lnTo>
                      <a:pt x="2828" y="20"/>
                    </a:lnTo>
                    <a:lnTo>
                      <a:pt x="2831" y="26"/>
                    </a:lnTo>
                    <a:lnTo>
                      <a:pt x="2831" y="32"/>
                    </a:lnTo>
                    <a:lnTo>
                      <a:pt x="2831" y="39"/>
                    </a:lnTo>
                    <a:lnTo>
                      <a:pt x="2828" y="45"/>
                    </a:lnTo>
                    <a:lnTo>
                      <a:pt x="2826" y="50"/>
                    </a:lnTo>
                    <a:lnTo>
                      <a:pt x="2821" y="55"/>
                    </a:lnTo>
                    <a:lnTo>
                      <a:pt x="2816" y="60"/>
                    </a:lnTo>
                    <a:lnTo>
                      <a:pt x="2812" y="62"/>
                    </a:lnTo>
                    <a:lnTo>
                      <a:pt x="2806" y="64"/>
                    </a:lnTo>
                    <a:lnTo>
                      <a:pt x="2800" y="64"/>
                    </a:lnTo>
                    <a:lnTo>
                      <a:pt x="31" y="6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0" name="Freeform 15"/>
              <p:cNvSpPr>
                <a:spLocks/>
              </p:cNvSpPr>
              <p:nvPr/>
            </p:nvSpPr>
            <p:spPr bwMode="auto">
              <a:xfrm>
                <a:off x="4371976" y="1697038"/>
                <a:ext cx="1042988" cy="741362"/>
              </a:xfrm>
              <a:custGeom>
                <a:avLst/>
                <a:gdLst/>
                <a:ahLst/>
                <a:cxnLst>
                  <a:cxn ang="0">
                    <a:pos x="31" y="1752"/>
                  </a:cxn>
                  <a:cxn ang="0">
                    <a:pos x="25" y="1752"/>
                  </a:cxn>
                  <a:cxn ang="0">
                    <a:pos x="19" y="1755"/>
                  </a:cxn>
                  <a:cxn ang="0">
                    <a:pos x="14" y="1757"/>
                  </a:cxn>
                  <a:cxn ang="0">
                    <a:pos x="9" y="1761"/>
                  </a:cxn>
                  <a:cxn ang="0">
                    <a:pos x="6" y="1764"/>
                  </a:cxn>
                  <a:cxn ang="0">
                    <a:pos x="4" y="1769"/>
                  </a:cxn>
                  <a:cxn ang="0">
                    <a:pos x="1" y="1774"/>
                  </a:cxn>
                  <a:cxn ang="0">
                    <a:pos x="0" y="1779"/>
                  </a:cxn>
                  <a:cxn ang="0">
                    <a:pos x="0" y="1785"/>
                  </a:cxn>
                  <a:cxn ang="0">
                    <a:pos x="0" y="1789"/>
                  </a:cxn>
                  <a:cxn ang="0">
                    <a:pos x="1" y="1795"/>
                  </a:cxn>
                  <a:cxn ang="0">
                    <a:pos x="4" y="1800"/>
                  </a:cxn>
                  <a:cxn ang="0">
                    <a:pos x="6" y="1805"/>
                  </a:cxn>
                  <a:cxn ang="0">
                    <a:pos x="11" y="1808"/>
                  </a:cxn>
                  <a:cxn ang="0">
                    <a:pos x="15" y="1812"/>
                  </a:cxn>
                  <a:cxn ang="0">
                    <a:pos x="21" y="1814"/>
                  </a:cxn>
                  <a:cxn ang="0">
                    <a:pos x="26" y="1816"/>
                  </a:cxn>
                  <a:cxn ang="0">
                    <a:pos x="31" y="1817"/>
                  </a:cxn>
                  <a:cxn ang="0">
                    <a:pos x="1203" y="1817"/>
                  </a:cxn>
                  <a:cxn ang="0">
                    <a:pos x="1210" y="1816"/>
                  </a:cxn>
                  <a:cxn ang="0">
                    <a:pos x="1216" y="1814"/>
                  </a:cxn>
                  <a:cxn ang="0">
                    <a:pos x="1221" y="1811"/>
                  </a:cxn>
                  <a:cxn ang="0">
                    <a:pos x="1226" y="1807"/>
                  </a:cxn>
                  <a:cxn ang="0">
                    <a:pos x="1231" y="1802"/>
                  </a:cxn>
                  <a:cxn ang="0">
                    <a:pos x="1233" y="1796"/>
                  </a:cxn>
                  <a:cxn ang="0">
                    <a:pos x="1235" y="1790"/>
                  </a:cxn>
                  <a:cxn ang="0">
                    <a:pos x="1235" y="1785"/>
                  </a:cxn>
                  <a:cxn ang="0">
                    <a:pos x="1235" y="1785"/>
                  </a:cxn>
                  <a:cxn ang="0">
                    <a:pos x="1235" y="222"/>
                  </a:cxn>
                  <a:cxn ang="0">
                    <a:pos x="2458" y="222"/>
                  </a:cxn>
                  <a:cxn ang="0">
                    <a:pos x="2296" y="327"/>
                  </a:cxn>
                  <a:cxn ang="0">
                    <a:pos x="2313" y="355"/>
                  </a:cxn>
                  <a:cxn ang="0">
                    <a:pos x="2330" y="381"/>
                  </a:cxn>
                  <a:cxn ang="0">
                    <a:pos x="2583" y="218"/>
                  </a:cxn>
                  <a:cxn ang="0">
                    <a:pos x="2625" y="190"/>
                  </a:cxn>
                  <a:cxn ang="0">
                    <a:pos x="2583" y="164"/>
                  </a:cxn>
                  <a:cxn ang="0">
                    <a:pos x="2330" y="0"/>
                  </a:cxn>
                  <a:cxn ang="0">
                    <a:pos x="2296" y="54"/>
                  </a:cxn>
                  <a:cxn ang="0">
                    <a:pos x="2458" y="158"/>
                  </a:cxn>
                  <a:cxn ang="0">
                    <a:pos x="1203" y="158"/>
                  </a:cxn>
                  <a:cxn ang="0">
                    <a:pos x="1203" y="159"/>
                  </a:cxn>
                  <a:cxn ang="0">
                    <a:pos x="1198" y="159"/>
                  </a:cxn>
                  <a:cxn ang="0">
                    <a:pos x="1195" y="160"/>
                  </a:cxn>
                  <a:cxn ang="0">
                    <a:pos x="1190" y="162"/>
                  </a:cxn>
                  <a:cxn ang="0">
                    <a:pos x="1185" y="164"/>
                  </a:cxn>
                  <a:cxn ang="0">
                    <a:pos x="1182" y="168"/>
                  </a:cxn>
                  <a:cxn ang="0">
                    <a:pos x="1178" y="171"/>
                  </a:cxn>
                  <a:cxn ang="0">
                    <a:pos x="1176" y="176"/>
                  </a:cxn>
                  <a:cxn ang="0">
                    <a:pos x="1173" y="181"/>
                  </a:cxn>
                  <a:cxn ang="0">
                    <a:pos x="1172" y="186"/>
                  </a:cxn>
                  <a:cxn ang="0">
                    <a:pos x="1172" y="190"/>
                  </a:cxn>
                  <a:cxn ang="0">
                    <a:pos x="1172" y="1752"/>
                  </a:cxn>
                  <a:cxn ang="0">
                    <a:pos x="31" y="1752"/>
                  </a:cxn>
                </a:cxnLst>
                <a:rect l="0" t="0" r="r" b="b"/>
                <a:pathLst>
                  <a:path w="2625" h="1817">
                    <a:moveTo>
                      <a:pt x="31" y="1752"/>
                    </a:moveTo>
                    <a:lnTo>
                      <a:pt x="25" y="1752"/>
                    </a:lnTo>
                    <a:lnTo>
                      <a:pt x="19" y="1755"/>
                    </a:lnTo>
                    <a:lnTo>
                      <a:pt x="14" y="1757"/>
                    </a:lnTo>
                    <a:lnTo>
                      <a:pt x="9" y="1761"/>
                    </a:lnTo>
                    <a:lnTo>
                      <a:pt x="6" y="1764"/>
                    </a:lnTo>
                    <a:lnTo>
                      <a:pt x="4" y="1769"/>
                    </a:lnTo>
                    <a:lnTo>
                      <a:pt x="1" y="1774"/>
                    </a:lnTo>
                    <a:lnTo>
                      <a:pt x="0" y="1779"/>
                    </a:lnTo>
                    <a:lnTo>
                      <a:pt x="0" y="1785"/>
                    </a:lnTo>
                    <a:lnTo>
                      <a:pt x="0" y="1789"/>
                    </a:lnTo>
                    <a:lnTo>
                      <a:pt x="1" y="1795"/>
                    </a:lnTo>
                    <a:lnTo>
                      <a:pt x="4" y="1800"/>
                    </a:lnTo>
                    <a:lnTo>
                      <a:pt x="6" y="1805"/>
                    </a:lnTo>
                    <a:lnTo>
                      <a:pt x="11" y="1808"/>
                    </a:lnTo>
                    <a:lnTo>
                      <a:pt x="15" y="1812"/>
                    </a:lnTo>
                    <a:lnTo>
                      <a:pt x="21" y="1814"/>
                    </a:lnTo>
                    <a:lnTo>
                      <a:pt x="26" y="1816"/>
                    </a:lnTo>
                    <a:lnTo>
                      <a:pt x="31" y="1817"/>
                    </a:lnTo>
                    <a:lnTo>
                      <a:pt x="1203" y="1817"/>
                    </a:lnTo>
                    <a:lnTo>
                      <a:pt x="1210" y="1816"/>
                    </a:lnTo>
                    <a:lnTo>
                      <a:pt x="1216" y="1814"/>
                    </a:lnTo>
                    <a:lnTo>
                      <a:pt x="1221" y="1811"/>
                    </a:lnTo>
                    <a:lnTo>
                      <a:pt x="1226" y="1807"/>
                    </a:lnTo>
                    <a:lnTo>
                      <a:pt x="1231" y="1802"/>
                    </a:lnTo>
                    <a:lnTo>
                      <a:pt x="1233" y="1796"/>
                    </a:lnTo>
                    <a:lnTo>
                      <a:pt x="1235" y="1790"/>
                    </a:lnTo>
                    <a:lnTo>
                      <a:pt x="1235" y="1785"/>
                    </a:lnTo>
                    <a:lnTo>
                      <a:pt x="1235" y="1785"/>
                    </a:lnTo>
                    <a:lnTo>
                      <a:pt x="1235" y="222"/>
                    </a:lnTo>
                    <a:lnTo>
                      <a:pt x="2458" y="222"/>
                    </a:lnTo>
                    <a:lnTo>
                      <a:pt x="2296" y="327"/>
                    </a:lnTo>
                    <a:lnTo>
                      <a:pt x="2313" y="355"/>
                    </a:lnTo>
                    <a:lnTo>
                      <a:pt x="2330" y="381"/>
                    </a:lnTo>
                    <a:lnTo>
                      <a:pt x="2583" y="218"/>
                    </a:lnTo>
                    <a:lnTo>
                      <a:pt x="2625" y="190"/>
                    </a:lnTo>
                    <a:lnTo>
                      <a:pt x="2583" y="164"/>
                    </a:lnTo>
                    <a:lnTo>
                      <a:pt x="2330" y="0"/>
                    </a:lnTo>
                    <a:lnTo>
                      <a:pt x="2296" y="54"/>
                    </a:lnTo>
                    <a:lnTo>
                      <a:pt x="2458" y="158"/>
                    </a:lnTo>
                    <a:lnTo>
                      <a:pt x="1203" y="158"/>
                    </a:lnTo>
                    <a:lnTo>
                      <a:pt x="1203" y="159"/>
                    </a:lnTo>
                    <a:lnTo>
                      <a:pt x="1198" y="159"/>
                    </a:lnTo>
                    <a:lnTo>
                      <a:pt x="1195" y="160"/>
                    </a:lnTo>
                    <a:lnTo>
                      <a:pt x="1190" y="162"/>
                    </a:lnTo>
                    <a:lnTo>
                      <a:pt x="1185" y="164"/>
                    </a:lnTo>
                    <a:lnTo>
                      <a:pt x="1182" y="168"/>
                    </a:lnTo>
                    <a:lnTo>
                      <a:pt x="1178" y="171"/>
                    </a:lnTo>
                    <a:lnTo>
                      <a:pt x="1176" y="176"/>
                    </a:lnTo>
                    <a:lnTo>
                      <a:pt x="1173" y="181"/>
                    </a:lnTo>
                    <a:lnTo>
                      <a:pt x="1172" y="186"/>
                    </a:lnTo>
                    <a:lnTo>
                      <a:pt x="1172" y="190"/>
                    </a:lnTo>
                    <a:lnTo>
                      <a:pt x="1172" y="1752"/>
                    </a:lnTo>
                    <a:lnTo>
                      <a:pt x="31" y="175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6058694" y="1123951"/>
                <a:ext cx="150813" cy="479425"/>
              </a:xfrm>
              <a:custGeom>
                <a:avLst/>
                <a:gdLst/>
                <a:ahLst/>
                <a:cxnLst>
                  <a:cxn ang="0">
                    <a:pos x="159" y="1177"/>
                  </a:cxn>
                  <a:cxn ang="0">
                    <a:pos x="159" y="1183"/>
                  </a:cxn>
                  <a:cxn ang="0">
                    <a:pos x="160" y="1189"/>
                  </a:cxn>
                  <a:cxn ang="0">
                    <a:pos x="164" y="1194"/>
                  </a:cxn>
                  <a:cxn ang="0">
                    <a:pos x="166" y="1199"/>
                  </a:cxn>
                  <a:cxn ang="0">
                    <a:pos x="171" y="1202"/>
                  </a:cxn>
                  <a:cxn ang="0">
                    <a:pos x="174" y="1204"/>
                  </a:cxn>
                  <a:cxn ang="0">
                    <a:pos x="180" y="1207"/>
                  </a:cxn>
                  <a:cxn ang="0">
                    <a:pos x="185" y="1208"/>
                  </a:cxn>
                  <a:cxn ang="0">
                    <a:pos x="190" y="1209"/>
                  </a:cxn>
                  <a:cxn ang="0">
                    <a:pos x="196" y="1208"/>
                  </a:cxn>
                  <a:cxn ang="0">
                    <a:pos x="201" y="1207"/>
                  </a:cxn>
                  <a:cxn ang="0">
                    <a:pos x="205" y="1206"/>
                  </a:cxn>
                  <a:cxn ang="0">
                    <a:pos x="210" y="1202"/>
                  </a:cxn>
                  <a:cxn ang="0">
                    <a:pos x="215" y="1197"/>
                  </a:cxn>
                  <a:cxn ang="0">
                    <a:pos x="219" y="1193"/>
                  </a:cxn>
                  <a:cxn ang="0">
                    <a:pos x="221" y="1187"/>
                  </a:cxn>
                  <a:cxn ang="0">
                    <a:pos x="222" y="1182"/>
                  </a:cxn>
                  <a:cxn ang="0">
                    <a:pos x="222" y="1177"/>
                  </a:cxn>
                  <a:cxn ang="0">
                    <a:pos x="222" y="167"/>
                  </a:cxn>
                  <a:cxn ang="0">
                    <a:pos x="327" y="329"/>
                  </a:cxn>
                  <a:cxn ang="0">
                    <a:pos x="355" y="313"/>
                  </a:cxn>
                  <a:cxn ang="0">
                    <a:pos x="381" y="295"/>
                  </a:cxn>
                  <a:cxn ang="0">
                    <a:pos x="217" y="42"/>
                  </a:cxn>
                  <a:cxn ang="0">
                    <a:pos x="190" y="0"/>
                  </a:cxn>
                  <a:cxn ang="0">
                    <a:pos x="164" y="42"/>
                  </a:cxn>
                  <a:cxn ang="0">
                    <a:pos x="0" y="295"/>
                  </a:cxn>
                  <a:cxn ang="0">
                    <a:pos x="54" y="329"/>
                  </a:cxn>
                  <a:cxn ang="0">
                    <a:pos x="159" y="167"/>
                  </a:cxn>
                  <a:cxn ang="0">
                    <a:pos x="159" y="1177"/>
                  </a:cxn>
                </a:cxnLst>
                <a:rect l="0" t="0" r="r" b="b"/>
                <a:pathLst>
                  <a:path w="381" h="1209">
                    <a:moveTo>
                      <a:pt x="159" y="1177"/>
                    </a:moveTo>
                    <a:lnTo>
                      <a:pt x="159" y="1183"/>
                    </a:lnTo>
                    <a:lnTo>
                      <a:pt x="160" y="1189"/>
                    </a:lnTo>
                    <a:lnTo>
                      <a:pt x="164" y="1194"/>
                    </a:lnTo>
                    <a:lnTo>
                      <a:pt x="166" y="1199"/>
                    </a:lnTo>
                    <a:lnTo>
                      <a:pt x="171" y="1202"/>
                    </a:lnTo>
                    <a:lnTo>
                      <a:pt x="174" y="1204"/>
                    </a:lnTo>
                    <a:lnTo>
                      <a:pt x="180" y="1207"/>
                    </a:lnTo>
                    <a:lnTo>
                      <a:pt x="185" y="1208"/>
                    </a:lnTo>
                    <a:lnTo>
                      <a:pt x="190" y="1209"/>
                    </a:lnTo>
                    <a:lnTo>
                      <a:pt x="196" y="1208"/>
                    </a:lnTo>
                    <a:lnTo>
                      <a:pt x="201" y="1207"/>
                    </a:lnTo>
                    <a:lnTo>
                      <a:pt x="205" y="1206"/>
                    </a:lnTo>
                    <a:lnTo>
                      <a:pt x="210" y="1202"/>
                    </a:lnTo>
                    <a:lnTo>
                      <a:pt x="215" y="1197"/>
                    </a:lnTo>
                    <a:lnTo>
                      <a:pt x="219" y="1193"/>
                    </a:lnTo>
                    <a:lnTo>
                      <a:pt x="221" y="1187"/>
                    </a:lnTo>
                    <a:lnTo>
                      <a:pt x="222" y="1182"/>
                    </a:lnTo>
                    <a:lnTo>
                      <a:pt x="222" y="1177"/>
                    </a:lnTo>
                    <a:lnTo>
                      <a:pt x="222" y="167"/>
                    </a:lnTo>
                    <a:lnTo>
                      <a:pt x="327" y="329"/>
                    </a:lnTo>
                    <a:lnTo>
                      <a:pt x="355" y="313"/>
                    </a:lnTo>
                    <a:lnTo>
                      <a:pt x="381" y="295"/>
                    </a:lnTo>
                    <a:lnTo>
                      <a:pt x="217" y="42"/>
                    </a:lnTo>
                    <a:lnTo>
                      <a:pt x="190" y="0"/>
                    </a:lnTo>
                    <a:lnTo>
                      <a:pt x="164" y="42"/>
                    </a:lnTo>
                    <a:lnTo>
                      <a:pt x="0" y="295"/>
                    </a:lnTo>
                    <a:lnTo>
                      <a:pt x="54" y="329"/>
                    </a:lnTo>
                    <a:lnTo>
                      <a:pt x="159" y="167"/>
                    </a:lnTo>
                    <a:lnTo>
                      <a:pt x="159" y="117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2973388" y="2566329"/>
                <a:ext cx="182880" cy="548640"/>
              </a:xfrm>
              <a:custGeom>
                <a:avLst/>
                <a:gdLst/>
                <a:ahLst/>
                <a:cxnLst>
                  <a:cxn ang="0">
                    <a:pos x="223" y="32"/>
                  </a:cxn>
                  <a:cxn ang="0">
                    <a:pos x="222" y="25"/>
                  </a:cxn>
                  <a:cxn ang="0">
                    <a:pos x="221" y="19"/>
                  </a:cxn>
                  <a:cxn ang="0">
                    <a:pos x="217" y="13"/>
                  </a:cxn>
                  <a:cxn ang="0">
                    <a:pos x="213" y="8"/>
                  </a:cxn>
                  <a:cxn ang="0">
                    <a:pos x="207" y="5"/>
                  </a:cxn>
                  <a:cxn ang="0">
                    <a:pos x="203" y="2"/>
                  </a:cxn>
                  <a:cxn ang="0">
                    <a:pos x="195" y="0"/>
                  </a:cxn>
                  <a:cxn ang="0">
                    <a:pos x="190" y="0"/>
                  </a:cxn>
                  <a:cxn ang="0">
                    <a:pos x="184" y="1"/>
                  </a:cxn>
                  <a:cxn ang="0">
                    <a:pos x="178" y="2"/>
                  </a:cxn>
                  <a:cxn ang="0">
                    <a:pos x="172" y="6"/>
                  </a:cxn>
                  <a:cxn ang="0">
                    <a:pos x="168" y="10"/>
                  </a:cxn>
                  <a:cxn ang="0">
                    <a:pos x="163" y="14"/>
                  </a:cxn>
                  <a:cxn ang="0">
                    <a:pos x="161" y="20"/>
                  </a:cxn>
                  <a:cxn ang="0">
                    <a:pos x="160" y="26"/>
                  </a:cxn>
                  <a:cxn ang="0">
                    <a:pos x="159" y="32"/>
                  </a:cxn>
                  <a:cxn ang="0">
                    <a:pos x="159" y="1041"/>
                  </a:cxn>
                  <a:cxn ang="0">
                    <a:pos x="54" y="880"/>
                  </a:cxn>
                  <a:cxn ang="0">
                    <a:pos x="27" y="897"/>
                  </a:cxn>
                  <a:cxn ang="0">
                    <a:pos x="0" y="915"/>
                  </a:cxn>
                  <a:cxn ang="0">
                    <a:pos x="163" y="1167"/>
                  </a:cxn>
                  <a:cxn ang="0">
                    <a:pos x="191" y="1208"/>
                  </a:cxn>
                  <a:cxn ang="0">
                    <a:pos x="217" y="1167"/>
                  </a:cxn>
                  <a:cxn ang="0">
                    <a:pos x="382" y="915"/>
                  </a:cxn>
                  <a:cxn ang="0">
                    <a:pos x="328" y="880"/>
                  </a:cxn>
                  <a:cxn ang="0">
                    <a:pos x="223" y="1041"/>
                  </a:cxn>
                  <a:cxn ang="0">
                    <a:pos x="223" y="32"/>
                  </a:cxn>
                </a:cxnLst>
                <a:rect l="0" t="0" r="r" b="b"/>
                <a:pathLst>
                  <a:path w="382" h="1208">
                    <a:moveTo>
                      <a:pt x="223" y="32"/>
                    </a:moveTo>
                    <a:lnTo>
                      <a:pt x="222" y="25"/>
                    </a:lnTo>
                    <a:lnTo>
                      <a:pt x="221" y="19"/>
                    </a:lnTo>
                    <a:lnTo>
                      <a:pt x="217" y="13"/>
                    </a:lnTo>
                    <a:lnTo>
                      <a:pt x="213" y="8"/>
                    </a:lnTo>
                    <a:lnTo>
                      <a:pt x="207" y="5"/>
                    </a:lnTo>
                    <a:lnTo>
                      <a:pt x="203" y="2"/>
                    </a:lnTo>
                    <a:lnTo>
                      <a:pt x="195" y="0"/>
                    </a:lnTo>
                    <a:lnTo>
                      <a:pt x="190" y="0"/>
                    </a:lnTo>
                    <a:lnTo>
                      <a:pt x="184" y="1"/>
                    </a:lnTo>
                    <a:lnTo>
                      <a:pt x="178" y="2"/>
                    </a:lnTo>
                    <a:lnTo>
                      <a:pt x="172" y="6"/>
                    </a:lnTo>
                    <a:lnTo>
                      <a:pt x="168" y="10"/>
                    </a:lnTo>
                    <a:lnTo>
                      <a:pt x="163" y="14"/>
                    </a:lnTo>
                    <a:lnTo>
                      <a:pt x="161" y="20"/>
                    </a:lnTo>
                    <a:lnTo>
                      <a:pt x="160" y="26"/>
                    </a:lnTo>
                    <a:lnTo>
                      <a:pt x="159" y="32"/>
                    </a:lnTo>
                    <a:lnTo>
                      <a:pt x="159" y="1041"/>
                    </a:lnTo>
                    <a:lnTo>
                      <a:pt x="54" y="880"/>
                    </a:lnTo>
                    <a:lnTo>
                      <a:pt x="27" y="897"/>
                    </a:lnTo>
                    <a:lnTo>
                      <a:pt x="0" y="915"/>
                    </a:lnTo>
                    <a:lnTo>
                      <a:pt x="163" y="1167"/>
                    </a:lnTo>
                    <a:lnTo>
                      <a:pt x="191" y="1208"/>
                    </a:lnTo>
                    <a:lnTo>
                      <a:pt x="217" y="1167"/>
                    </a:lnTo>
                    <a:lnTo>
                      <a:pt x="382" y="915"/>
                    </a:lnTo>
                    <a:lnTo>
                      <a:pt x="328" y="880"/>
                    </a:lnTo>
                    <a:lnTo>
                      <a:pt x="223" y="1041"/>
                    </a:lnTo>
                    <a:lnTo>
                      <a:pt x="223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3" name="Freeform 34"/>
              <p:cNvSpPr>
                <a:spLocks/>
              </p:cNvSpPr>
              <p:nvPr/>
            </p:nvSpPr>
            <p:spPr bwMode="auto">
              <a:xfrm>
                <a:off x="1785938" y="4600576"/>
                <a:ext cx="150813" cy="611188"/>
              </a:xfrm>
              <a:custGeom>
                <a:avLst/>
                <a:gdLst/>
                <a:ahLst/>
                <a:cxnLst>
                  <a:cxn ang="0">
                    <a:pos x="221" y="32"/>
                  </a:cxn>
                  <a:cxn ang="0">
                    <a:pos x="221" y="26"/>
                  </a:cxn>
                  <a:cxn ang="0">
                    <a:pos x="219" y="20"/>
                  </a:cxn>
                  <a:cxn ang="0">
                    <a:pos x="217" y="15"/>
                  </a:cxn>
                  <a:cxn ang="0">
                    <a:pos x="214" y="10"/>
                  </a:cxn>
                  <a:cxn ang="0">
                    <a:pos x="209" y="7"/>
                  </a:cxn>
                  <a:cxn ang="0">
                    <a:pos x="205" y="4"/>
                  </a:cxn>
                  <a:cxn ang="0">
                    <a:pos x="200" y="2"/>
                  </a:cxn>
                  <a:cxn ang="0">
                    <a:pos x="195" y="1"/>
                  </a:cxn>
                  <a:cxn ang="0">
                    <a:pos x="190" y="0"/>
                  </a:cxn>
                  <a:cxn ang="0">
                    <a:pos x="184" y="1"/>
                  </a:cxn>
                  <a:cxn ang="0">
                    <a:pos x="180" y="2"/>
                  </a:cxn>
                  <a:cxn ang="0">
                    <a:pos x="174" y="4"/>
                  </a:cxn>
                  <a:cxn ang="0">
                    <a:pos x="170" y="7"/>
                  </a:cxn>
                  <a:cxn ang="0">
                    <a:pos x="165" y="11"/>
                  </a:cxn>
                  <a:cxn ang="0">
                    <a:pos x="162" y="16"/>
                  </a:cxn>
                  <a:cxn ang="0">
                    <a:pos x="159" y="22"/>
                  </a:cxn>
                  <a:cxn ang="0">
                    <a:pos x="158" y="27"/>
                  </a:cxn>
                  <a:cxn ang="0">
                    <a:pos x="158" y="32"/>
                  </a:cxn>
                  <a:cxn ang="0">
                    <a:pos x="158" y="1376"/>
                  </a:cxn>
                  <a:cxn ang="0">
                    <a:pos x="53" y="1213"/>
                  </a:cxn>
                  <a:cxn ang="0">
                    <a:pos x="26" y="1231"/>
                  </a:cxn>
                  <a:cxn ang="0">
                    <a:pos x="0" y="1248"/>
                  </a:cxn>
                  <a:cxn ang="0">
                    <a:pos x="163" y="1501"/>
                  </a:cxn>
                  <a:cxn ang="0">
                    <a:pos x="189" y="1542"/>
                  </a:cxn>
                  <a:cxn ang="0">
                    <a:pos x="217" y="1501"/>
                  </a:cxn>
                  <a:cxn ang="0">
                    <a:pos x="380" y="1248"/>
                  </a:cxn>
                  <a:cxn ang="0">
                    <a:pos x="326" y="1213"/>
                  </a:cxn>
                  <a:cxn ang="0">
                    <a:pos x="221" y="1376"/>
                  </a:cxn>
                  <a:cxn ang="0">
                    <a:pos x="221" y="32"/>
                  </a:cxn>
                </a:cxnLst>
                <a:rect l="0" t="0" r="r" b="b"/>
                <a:pathLst>
                  <a:path w="380" h="1542">
                    <a:moveTo>
                      <a:pt x="221" y="32"/>
                    </a:moveTo>
                    <a:lnTo>
                      <a:pt x="221" y="26"/>
                    </a:lnTo>
                    <a:lnTo>
                      <a:pt x="219" y="20"/>
                    </a:lnTo>
                    <a:lnTo>
                      <a:pt x="217" y="15"/>
                    </a:lnTo>
                    <a:lnTo>
                      <a:pt x="214" y="10"/>
                    </a:lnTo>
                    <a:lnTo>
                      <a:pt x="209" y="7"/>
                    </a:lnTo>
                    <a:lnTo>
                      <a:pt x="205" y="4"/>
                    </a:lnTo>
                    <a:lnTo>
                      <a:pt x="200" y="2"/>
                    </a:lnTo>
                    <a:lnTo>
                      <a:pt x="195" y="1"/>
                    </a:lnTo>
                    <a:lnTo>
                      <a:pt x="190" y="0"/>
                    </a:lnTo>
                    <a:lnTo>
                      <a:pt x="184" y="1"/>
                    </a:lnTo>
                    <a:lnTo>
                      <a:pt x="180" y="2"/>
                    </a:lnTo>
                    <a:lnTo>
                      <a:pt x="174" y="4"/>
                    </a:lnTo>
                    <a:lnTo>
                      <a:pt x="170" y="7"/>
                    </a:lnTo>
                    <a:lnTo>
                      <a:pt x="165" y="11"/>
                    </a:lnTo>
                    <a:lnTo>
                      <a:pt x="162" y="16"/>
                    </a:lnTo>
                    <a:lnTo>
                      <a:pt x="159" y="22"/>
                    </a:lnTo>
                    <a:lnTo>
                      <a:pt x="158" y="27"/>
                    </a:lnTo>
                    <a:lnTo>
                      <a:pt x="158" y="32"/>
                    </a:lnTo>
                    <a:lnTo>
                      <a:pt x="158" y="1376"/>
                    </a:lnTo>
                    <a:lnTo>
                      <a:pt x="53" y="1213"/>
                    </a:lnTo>
                    <a:lnTo>
                      <a:pt x="26" y="1231"/>
                    </a:lnTo>
                    <a:lnTo>
                      <a:pt x="0" y="1248"/>
                    </a:lnTo>
                    <a:lnTo>
                      <a:pt x="163" y="1501"/>
                    </a:lnTo>
                    <a:lnTo>
                      <a:pt x="189" y="1542"/>
                    </a:lnTo>
                    <a:lnTo>
                      <a:pt x="217" y="1501"/>
                    </a:lnTo>
                    <a:lnTo>
                      <a:pt x="380" y="1248"/>
                    </a:lnTo>
                    <a:lnTo>
                      <a:pt x="326" y="1213"/>
                    </a:lnTo>
                    <a:lnTo>
                      <a:pt x="221" y="1376"/>
                    </a:lnTo>
                    <a:lnTo>
                      <a:pt x="221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4" name="Freeform 35"/>
              <p:cNvSpPr>
                <a:spLocks/>
              </p:cNvSpPr>
              <p:nvPr/>
            </p:nvSpPr>
            <p:spPr bwMode="auto">
              <a:xfrm>
                <a:off x="2647951" y="3968751"/>
                <a:ext cx="550863" cy="1243013"/>
              </a:xfrm>
              <a:custGeom>
                <a:avLst/>
                <a:gdLst/>
                <a:ahLst/>
                <a:cxnLst>
                  <a:cxn ang="0">
                    <a:pos x="1358" y="63"/>
                  </a:cxn>
                  <a:cxn ang="0">
                    <a:pos x="1364" y="63"/>
                  </a:cxn>
                  <a:cxn ang="0">
                    <a:pos x="1369" y="61"/>
                  </a:cxn>
                  <a:cxn ang="0">
                    <a:pos x="1374" y="58"/>
                  </a:cxn>
                  <a:cxn ang="0">
                    <a:pos x="1378" y="56"/>
                  </a:cxn>
                  <a:cxn ang="0">
                    <a:pos x="1383" y="51"/>
                  </a:cxn>
                  <a:cxn ang="0">
                    <a:pos x="1385" y="46"/>
                  </a:cxn>
                  <a:cxn ang="0">
                    <a:pos x="1387" y="41"/>
                  </a:cxn>
                  <a:cxn ang="0">
                    <a:pos x="1389" y="37"/>
                  </a:cxn>
                  <a:cxn ang="0">
                    <a:pos x="1389" y="31"/>
                  </a:cxn>
                  <a:cxn ang="0">
                    <a:pos x="1389" y="26"/>
                  </a:cxn>
                  <a:cxn ang="0">
                    <a:pos x="1387" y="21"/>
                  </a:cxn>
                  <a:cxn ang="0">
                    <a:pos x="1385" y="15"/>
                  </a:cxn>
                  <a:cxn ang="0">
                    <a:pos x="1381" y="12"/>
                  </a:cxn>
                  <a:cxn ang="0">
                    <a:pos x="1378" y="7"/>
                  </a:cxn>
                  <a:cxn ang="0">
                    <a:pos x="1373" y="3"/>
                  </a:cxn>
                  <a:cxn ang="0">
                    <a:pos x="1367" y="1"/>
                  </a:cxn>
                  <a:cxn ang="0">
                    <a:pos x="1362" y="0"/>
                  </a:cxn>
                  <a:cxn ang="0">
                    <a:pos x="1358" y="0"/>
                  </a:cxn>
                  <a:cxn ang="0">
                    <a:pos x="190" y="0"/>
                  </a:cxn>
                  <a:cxn ang="0">
                    <a:pos x="184" y="0"/>
                  </a:cxn>
                  <a:cxn ang="0">
                    <a:pos x="178" y="2"/>
                  </a:cxn>
                  <a:cxn ang="0">
                    <a:pos x="172" y="4"/>
                  </a:cxn>
                  <a:cxn ang="0">
                    <a:pos x="167" y="8"/>
                  </a:cxn>
                  <a:cxn ang="0">
                    <a:pos x="164" y="13"/>
                  </a:cxn>
                  <a:cxn ang="0">
                    <a:pos x="161" y="19"/>
                  </a:cxn>
                  <a:cxn ang="0">
                    <a:pos x="159" y="25"/>
                  </a:cxn>
                  <a:cxn ang="0">
                    <a:pos x="159" y="31"/>
                  </a:cxn>
                  <a:cxn ang="0">
                    <a:pos x="159" y="31"/>
                  </a:cxn>
                  <a:cxn ang="0">
                    <a:pos x="159" y="2968"/>
                  </a:cxn>
                  <a:cxn ang="0">
                    <a:pos x="54" y="2805"/>
                  </a:cxn>
                  <a:cxn ang="0">
                    <a:pos x="27" y="2823"/>
                  </a:cxn>
                  <a:cxn ang="0">
                    <a:pos x="0" y="2840"/>
                  </a:cxn>
                  <a:cxn ang="0">
                    <a:pos x="164" y="3093"/>
                  </a:cxn>
                  <a:cxn ang="0">
                    <a:pos x="190" y="3134"/>
                  </a:cxn>
                  <a:cxn ang="0">
                    <a:pos x="218" y="3093"/>
                  </a:cxn>
                  <a:cxn ang="0">
                    <a:pos x="381" y="2840"/>
                  </a:cxn>
                  <a:cxn ang="0">
                    <a:pos x="327" y="2805"/>
                  </a:cxn>
                  <a:cxn ang="0">
                    <a:pos x="222" y="2968"/>
                  </a:cxn>
                  <a:cxn ang="0">
                    <a:pos x="222" y="63"/>
                  </a:cxn>
                  <a:cxn ang="0">
                    <a:pos x="1358" y="63"/>
                  </a:cxn>
                </a:cxnLst>
                <a:rect l="0" t="0" r="r" b="b"/>
                <a:pathLst>
                  <a:path w="1389" h="3134">
                    <a:moveTo>
                      <a:pt x="1358" y="63"/>
                    </a:moveTo>
                    <a:lnTo>
                      <a:pt x="1364" y="63"/>
                    </a:lnTo>
                    <a:lnTo>
                      <a:pt x="1369" y="61"/>
                    </a:lnTo>
                    <a:lnTo>
                      <a:pt x="1374" y="58"/>
                    </a:lnTo>
                    <a:lnTo>
                      <a:pt x="1378" y="56"/>
                    </a:lnTo>
                    <a:lnTo>
                      <a:pt x="1383" y="51"/>
                    </a:lnTo>
                    <a:lnTo>
                      <a:pt x="1385" y="46"/>
                    </a:lnTo>
                    <a:lnTo>
                      <a:pt x="1387" y="41"/>
                    </a:lnTo>
                    <a:lnTo>
                      <a:pt x="1389" y="37"/>
                    </a:lnTo>
                    <a:lnTo>
                      <a:pt x="1389" y="31"/>
                    </a:lnTo>
                    <a:lnTo>
                      <a:pt x="1389" y="26"/>
                    </a:lnTo>
                    <a:lnTo>
                      <a:pt x="1387" y="21"/>
                    </a:lnTo>
                    <a:lnTo>
                      <a:pt x="1385" y="15"/>
                    </a:lnTo>
                    <a:lnTo>
                      <a:pt x="1381" y="12"/>
                    </a:lnTo>
                    <a:lnTo>
                      <a:pt x="1378" y="7"/>
                    </a:lnTo>
                    <a:lnTo>
                      <a:pt x="1373" y="3"/>
                    </a:lnTo>
                    <a:lnTo>
                      <a:pt x="1367" y="1"/>
                    </a:lnTo>
                    <a:lnTo>
                      <a:pt x="1362" y="0"/>
                    </a:lnTo>
                    <a:lnTo>
                      <a:pt x="1358" y="0"/>
                    </a:lnTo>
                    <a:lnTo>
                      <a:pt x="190" y="0"/>
                    </a:lnTo>
                    <a:lnTo>
                      <a:pt x="184" y="0"/>
                    </a:lnTo>
                    <a:lnTo>
                      <a:pt x="178" y="2"/>
                    </a:lnTo>
                    <a:lnTo>
                      <a:pt x="172" y="4"/>
                    </a:lnTo>
                    <a:lnTo>
                      <a:pt x="167" y="8"/>
                    </a:lnTo>
                    <a:lnTo>
                      <a:pt x="164" y="13"/>
                    </a:lnTo>
                    <a:lnTo>
                      <a:pt x="161" y="19"/>
                    </a:lnTo>
                    <a:lnTo>
                      <a:pt x="159" y="25"/>
                    </a:lnTo>
                    <a:lnTo>
                      <a:pt x="159" y="31"/>
                    </a:lnTo>
                    <a:lnTo>
                      <a:pt x="159" y="31"/>
                    </a:lnTo>
                    <a:lnTo>
                      <a:pt x="159" y="2968"/>
                    </a:lnTo>
                    <a:lnTo>
                      <a:pt x="54" y="2805"/>
                    </a:lnTo>
                    <a:lnTo>
                      <a:pt x="27" y="2823"/>
                    </a:lnTo>
                    <a:lnTo>
                      <a:pt x="0" y="2840"/>
                    </a:lnTo>
                    <a:lnTo>
                      <a:pt x="164" y="3093"/>
                    </a:lnTo>
                    <a:lnTo>
                      <a:pt x="190" y="3134"/>
                    </a:lnTo>
                    <a:lnTo>
                      <a:pt x="218" y="3093"/>
                    </a:lnTo>
                    <a:lnTo>
                      <a:pt x="381" y="2840"/>
                    </a:lnTo>
                    <a:lnTo>
                      <a:pt x="327" y="2805"/>
                    </a:lnTo>
                    <a:lnTo>
                      <a:pt x="222" y="2968"/>
                    </a:lnTo>
                    <a:lnTo>
                      <a:pt x="222" y="63"/>
                    </a:lnTo>
                    <a:lnTo>
                      <a:pt x="1358" y="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5" name="Rectangle 36"/>
              <p:cNvSpPr>
                <a:spLocks noChangeArrowheads="1"/>
              </p:cNvSpPr>
              <p:nvPr/>
            </p:nvSpPr>
            <p:spPr bwMode="auto">
              <a:xfrm>
                <a:off x="3457576" y="4873626"/>
                <a:ext cx="23813" cy="3556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6" name="Rectangle 37"/>
              <p:cNvSpPr>
                <a:spLocks noChangeArrowheads="1"/>
              </p:cNvSpPr>
              <p:nvPr/>
            </p:nvSpPr>
            <p:spPr bwMode="auto">
              <a:xfrm>
                <a:off x="5499101" y="4714876"/>
                <a:ext cx="25400" cy="5127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7" name="Freeform 39"/>
              <p:cNvSpPr>
                <a:spLocks/>
              </p:cNvSpPr>
              <p:nvPr/>
            </p:nvSpPr>
            <p:spPr bwMode="auto">
              <a:xfrm>
                <a:off x="979488" y="1760538"/>
                <a:ext cx="6600825" cy="3481388"/>
              </a:xfrm>
              <a:custGeom>
                <a:avLst/>
                <a:gdLst/>
                <a:ahLst/>
                <a:cxnLst>
                  <a:cxn ang="0">
                    <a:pos x="1460" y="3846"/>
                  </a:cxn>
                  <a:cxn ang="0">
                    <a:pos x="1471" y="3850"/>
                  </a:cxn>
                  <a:cxn ang="0">
                    <a:pos x="1480" y="3859"/>
                  </a:cxn>
                  <a:cxn ang="0">
                    <a:pos x="1485" y="3871"/>
                  </a:cxn>
                  <a:cxn ang="0">
                    <a:pos x="1485" y="3883"/>
                  </a:cxn>
                  <a:cxn ang="0">
                    <a:pos x="1480" y="3895"/>
                  </a:cxn>
                  <a:cxn ang="0">
                    <a:pos x="1471" y="3903"/>
                  </a:cxn>
                  <a:cxn ang="0">
                    <a:pos x="1460" y="3908"/>
                  </a:cxn>
                  <a:cxn ang="0">
                    <a:pos x="64" y="3909"/>
                  </a:cxn>
                  <a:cxn ang="0">
                    <a:pos x="16570" y="8706"/>
                  </a:cxn>
                  <a:cxn ang="0">
                    <a:pos x="16570" y="25"/>
                  </a:cxn>
                  <a:cxn ang="0">
                    <a:pos x="16574" y="13"/>
                  </a:cxn>
                  <a:cxn ang="0">
                    <a:pos x="16583" y="5"/>
                  </a:cxn>
                  <a:cxn ang="0">
                    <a:pos x="16595" y="0"/>
                  </a:cxn>
                  <a:cxn ang="0">
                    <a:pos x="16608" y="0"/>
                  </a:cxn>
                  <a:cxn ang="0">
                    <a:pos x="16619" y="5"/>
                  </a:cxn>
                  <a:cxn ang="0">
                    <a:pos x="16627" y="13"/>
                  </a:cxn>
                  <a:cxn ang="0">
                    <a:pos x="16632" y="25"/>
                  </a:cxn>
                  <a:cxn ang="0">
                    <a:pos x="16633" y="8734"/>
                  </a:cxn>
                  <a:cxn ang="0">
                    <a:pos x="16633" y="8738"/>
                  </a:cxn>
                  <a:cxn ang="0">
                    <a:pos x="16631" y="8750"/>
                  </a:cxn>
                  <a:cxn ang="0">
                    <a:pos x="16623" y="8761"/>
                  </a:cxn>
                  <a:cxn ang="0">
                    <a:pos x="16614" y="8767"/>
                  </a:cxn>
                  <a:cxn ang="0">
                    <a:pos x="16601" y="8770"/>
                  </a:cxn>
                  <a:cxn ang="0">
                    <a:pos x="25" y="8769"/>
                  </a:cxn>
                  <a:cxn ang="0">
                    <a:pos x="14" y="8764"/>
                  </a:cxn>
                  <a:cxn ang="0">
                    <a:pos x="6" y="8756"/>
                  </a:cxn>
                  <a:cxn ang="0">
                    <a:pos x="1" y="8744"/>
                  </a:cxn>
                  <a:cxn ang="0">
                    <a:pos x="0" y="3877"/>
                  </a:cxn>
                  <a:cxn ang="0">
                    <a:pos x="2" y="3865"/>
                  </a:cxn>
                  <a:cxn ang="0">
                    <a:pos x="9" y="3854"/>
                  </a:cxn>
                  <a:cxn ang="0">
                    <a:pos x="19" y="3847"/>
                  </a:cxn>
                  <a:cxn ang="0">
                    <a:pos x="32" y="3845"/>
                  </a:cxn>
                </a:cxnLst>
                <a:rect l="0" t="0" r="r" b="b"/>
                <a:pathLst>
                  <a:path w="16633" h="8770">
                    <a:moveTo>
                      <a:pt x="1454" y="3845"/>
                    </a:moveTo>
                    <a:lnTo>
                      <a:pt x="1460" y="3846"/>
                    </a:lnTo>
                    <a:lnTo>
                      <a:pt x="1466" y="3847"/>
                    </a:lnTo>
                    <a:lnTo>
                      <a:pt x="1471" y="3850"/>
                    </a:lnTo>
                    <a:lnTo>
                      <a:pt x="1476" y="3854"/>
                    </a:lnTo>
                    <a:lnTo>
                      <a:pt x="1480" y="3859"/>
                    </a:lnTo>
                    <a:lnTo>
                      <a:pt x="1482" y="3865"/>
                    </a:lnTo>
                    <a:lnTo>
                      <a:pt x="1485" y="3871"/>
                    </a:lnTo>
                    <a:lnTo>
                      <a:pt x="1485" y="3877"/>
                    </a:lnTo>
                    <a:lnTo>
                      <a:pt x="1485" y="3883"/>
                    </a:lnTo>
                    <a:lnTo>
                      <a:pt x="1482" y="3889"/>
                    </a:lnTo>
                    <a:lnTo>
                      <a:pt x="1480" y="3895"/>
                    </a:lnTo>
                    <a:lnTo>
                      <a:pt x="1476" y="3899"/>
                    </a:lnTo>
                    <a:lnTo>
                      <a:pt x="1471" y="3903"/>
                    </a:lnTo>
                    <a:lnTo>
                      <a:pt x="1466" y="3907"/>
                    </a:lnTo>
                    <a:lnTo>
                      <a:pt x="1460" y="3908"/>
                    </a:lnTo>
                    <a:lnTo>
                      <a:pt x="1454" y="3909"/>
                    </a:lnTo>
                    <a:lnTo>
                      <a:pt x="64" y="3909"/>
                    </a:lnTo>
                    <a:lnTo>
                      <a:pt x="64" y="8706"/>
                    </a:lnTo>
                    <a:lnTo>
                      <a:pt x="16570" y="8706"/>
                    </a:lnTo>
                    <a:lnTo>
                      <a:pt x="16570" y="31"/>
                    </a:lnTo>
                    <a:lnTo>
                      <a:pt x="16570" y="25"/>
                    </a:lnTo>
                    <a:lnTo>
                      <a:pt x="16572" y="19"/>
                    </a:lnTo>
                    <a:lnTo>
                      <a:pt x="16574" y="13"/>
                    </a:lnTo>
                    <a:lnTo>
                      <a:pt x="16578" y="9"/>
                    </a:lnTo>
                    <a:lnTo>
                      <a:pt x="16583" y="5"/>
                    </a:lnTo>
                    <a:lnTo>
                      <a:pt x="16589" y="3"/>
                    </a:lnTo>
                    <a:lnTo>
                      <a:pt x="16595" y="0"/>
                    </a:lnTo>
                    <a:lnTo>
                      <a:pt x="16601" y="0"/>
                    </a:lnTo>
                    <a:lnTo>
                      <a:pt x="16608" y="0"/>
                    </a:lnTo>
                    <a:lnTo>
                      <a:pt x="16614" y="3"/>
                    </a:lnTo>
                    <a:lnTo>
                      <a:pt x="16619" y="5"/>
                    </a:lnTo>
                    <a:lnTo>
                      <a:pt x="16623" y="9"/>
                    </a:lnTo>
                    <a:lnTo>
                      <a:pt x="16627" y="13"/>
                    </a:lnTo>
                    <a:lnTo>
                      <a:pt x="16631" y="19"/>
                    </a:lnTo>
                    <a:lnTo>
                      <a:pt x="16632" y="25"/>
                    </a:lnTo>
                    <a:lnTo>
                      <a:pt x="16633" y="31"/>
                    </a:lnTo>
                    <a:lnTo>
                      <a:pt x="16633" y="8734"/>
                    </a:lnTo>
                    <a:lnTo>
                      <a:pt x="16633" y="8736"/>
                    </a:lnTo>
                    <a:lnTo>
                      <a:pt x="16633" y="8738"/>
                    </a:lnTo>
                    <a:lnTo>
                      <a:pt x="16633" y="8744"/>
                    </a:lnTo>
                    <a:lnTo>
                      <a:pt x="16631" y="8750"/>
                    </a:lnTo>
                    <a:lnTo>
                      <a:pt x="16628" y="8756"/>
                    </a:lnTo>
                    <a:lnTo>
                      <a:pt x="16623" y="8761"/>
                    </a:lnTo>
                    <a:lnTo>
                      <a:pt x="16619" y="8764"/>
                    </a:lnTo>
                    <a:lnTo>
                      <a:pt x="16614" y="8767"/>
                    </a:lnTo>
                    <a:lnTo>
                      <a:pt x="16608" y="8769"/>
                    </a:lnTo>
                    <a:lnTo>
                      <a:pt x="16601" y="8770"/>
                    </a:lnTo>
                    <a:lnTo>
                      <a:pt x="32" y="8770"/>
                    </a:lnTo>
                    <a:lnTo>
                      <a:pt x="25" y="8769"/>
                    </a:lnTo>
                    <a:lnTo>
                      <a:pt x="19" y="8767"/>
                    </a:lnTo>
                    <a:lnTo>
                      <a:pt x="14" y="8764"/>
                    </a:lnTo>
                    <a:lnTo>
                      <a:pt x="9" y="8761"/>
                    </a:lnTo>
                    <a:lnTo>
                      <a:pt x="6" y="8756"/>
                    </a:lnTo>
                    <a:lnTo>
                      <a:pt x="2" y="8750"/>
                    </a:lnTo>
                    <a:lnTo>
                      <a:pt x="1" y="8744"/>
                    </a:lnTo>
                    <a:lnTo>
                      <a:pt x="0" y="8738"/>
                    </a:lnTo>
                    <a:lnTo>
                      <a:pt x="0" y="3877"/>
                    </a:lnTo>
                    <a:lnTo>
                      <a:pt x="1" y="3871"/>
                    </a:lnTo>
                    <a:lnTo>
                      <a:pt x="2" y="3865"/>
                    </a:lnTo>
                    <a:lnTo>
                      <a:pt x="6" y="3859"/>
                    </a:lnTo>
                    <a:lnTo>
                      <a:pt x="9" y="3854"/>
                    </a:lnTo>
                    <a:lnTo>
                      <a:pt x="14" y="3850"/>
                    </a:lnTo>
                    <a:lnTo>
                      <a:pt x="19" y="3847"/>
                    </a:lnTo>
                    <a:lnTo>
                      <a:pt x="25" y="3846"/>
                    </a:lnTo>
                    <a:lnTo>
                      <a:pt x="32" y="3845"/>
                    </a:lnTo>
                    <a:lnTo>
                      <a:pt x="1454" y="38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8" name="Freeform 40"/>
              <p:cNvSpPr>
                <a:spLocks/>
              </p:cNvSpPr>
              <p:nvPr/>
            </p:nvSpPr>
            <p:spPr bwMode="auto">
              <a:xfrm>
                <a:off x="1333501" y="5127626"/>
                <a:ext cx="238125" cy="201613"/>
              </a:xfrm>
              <a:custGeom>
                <a:avLst/>
                <a:gdLst/>
                <a:ahLst/>
                <a:cxnLst>
                  <a:cxn ang="0">
                    <a:pos x="601" y="254"/>
                  </a:cxn>
                  <a:cxn ang="0">
                    <a:pos x="292" y="0"/>
                  </a:cxn>
                  <a:cxn ang="0">
                    <a:pos x="0" y="0"/>
                  </a:cxn>
                  <a:cxn ang="0">
                    <a:pos x="307" y="254"/>
                  </a:cxn>
                  <a:cxn ang="0">
                    <a:pos x="0" y="508"/>
                  </a:cxn>
                  <a:cxn ang="0">
                    <a:pos x="292" y="508"/>
                  </a:cxn>
                  <a:cxn ang="0">
                    <a:pos x="601" y="254"/>
                  </a:cxn>
                </a:cxnLst>
                <a:rect l="0" t="0" r="r" b="b"/>
                <a:pathLst>
                  <a:path w="601" h="508">
                    <a:moveTo>
                      <a:pt x="601" y="254"/>
                    </a:moveTo>
                    <a:lnTo>
                      <a:pt x="292" y="0"/>
                    </a:lnTo>
                    <a:lnTo>
                      <a:pt x="0" y="0"/>
                    </a:lnTo>
                    <a:lnTo>
                      <a:pt x="307" y="254"/>
                    </a:lnTo>
                    <a:lnTo>
                      <a:pt x="0" y="508"/>
                    </a:lnTo>
                    <a:lnTo>
                      <a:pt x="292" y="508"/>
                    </a:lnTo>
                    <a:lnTo>
                      <a:pt x="601" y="2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39" name="Freeform 41"/>
              <p:cNvSpPr>
                <a:spLocks/>
              </p:cNvSpPr>
              <p:nvPr/>
            </p:nvSpPr>
            <p:spPr bwMode="auto">
              <a:xfrm>
                <a:off x="4087813" y="5127626"/>
                <a:ext cx="238125" cy="201613"/>
              </a:xfrm>
              <a:custGeom>
                <a:avLst/>
                <a:gdLst/>
                <a:ahLst/>
                <a:cxnLst>
                  <a:cxn ang="0">
                    <a:pos x="601" y="254"/>
                  </a:cxn>
                  <a:cxn ang="0">
                    <a:pos x="292" y="0"/>
                  </a:cxn>
                  <a:cxn ang="0">
                    <a:pos x="0" y="0"/>
                  </a:cxn>
                  <a:cxn ang="0">
                    <a:pos x="309" y="254"/>
                  </a:cxn>
                  <a:cxn ang="0">
                    <a:pos x="0" y="508"/>
                  </a:cxn>
                  <a:cxn ang="0">
                    <a:pos x="292" y="508"/>
                  </a:cxn>
                  <a:cxn ang="0">
                    <a:pos x="601" y="254"/>
                  </a:cxn>
                </a:cxnLst>
                <a:rect l="0" t="0" r="r" b="b"/>
                <a:pathLst>
                  <a:path w="601" h="508">
                    <a:moveTo>
                      <a:pt x="601" y="254"/>
                    </a:moveTo>
                    <a:lnTo>
                      <a:pt x="292" y="0"/>
                    </a:lnTo>
                    <a:lnTo>
                      <a:pt x="0" y="0"/>
                    </a:lnTo>
                    <a:lnTo>
                      <a:pt x="309" y="254"/>
                    </a:lnTo>
                    <a:lnTo>
                      <a:pt x="0" y="508"/>
                    </a:lnTo>
                    <a:lnTo>
                      <a:pt x="292" y="508"/>
                    </a:lnTo>
                    <a:lnTo>
                      <a:pt x="601" y="2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40" name="Freeform 43"/>
              <p:cNvSpPr>
                <a:spLocks/>
              </p:cNvSpPr>
              <p:nvPr/>
            </p:nvSpPr>
            <p:spPr bwMode="auto">
              <a:xfrm>
                <a:off x="5972176" y="5127626"/>
                <a:ext cx="238125" cy="201613"/>
              </a:xfrm>
              <a:custGeom>
                <a:avLst/>
                <a:gdLst/>
                <a:ahLst/>
                <a:cxnLst>
                  <a:cxn ang="0">
                    <a:pos x="600" y="254"/>
                  </a:cxn>
                  <a:cxn ang="0">
                    <a:pos x="292" y="0"/>
                  </a:cxn>
                  <a:cxn ang="0">
                    <a:pos x="0" y="0"/>
                  </a:cxn>
                  <a:cxn ang="0">
                    <a:pos x="307" y="254"/>
                  </a:cxn>
                  <a:cxn ang="0">
                    <a:pos x="0" y="508"/>
                  </a:cxn>
                  <a:cxn ang="0">
                    <a:pos x="292" y="508"/>
                  </a:cxn>
                  <a:cxn ang="0">
                    <a:pos x="600" y="254"/>
                  </a:cxn>
                </a:cxnLst>
                <a:rect l="0" t="0" r="r" b="b"/>
                <a:pathLst>
                  <a:path w="600" h="508">
                    <a:moveTo>
                      <a:pt x="600" y="254"/>
                    </a:moveTo>
                    <a:lnTo>
                      <a:pt x="292" y="0"/>
                    </a:lnTo>
                    <a:lnTo>
                      <a:pt x="0" y="0"/>
                    </a:lnTo>
                    <a:lnTo>
                      <a:pt x="307" y="254"/>
                    </a:lnTo>
                    <a:lnTo>
                      <a:pt x="0" y="508"/>
                    </a:lnTo>
                    <a:lnTo>
                      <a:pt x="292" y="508"/>
                    </a:lnTo>
                    <a:lnTo>
                      <a:pt x="600" y="2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41" name="Freeform 44"/>
              <p:cNvSpPr>
                <a:spLocks/>
              </p:cNvSpPr>
              <p:nvPr/>
            </p:nvSpPr>
            <p:spPr bwMode="auto">
              <a:xfrm>
                <a:off x="7467601" y="4414838"/>
                <a:ext cx="201613" cy="239713"/>
              </a:xfrm>
              <a:custGeom>
                <a:avLst/>
                <a:gdLst/>
                <a:ahLst/>
                <a:cxnLst>
                  <a:cxn ang="0">
                    <a:pos x="254" y="0"/>
                  </a:cxn>
                  <a:cxn ang="0">
                    <a:pos x="0" y="308"/>
                  </a:cxn>
                  <a:cxn ang="0">
                    <a:pos x="0" y="600"/>
                  </a:cxn>
                  <a:cxn ang="0">
                    <a:pos x="254" y="292"/>
                  </a:cxn>
                  <a:cxn ang="0">
                    <a:pos x="508" y="600"/>
                  </a:cxn>
                  <a:cxn ang="0">
                    <a:pos x="508" y="308"/>
                  </a:cxn>
                  <a:cxn ang="0">
                    <a:pos x="254" y="0"/>
                  </a:cxn>
                </a:cxnLst>
                <a:rect l="0" t="0" r="r" b="b"/>
                <a:pathLst>
                  <a:path w="508" h="600">
                    <a:moveTo>
                      <a:pt x="254" y="0"/>
                    </a:moveTo>
                    <a:lnTo>
                      <a:pt x="0" y="308"/>
                    </a:lnTo>
                    <a:lnTo>
                      <a:pt x="0" y="600"/>
                    </a:lnTo>
                    <a:lnTo>
                      <a:pt x="254" y="292"/>
                    </a:lnTo>
                    <a:lnTo>
                      <a:pt x="508" y="600"/>
                    </a:lnTo>
                    <a:lnTo>
                      <a:pt x="508" y="308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142" name="Freeform 45"/>
              <p:cNvSpPr>
                <a:spLocks/>
              </p:cNvSpPr>
              <p:nvPr/>
            </p:nvSpPr>
            <p:spPr bwMode="auto">
              <a:xfrm>
                <a:off x="7467601" y="2700338"/>
                <a:ext cx="201613" cy="238125"/>
              </a:xfrm>
              <a:custGeom>
                <a:avLst/>
                <a:gdLst/>
                <a:ahLst/>
                <a:cxnLst>
                  <a:cxn ang="0">
                    <a:pos x="254" y="0"/>
                  </a:cxn>
                  <a:cxn ang="0">
                    <a:pos x="0" y="309"/>
                  </a:cxn>
                  <a:cxn ang="0">
                    <a:pos x="0" y="601"/>
                  </a:cxn>
                  <a:cxn ang="0">
                    <a:pos x="254" y="292"/>
                  </a:cxn>
                  <a:cxn ang="0">
                    <a:pos x="508" y="601"/>
                  </a:cxn>
                  <a:cxn ang="0">
                    <a:pos x="508" y="309"/>
                  </a:cxn>
                  <a:cxn ang="0">
                    <a:pos x="254" y="0"/>
                  </a:cxn>
                </a:cxnLst>
                <a:rect l="0" t="0" r="r" b="b"/>
                <a:pathLst>
                  <a:path w="508" h="601">
                    <a:moveTo>
                      <a:pt x="254" y="0"/>
                    </a:moveTo>
                    <a:lnTo>
                      <a:pt x="0" y="309"/>
                    </a:lnTo>
                    <a:lnTo>
                      <a:pt x="0" y="601"/>
                    </a:lnTo>
                    <a:lnTo>
                      <a:pt x="254" y="292"/>
                    </a:lnTo>
                    <a:lnTo>
                      <a:pt x="508" y="601"/>
                    </a:lnTo>
                    <a:lnTo>
                      <a:pt x="508" y="309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</p:grpSp>
        <p:grpSp>
          <p:nvGrpSpPr>
            <p:cNvPr id="7" name="Group 175"/>
            <p:cNvGrpSpPr>
              <a:grpSpLocks/>
            </p:cNvGrpSpPr>
            <p:nvPr/>
          </p:nvGrpSpPr>
          <p:grpSpPr bwMode="auto">
            <a:xfrm>
              <a:off x="2819400" y="988666"/>
              <a:ext cx="1905000" cy="615950"/>
              <a:chOff x="2819400" y="1066800"/>
              <a:chExt cx="1905000" cy="615950"/>
            </a:xfrm>
          </p:grpSpPr>
          <p:sp>
            <p:nvSpPr>
              <p:cNvPr id="127" name="Freeform 8"/>
              <p:cNvSpPr>
                <a:spLocks/>
              </p:cNvSpPr>
              <p:nvPr/>
            </p:nvSpPr>
            <p:spPr bwMode="auto">
              <a:xfrm>
                <a:off x="2820108" y="1066096"/>
                <a:ext cx="1904821" cy="615744"/>
              </a:xfrm>
              <a:custGeom>
                <a:avLst/>
                <a:gdLst/>
                <a:ahLst/>
                <a:cxnLst>
                  <a:cxn ang="0">
                    <a:pos x="2138" y="4"/>
                  </a:cxn>
                  <a:cxn ang="0">
                    <a:pos x="2426" y="24"/>
                  </a:cxn>
                  <a:cxn ang="0">
                    <a:pos x="2695" y="61"/>
                  </a:cxn>
                  <a:cxn ang="0">
                    <a:pos x="2947" y="112"/>
                  </a:cxn>
                  <a:cxn ang="0">
                    <a:pos x="3174" y="176"/>
                  </a:cxn>
                  <a:cxn ang="0">
                    <a:pos x="3376" y="254"/>
                  </a:cxn>
                  <a:cxn ang="0">
                    <a:pos x="3549" y="342"/>
                  </a:cxn>
                  <a:cxn ang="0">
                    <a:pos x="3688" y="439"/>
                  </a:cxn>
                  <a:cxn ang="0">
                    <a:pos x="3793" y="545"/>
                  </a:cxn>
                  <a:cxn ang="0">
                    <a:pos x="3858" y="657"/>
                  </a:cxn>
                  <a:cxn ang="0">
                    <a:pos x="3880" y="775"/>
                  </a:cxn>
                  <a:cxn ang="0">
                    <a:pos x="3858" y="893"/>
                  </a:cxn>
                  <a:cxn ang="0">
                    <a:pos x="3793" y="1006"/>
                  </a:cxn>
                  <a:cxn ang="0">
                    <a:pos x="3688" y="1111"/>
                  </a:cxn>
                  <a:cxn ang="0">
                    <a:pos x="3549" y="1209"/>
                  </a:cxn>
                  <a:cxn ang="0">
                    <a:pos x="3376" y="1296"/>
                  </a:cxn>
                  <a:cxn ang="0">
                    <a:pos x="3174" y="1374"/>
                  </a:cxn>
                  <a:cxn ang="0">
                    <a:pos x="2947" y="1438"/>
                  </a:cxn>
                  <a:cxn ang="0">
                    <a:pos x="2695" y="1489"/>
                  </a:cxn>
                  <a:cxn ang="0">
                    <a:pos x="2426" y="1526"/>
                  </a:cxn>
                  <a:cxn ang="0">
                    <a:pos x="2138" y="1547"/>
                  </a:cxn>
                  <a:cxn ang="0">
                    <a:pos x="1840" y="1549"/>
                  </a:cxn>
                  <a:cxn ang="0">
                    <a:pos x="1549" y="1535"/>
                  </a:cxn>
                  <a:cxn ang="0">
                    <a:pos x="1274" y="1504"/>
                  </a:cxn>
                  <a:cxn ang="0">
                    <a:pos x="1015" y="1457"/>
                  </a:cxn>
                  <a:cxn ang="0">
                    <a:pos x="780" y="1396"/>
                  </a:cxn>
                  <a:cxn ang="0">
                    <a:pos x="569" y="1324"/>
                  </a:cxn>
                  <a:cxn ang="0">
                    <a:pos x="385" y="1239"/>
                  </a:cxn>
                  <a:cxn ang="0">
                    <a:pos x="234" y="1145"/>
                  </a:cxn>
                  <a:cxn ang="0">
                    <a:pos x="118" y="1042"/>
                  </a:cxn>
                  <a:cxn ang="0">
                    <a:pos x="39" y="931"/>
                  </a:cxn>
                  <a:cxn ang="0">
                    <a:pos x="2" y="816"/>
                  </a:cxn>
                  <a:cxn ang="0">
                    <a:pos x="10" y="696"/>
                  </a:cxn>
                  <a:cxn ang="0">
                    <a:pos x="61" y="582"/>
                  </a:cxn>
                  <a:cxn ang="0">
                    <a:pos x="153" y="473"/>
                  </a:cxn>
                  <a:cxn ang="0">
                    <a:pos x="281" y="373"/>
                  </a:cxn>
                  <a:cxn ang="0">
                    <a:pos x="444" y="283"/>
                  </a:cxn>
                  <a:cxn ang="0">
                    <a:pos x="636" y="202"/>
                  </a:cxn>
                  <a:cxn ang="0">
                    <a:pos x="855" y="132"/>
                  </a:cxn>
                  <a:cxn ang="0">
                    <a:pos x="1099" y="76"/>
                  </a:cxn>
                  <a:cxn ang="0">
                    <a:pos x="1363" y="35"/>
                  </a:cxn>
                  <a:cxn ang="0">
                    <a:pos x="1644" y="8"/>
                  </a:cxn>
                  <a:cxn ang="0">
                    <a:pos x="1940" y="0"/>
                  </a:cxn>
                </a:cxnLst>
                <a:rect l="0" t="0" r="r" b="b"/>
                <a:pathLst>
                  <a:path w="3880" h="1550">
                    <a:moveTo>
                      <a:pt x="1940" y="0"/>
                    </a:moveTo>
                    <a:lnTo>
                      <a:pt x="2040" y="1"/>
                    </a:lnTo>
                    <a:lnTo>
                      <a:pt x="2138" y="4"/>
                    </a:lnTo>
                    <a:lnTo>
                      <a:pt x="2236" y="8"/>
                    </a:lnTo>
                    <a:lnTo>
                      <a:pt x="2331" y="16"/>
                    </a:lnTo>
                    <a:lnTo>
                      <a:pt x="2426" y="24"/>
                    </a:lnTo>
                    <a:lnTo>
                      <a:pt x="2517" y="35"/>
                    </a:lnTo>
                    <a:lnTo>
                      <a:pt x="2607" y="47"/>
                    </a:lnTo>
                    <a:lnTo>
                      <a:pt x="2695" y="61"/>
                    </a:lnTo>
                    <a:lnTo>
                      <a:pt x="2781" y="76"/>
                    </a:lnTo>
                    <a:lnTo>
                      <a:pt x="2864" y="93"/>
                    </a:lnTo>
                    <a:lnTo>
                      <a:pt x="2947" y="112"/>
                    </a:lnTo>
                    <a:lnTo>
                      <a:pt x="3025" y="132"/>
                    </a:lnTo>
                    <a:lnTo>
                      <a:pt x="3101" y="154"/>
                    </a:lnTo>
                    <a:lnTo>
                      <a:pt x="3174" y="176"/>
                    </a:lnTo>
                    <a:lnTo>
                      <a:pt x="3245" y="202"/>
                    </a:lnTo>
                    <a:lnTo>
                      <a:pt x="3312" y="227"/>
                    </a:lnTo>
                    <a:lnTo>
                      <a:pt x="3376" y="254"/>
                    </a:lnTo>
                    <a:lnTo>
                      <a:pt x="3437" y="283"/>
                    </a:lnTo>
                    <a:lnTo>
                      <a:pt x="3495" y="311"/>
                    </a:lnTo>
                    <a:lnTo>
                      <a:pt x="3549" y="342"/>
                    </a:lnTo>
                    <a:lnTo>
                      <a:pt x="3599" y="373"/>
                    </a:lnTo>
                    <a:lnTo>
                      <a:pt x="3647" y="405"/>
                    </a:lnTo>
                    <a:lnTo>
                      <a:pt x="3688" y="439"/>
                    </a:lnTo>
                    <a:lnTo>
                      <a:pt x="3728" y="473"/>
                    </a:lnTo>
                    <a:lnTo>
                      <a:pt x="3762" y="509"/>
                    </a:lnTo>
                    <a:lnTo>
                      <a:pt x="3793" y="545"/>
                    </a:lnTo>
                    <a:lnTo>
                      <a:pt x="3820" y="582"/>
                    </a:lnTo>
                    <a:lnTo>
                      <a:pt x="3841" y="619"/>
                    </a:lnTo>
                    <a:lnTo>
                      <a:pt x="3858" y="657"/>
                    </a:lnTo>
                    <a:lnTo>
                      <a:pt x="3871" y="696"/>
                    </a:lnTo>
                    <a:lnTo>
                      <a:pt x="3878" y="736"/>
                    </a:lnTo>
                    <a:lnTo>
                      <a:pt x="3880" y="775"/>
                    </a:lnTo>
                    <a:lnTo>
                      <a:pt x="3878" y="816"/>
                    </a:lnTo>
                    <a:lnTo>
                      <a:pt x="3871" y="855"/>
                    </a:lnTo>
                    <a:lnTo>
                      <a:pt x="3858" y="893"/>
                    </a:lnTo>
                    <a:lnTo>
                      <a:pt x="3841" y="931"/>
                    </a:lnTo>
                    <a:lnTo>
                      <a:pt x="3820" y="969"/>
                    </a:lnTo>
                    <a:lnTo>
                      <a:pt x="3793" y="1006"/>
                    </a:lnTo>
                    <a:lnTo>
                      <a:pt x="3762" y="1042"/>
                    </a:lnTo>
                    <a:lnTo>
                      <a:pt x="3728" y="1077"/>
                    </a:lnTo>
                    <a:lnTo>
                      <a:pt x="3688" y="1111"/>
                    </a:lnTo>
                    <a:lnTo>
                      <a:pt x="3647" y="1145"/>
                    </a:lnTo>
                    <a:lnTo>
                      <a:pt x="3599" y="1177"/>
                    </a:lnTo>
                    <a:lnTo>
                      <a:pt x="3549" y="1209"/>
                    </a:lnTo>
                    <a:lnTo>
                      <a:pt x="3495" y="1239"/>
                    </a:lnTo>
                    <a:lnTo>
                      <a:pt x="3437" y="1269"/>
                    </a:lnTo>
                    <a:lnTo>
                      <a:pt x="3376" y="1296"/>
                    </a:lnTo>
                    <a:lnTo>
                      <a:pt x="3312" y="1324"/>
                    </a:lnTo>
                    <a:lnTo>
                      <a:pt x="3245" y="1349"/>
                    </a:lnTo>
                    <a:lnTo>
                      <a:pt x="3174" y="1374"/>
                    </a:lnTo>
                    <a:lnTo>
                      <a:pt x="3101" y="1396"/>
                    </a:lnTo>
                    <a:lnTo>
                      <a:pt x="3025" y="1418"/>
                    </a:lnTo>
                    <a:lnTo>
                      <a:pt x="2947" y="1438"/>
                    </a:lnTo>
                    <a:lnTo>
                      <a:pt x="2864" y="1457"/>
                    </a:lnTo>
                    <a:lnTo>
                      <a:pt x="2781" y="1474"/>
                    </a:lnTo>
                    <a:lnTo>
                      <a:pt x="2695" y="1489"/>
                    </a:lnTo>
                    <a:lnTo>
                      <a:pt x="2607" y="1504"/>
                    </a:lnTo>
                    <a:lnTo>
                      <a:pt x="2517" y="1516"/>
                    </a:lnTo>
                    <a:lnTo>
                      <a:pt x="2426" y="1526"/>
                    </a:lnTo>
                    <a:lnTo>
                      <a:pt x="2331" y="1535"/>
                    </a:lnTo>
                    <a:lnTo>
                      <a:pt x="2236" y="1542"/>
                    </a:lnTo>
                    <a:lnTo>
                      <a:pt x="2138" y="1547"/>
                    </a:lnTo>
                    <a:lnTo>
                      <a:pt x="2040" y="1549"/>
                    </a:lnTo>
                    <a:lnTo>
                      <a:pt x="1940" y="1550"/>
                    </a:lnTo>
                    <a:lnTo>
                      <a:pt x="1840" y="1549"/>
                    </a:lnTo>
                    <a:lnTo>
                      <a:pt x="1742" y="1547"/>
                    </a:lnTo>
                    <a:lnTo>
                      <a:pt x="1644" y="1542"/>
                    </a:lnTo>
                    <a:lnTo>
                      <a:pt x="1549" y="1535"/>
                    </a:lnTo>
                    <a:lnTo>
                      <a:pt x="1455" y="1526"/>
                    </a:lnTo>
                    <a:lnTo>
                      <a:pt x="1363" y="1516"/>
                    </a:lnTo>
                    <a:lnTo>
                      <a:pt x="1274" y="1504"/>
                    </a:lnTo>
                    <a:lnTo>
                      <a:pt x="1185" y="1489"/>
                    </a:lnTo>
                    <a:lnTo>
                      <a:pt x="1099" y="1474"/>
                    </a:lnTo>
                    <a:lnTo>
                      <a:pt x="1015" y="1457"/>
                    </a:lnTo>
                    <a:lnTo>
                      <a:pt x="934" y="1438"/>
                    </a:lnTo>
                    <a:lnTo>
                      <a:pt x="855" y="1418"/>
                    </a:lnTo>
                    <a:lnTo>
                      <a:pt x="780" y="1396"/>
                    </a:lnTo>
                    <a:lnTo>
                      <a:pt x="706" y="1374"/>
                    </a:lnTo>
                    <a:lnTo>
                      <a:pt x="636" y="1349"/>
                    </a:lnTo>
                    <a:lnTo>
                      <a:pt x="569" y="1324"/>
                    </a:lnTo>
                    <a:lnTo>
                      <a:pt x="504" y="1296"/>
                    </a:lnTo>
                    <a:lnTo>
                      <a:pt x="444" y="1269"/>
                    </a:lnTo>
                    <a:lnTo>
                      <a:pt x="385" y="1239"/>
                    </a:lnTo>
                    <a:lnTo>
                      <a:pt x="332" y="1209"/>
                    </a:lnTo>
                    <a:lnTo>
                      <a:pt x="281" y="1177"/>
                    </a:lnTo>
                    <a:lnTo>
                      <a:pt x="234" y="1145"/>
                    </a:lnTo>
                    <a:lnTo>
                      <a:pt x="191" y="1111"/>
                    </a:lnTo>
                    <a:lnTo>
                      <a:pt x="153" y="1077"/>
                    </a:lnTo>
                    <a:lnTo>
                      <a:pt x="118" y="1042"/>
                    </a:lnTo>
                    <a:lnTo>
                      <a:pt x="87" y="1006"/>
                    </a:lnTo>
                    <a:lnTo>
                      <a:pt x="61" y="969"/>
                    </a:lnTo>
                    <a:lnTo>
                      <a:pt x="39" y="931"/>
                    </a:lnTo>
                    <a:lnTo>
                      <a:pt x="23" y="893"/>
                    </a:lnTo>
                    <a:lnTo>
                      <a:pt x="10" y="855"/>
                    </a:lnTo>
                    <a:lnTo>
                      <a:pt x="2" y="816"/>
                    </a:lnTo>
                    <a:lnTo>
                      <a:pt x="0" y="775"/>
                    </a:lnTo>
                    <a:lnTo>
                      <a:pt x="2" y="736"/>
                    </a:lnTo>
                    <a:lnTo>
                      <a:pt x="10" y="696"/>
                    </a:lnTo>
                    <a:lnTo>
                      <a:pt x="23" y="657"/>
                    </a:lnTo>
                    <a:lnTo>
                      <a:pt x="39" y="619"/>
                    </a:lnTo>
                    <a:lnTo>
                      <a:pt x="61" y="582"/>
                    </a:lnTo>
                    <a:lnTo>
                      <a:pt x="87" y="545"/>
                    </a:lnTo>
                    <a:lnTo>
                      <a:pt x="118" y="509"/>
                    </a:lnTo>
                    <a:lnTo>
                      <a:pt x="153" y="473"/>
                    </a:lnTo>
                    <a:lnTo>
                      <a:pt x="191" y="439"/>
                    </a:lnTo>
                    <a:lnTo>
                      <a:pt x="234" y="405"/>
                    </a:lnTo>
                    <a:lnTo>
                      <a:pt x="281" y="373"/>
                    </a:lnTo>
                    <a:lnTo>
                      <a:pt x="332" y="342"/>
                    </a:lnTo>
                    <a:lnTo>
                      <a:pt x="385" y="311"/>
                    </a:lnTo>
                    <a:lnTo>
                      <a:pt x="444" y="283"/>
                    </a:lnTo>
                    <a:lnTo>
                      <a:pt x="504" y="254"/>
                    </a:lnTo>
                    <a:lnTo>
                      <a:pt x="569" y="227"/>
                    </a:lnTo>
                    <a:lnTo>
                      <a:pt x="636" y="202"/>
                    </a:lnTo>
                    <a:lnTo>
                      <a:pt x="706" y="176"/>
                    </a:lnTo>
                    <a:lnTo>
                      <a:pt x="780" y="154"/>
                    </a:lnTo>
                    <a:lnTo>
                      <a:pt x="855" y="132"/>
                    </a:lnTo>
                    <a:lnTo>
                      <a:pt x="934" y="112"/>
                    </a:lnTo>
                    <a:lnTo>
                      <a:pt x="1015" y="93"/>
                    </a:lnTo>
                    <a:lnTo>
                      <a:pt x="1099" y="76"/>
                    </a:lnTo>
                    <a:lnTo>
                      <a:pt x="1185" y="61"/>
                    </a:lnTo>
                    <a:lnTo>
                      <a:pt x="1274" y="47"/>
                    </a:lnTo>
                    <a:lnTo>
                      <a:pt x="1363" y="35"/>
                    </a:lnTo>
                    <a:lnTo>
                      <a:pt x="1455" y="24"/>
                    </a:lnTo>
                    <a:lnTo>
                      <a:pt x="1549" y="16"/>
                    </a:lnTo>
                    <a:lnTo>
                      <a:pt x="1644" y="8"/>
                    </a:lnTo>
                    <a:lnTo>
                      <a:pt x="1742" y="4"/>
                    </a:lnTo>
                    <a:lnTo>
                      <a:pt x="1840" y="1"/>
                    </a:lnTo>
                    <a:lnTo>
                      <a:pt x="1940" y="0"/>
                    </a:lnTo>
                    <a:close/>
                  </a:path>
                </a:pathLst>
              </a:custGeom>
              <a:solidFill>
                <a:srgbClr val="80ABE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u="sng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45135" name="Freeform 8"/>
              <p:cNvSpPr>
                <a:spLocks/>
              </p:cNvSpPr>
              <p:nvPr/>
            </p:nvSpPr>
            <p:spPr bwMode="auto">
              <a:xfrm>
                <a:off x="3102205" y="1100137"/>
                <a:ext cx="1366887" cy="222250"/>
              </a:xfrm>
              <a:custGeom>
                <a:avLst/>
                <a:gdLst>
                  <a:gd name="T0" fmla="*/ 2147483647 w 3880"/>
                  <a:gd name="T1" fmla="*/ 2147483647 h 1550"/>
                  <a:gd name="T2" fmla="*/ 2147483647 w 3880"/>
                  <a:gd name="T3" fmla="*/ 2147483647 h 1550"/>
                  <a:gd name="T4" fmla="*/ 2147483647 w 3880"/>
                  <a:gd name="T5" fmla="*/ 2147483647 h 1550"/>
                  <a:gd name="T6" fmla="*/ 2147483647 w 3880"/>
                  <a:gd name="T7" fmla="*/ 2147483647 h 1550"/>
                  <a:gd name="T8" fmla="*/ 2147483647 w 3880"/>
                  <a:gd name="T9" fmla="*/ 2147483647 h 1550"/>
                  <a:gd name="T10" fmla="*/ 2147483647 w 3880"/>
                  <a:gd name="T11" fmla="*/ 2147483647 h 1550"/>
                  <a:gd name="T12" fmla="*/ 2147483647 w 3880"/>
                  <a:gd name="T13" fmla="*/ 2147483647 h 1550"/>
                  <a:gd name="T14" fmla="*/ 2147483647 w 3880"/>
                  <a:gd name="T15" fmla="*/ 2147483647 h 1550"/>
                  <a:gd name="T16" fmla="*/ 2147483647 w 3880"/>
                  <a:gd name="T17" fmla="*/ 2147483647 h 1550"/>
                  <a:gd name="T18" fmla="*/ 2147483647 w 3880"/>
                  <a:gd name="T19" fmla="*/ 2147483647 h 1550"/>
                  <a:gd name="T20" fmla="*/ 2147483647 w 3880"/>
                  <a:gd name="T21" fmla="*/ 2147483647 h 1550"/>
                  <a:gd name="T22" fmla="*/ 2147483647 w 3880"/>
                  <a:gd name="T23" fmla="*/ 2147483647 h 1550"/>
                  <a:gd name="T24" fmla="*/ 2147483647 w 3880"/>
                  <a:gd name="T25" fmla="*/ 2147483647 h 1550"/>
                  <a:gd name="T26" fmla="*/ 2147483647 w 3880"/>
                  <a:gd name="T27" fmla="*/ 2147483647 h 1550"/>
                  <a:gd name="T28" fmla="*/ 2147483647 w 3880"/>
                  <a:gd name="T29" fmla="*/ 2147483647 h 1550"/>
                  <a:gd name="T30" fmla="*/ 2147483647 w 3880"/>
                  <a:gd name="T31" fmla="*/ 2147483647 h 1550"/>
                  <a:gd name="T32" fmla="*/ 2147483647 w 3880"/>
                  <a:gd name="T33" fmla="*/ 2147483647 h 1550"/>
                  <a:gd name="T34" fmla="*/ 2147483647 w 3880"/>
                  <a:gd name="T35" fmla="*/ 2147483647 h 1550"/>
                  <a:gd name="T36" fmla="*/ 2147483647 w 3880"/>
                  <a:gd name="T37" fmla="*/ 2147483647 h 1550"/>
                  <a:gd name="T38" fmla="*/ 2147483647 w 3880"/>
                  <a:gd name="T39" fmla="*/ 2147483647 h 1550"/>
                  <a:gd name="T40" fmla="*/ 2147483647 w 3880"/>
                  <a:gd name="T41" fmla="*/ 2147483647 h 1550"/>
                  <a:gd name="T42" fmla="*/ 2147483647 w 3880"/>
                  <a:gd name="T43" fmla="*/ 2147483647 h 1550"/>
                  <a:gd name="T44" fmla="*/ 2147483647 w 3880"/>
                  <a:gd name="T45" fmla="*/ 2147483647 h 1550"/>
                  <a:gd name="T46" fmla="*/ 2147483647 w 3880"/>
                  <a:gd name="T47" fmla="*/ 2147483647 h 1550"/>
                  <a:gd name="T48" fmla="*/ 2147483647 w 3880"/>
                  <a:gd name="T49" fmla="*/ 2147483647 h 1550"/>
                  <a:gd name="T50" fmla="*/ 2147483647 w 3880"/>
                  <a:gd name="T51" fmla="*/ 2147483647 h 1550"/>
                  <a:gd name="T52" fmla="*/ 2147483647 w 3880"/>
                  <a:gd name="T53" fmla="*/ 2147483647 h 1550"/>
                  <a:gd name="T54" fmla="*/ 2147483647 w 3880"/>
                  <a:gd name="T55" fmla="*/ 2147483647 h 1550"/>
                  <a:gd name="T56" fmla="*/ 2147483647 w 3880"/>
                  <a:gd name="T57" fmla="*/ 2147483647 h 1550"/>
                  <a:gd name="T58" fmla="*/ 2147483647 w 3880"/>
                  <a:gd name="T59" fmla="*/ 2147483647 h 1550"/>
                  <a:gd name="T60" fmla="*/ 2147483647 w 3880"/>
                  <a:gd name="T61" fmla="*/ 2147483647 h 1550"/>
                  <a:gd name="T62" fmla="*/ 2147483647 w 3880"/>
                  <a:gd name="T63" fmla="*/ 2147483647 h 1550"/>
                  <a:gd name="T64" fmla="*/ 2147483647 w 3880"/>
                  <a:gd name="T65" fmla="*/ 2147483647 h 1550"/>
                  <a:gd name="T66" fmla="*/ 2147483647 w 3880"/>
                  <a:gd name="T67" fmla="*/ 2147483647 h 1550"/>
                  <a:gd name="T68" fmla="*/ 2147483647 w 3880"/>
                  <a:gd name="T69" fmla="*/ 2147483647 h 1550"/>
                  <a:gd name="T70" fmla="*/ 2147483647 w 3880"/>
                  <a:gd name="T71" fmla="*/ 2147483647 h 1550"/>
                  <a:gd name="T72" fmla="*/ 2147483647 w 3880"/>
                  <a:gd name="T73" fmla="*/ 2147483647 h 1550"/>
                  <a:gd name="T74" fmla="*/ 2147483647 w 3880"/>
                  <a:gd name="T75" fmla="*/ 2147483647 h 1550"/>
                  <a:gd name="T76" fmla="*/ 2147483647 w 3880"/>
                  <a:gd name="T77" fmla="*/ 2147483647 h 1550"/>
                  <a:gd name="T78" fmla="*/ 2147483647 w 3880"/>
                  <a:gd name="T79" fmla="*/ 2147483647 h 1550"/>
                  <a:gd name="T80" fmla="*/ 2147483647 w 3880"/>
                  <a:gd name="T81" fmla="*/ 2147483647 h 1550"/>
                  <a:gd name="T82" fmla="*/ 2147483647 w 3880"/>
                  <a:gd name="T83" fmla="*/ 2147483647 h 1550"/>
                  <a:gd name="T84" fmla="*/ 2147483647 w 3880"/>
                  <a:gd name="T85" fmla="*/ 0 h 155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0"/>
                  <a:gd name="T130" fmla="*/ 0 h 1550"/>
                  <a:gd name="T131" fmla="*/ 3880 w 3880"/>
                  <a:gd name="T132" fmla="*/ 1550 h 155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0" h="1550">
                    <a:moveTo>
                      <a:pt x="1940" y="0"/>
                    </a:moveTo>
                    <a:lnTo>
                      <a:pt x="2040" y="1"/>
                    </a:lnTo>
                    <a:lnTo>
                      <a:pt x="2138" y="4"/>
                    </a:lnTo>
                    <a:lnTo>
                      <a:pt x="2236" y="8"/>
                    </a:lnTo>
                    <a:lnTo>
                      <a:pt x="2331" y="16"/>
                    </a:lnTo>
                    <a:lnTo>
                      <a:pt x="2426" y="24"/>
                    </a:lnTo>
                    <a:lnTo>
                      <a:pt x="2517" y="35"/>
                    </a:lnTo>
                    <a:lnTo>
                      <a:pt x="2607" y="47"/>
                    </a:lnTo>
                    <a:lnTo>
                      <a:pt x="2695" y="61"/>
                    </a:lnTo>
                    <a:lnTo>
                      <a:pt x="2781" y="76"/>
                    </a:lnTo>
                    <a:lnTo>
                      <a:pt x="2864" y="93"/>
                    </a:lnTo>
                    <a:lnTo>
                      <a:pt x="2947" y="112"/>
                    </a:lnTo>
                    <a:lnTo>
                      <a:pt x="3025" y="132"/>
                    </a:lnTo>
                    <a:lnTo>
                      <a:pt x="3101" y="154"/>
                    </a:lnTo>
                    <a:lnTo>
                      <a:pt x="3174" y="176"/>
                    </a:lnTo>
                    <a:lnTo>
                      <a:pt x="3245" y="202"/>
                    </a:lnTo>
                    <a:lnTo>
                      <a:pt x="3312" y="227"/>
                    </a:lnTo>
                    <a:lnTo>
                      <a:pt x="3376" y="254"/>
                    </a:lnTo>
                    <a:lnTo>
                      <a:pt x="3437" y="283"/>
                    </a:lnTo>
                    <a:lnTo>
                      <a:pt x="3495" y="311"/>
                    </a:lnTo>
                    <a:lnTo>
                      <a:pt x="3549" y="342"/>
                    </a:lnTo>
                    <a:lnTo>
                      <a:pt x="3599" y="373"/>
                    </a:lnTo>
                    <a:lnTo>
                      <a:pt x="3647" y="405"/>
                    </a:lnTo>
                    <a:lnTo>
                      <a:pt x="3688" y="439"/>
                    </a:lnTo>
                    <a:lnTo>
                      <a:pt x="3728" y="473"/>
                    </a:lnTo>
                    <a:lnTo>
                      <a:pt x="3762" y="509"/>
                    </a:lnTo>
                    <a:lnTo>
                      <a:pt x="3793" y="545"/>
                    </a:lnTo>
                    <a:lnTo>
                      <a:pt x="3820" y="582"/>
                    </a:lnTo>
                    <a:lnTo>
                      <a:pt x="3841" y="619"/>
                    </a:lnTo>
                    <a:lnTo>
                      <a:pt x="3858" y="657"/>
                    </a:lnTo>
                    <a:lnTo>
                      <a:pt x="3871" y="696"/>
                    </a:lnTo>
                    <a:lnTo>
                      <a:pt x="3878" y="736"/>
                    </a:lnTo>
                    <a:lnTo>
                      <a:pt x="3880" y="775"/>
                    </a:lnTo>
                    <a:lnTo>
                      <a:pt x="3878" y="816"/>
                    </a:lnTo>
                    <a:lnTo>
                      <a:pt x="3871" y="855"/>
                    </a:lnTo>
                    <a:lnTo>
                      <a:pt x="3858" y="893"/>
                    </a:lnTo>
                    <a:lnTo>
                      <a:pt x="3841" y="931"/>
                    </a:lnTo>
                    <a:lnTo>
                      <a:pt x="3820" y="969"/>
                    </a:lnTo>
                    <a:lnTo>
                      <a:pt x="3793" y="1006"/>
                    </a:lnTo>
                    <a:lnTo>
                      <a:pt x="3762" y="1042"/>
                    </a:lnTo>
                    <a:lnTo>
                      <a:pt x="3728" y="1077"/>
                    </a:lnTo>
                    <a:lnTo>
                      <a:pt x="3688" y="1111"/>
                    </a:lnTo>
                    <a:lnTo>
                      <a:pt x="3647" y="1145"/>
                    </a:lnTo>
                    <a:lnTo>
                      <a:pt x="3599" y="1177"/>
                    </a:lnTo>
                    <a:lnTo>
                      <a:pt x="3549" y="1209"/>
                    </a:lnTo>
                    <a:lnTo>
                      <a:pt x="3495" y="1239"/>
                    </a:lnTo>
                    <a:lnTo>
                      <a:pt x="3437" y="1269"/>
                    </a:lnTo>
                    <a:lnTo>
                      <a:pt x="3376" y="1296"/>
                    </a:lnTo>
                    <a:lnTo>
                      <a:pt x="3312" y="1324"/>
                    </a:lnTo>
                    <a:lnTo>
                      <a:pt x="3245" y="1349"/>
                    </a:lnTo>
                    <a:lnTo>
                      <a:pt x="3174" y="1374"/>
                    </a:lnTo>
                    <a:lnTo>
                      <a:pt x="3101" y="1396"/>
                    </a:lnTo>
                    <a:lnTo>
                      <a:pt x="3025" y="1418"/>
                    </a:lnTo>
                    <a:lnTo>
                      <a:pt x="2947" y="1438"/>
                    </a:lnTo>
                    <a:lnTo>
                      <a:pt x="2864" y="1457"/>
                    </a:lnTo>
                    <a:lnTo>
                      <a:pt x="2781" y="1474"/>
                    </a:lnTo>
                    <a:lnTo>
                      <a:pt x="2695" y="1489"/>
                    </a:lnTo>
                    <a:lnTo>
                      <a:pt x="2607" y="1504"/>
                    </a:lnTo>
                    <a:lnTo>
                      <a:pt x="2517" y="1516"/>
                    </a:lnTo>
                    <a:lnTo>
                      <a:pt x="2426" y="1526"/>
                    </a:lnTo>
                    <a:lnTo>
                      <a:pt x="2331" y="1535"/>
                    </a:lnTo>
                    <a:lnTo>
                      <a:pt x="2236" y="1542"/>
                    </a:lnTo>
                    <a:lnTo>
                      <a:pt x="2138" y="1547"/>
                    </a:lnTo>
                    <a:lnTo>
                      <a:pt x="2040" y="1549"/>
                    </a:lnTo>
                    <a:lnTo>
                      <a:pt x="1940" y="1550"/>
                    </a:lnTo>
                    <a:lnTo>
                      <a:pt x="1840" y="1549"/>
                    </a:lnTo>
                    <a:lnTo>
                      <a:pt x="1742" y="1547"/>
                    </a:lnTo>
                    <a:lnTo>
                      <a:pt x="1644" y="1542"/>
                    </a:lnTo>
                    <a:lnTo>
                      <a:pt x="1549" y="1535"/>
                    </a:lnTo>
                    <a:lnTo>
                      <a:pt x="1455" y="1526"/>
                    </a:lnTo>
                    <a:lnTo>
                      <a:pt x="1363" y="1516"/>
                    </a:lnTo>
                    <a:lnTo>
                      <a:pt x="1274" y="1504"/>
                    </a:lnTo>
                    <a:lnTo>
                      <a:pt x="1185" y="1489"/>
                    </a:lnTo>
                    <a:lnTo>
                      <a:pt x="1099" y="1474"/>
                    </a:lnTo>
                    <a:lnTo>
                      <a:pt x="1015" y="1457"/>
                    </a:lnTo>
                    <a:lnTo>
                      <a:pt x="934" y="1438"/>
                    </a:lnTo>
                    <a:lnTo>
                      <a:pt x="855" y="1418"/>
                    </a:lnTo>
                    <a:lnTo>
                      <a:pt x="780" y="1396"/>
                    </a:lnTo>
                    <a:lnTo>
                      <a:pt x="706" y="1374"/>
                    </a:lnTo>
                    <a:lnTo>
                      <a:pt x="636" y="1349"/>
                    </a:lnTo>
                    <a:lnTo>
                      <a:pt x="569" y="1324"/>
                    </a:lnTo>
                    <a:lnTo>
                      <a:pt x="504" y="1296"/>
                    </a:lnTo>
                    <a:lnTo>
                      <a:pt x="444" y="1269"/>
                    </a:lnTo>
                    <a:lnTo>
                      <a:pt x="385" y="1239"/>
                    </a:lnTo>
                    <a:lnTo>
                      <a:pt x="332" y="1209"/>
                    </a:lnTo>
                    <a:lnTo>
                      <a:pt x="281" y="1177"/>
                    </a:lnTo>
                    <a:lnTo>
                      <a:pt x="234" y="1145"/>
                    </a:lnTo>
                    <a:lnTo>
                      <a:pt x="191" y="1111"/>
                    </a:lnTo>
                    <a:lnTo>
                      <a:pt x="153" y="1077"/>
                    </a:lnTo>
                    <a:lnTo>
                      <a:pt x="118" y="1042"/>
                    </a:lnTo>
                    <a:lnTo>
                      <a:pt x="87" y="1006"/>
                    </a:lnTo>
                    <a:lnTo>
                      <a:pt x="61" y="969"/>
                    </a:lnTo>
                    <a:lnTo>
                      <a:pt x="39" y="931"/>
                    </a:lnTo>
                    <a:lnTo>
                      <a:pt x="23" y="893"/>
                    </a:lnTo>
                    <a:lnTo>
                      <a:pt x="10" y="855"/>
                    </a:lnTo>
                    <a:lnTo>
                      <a:pt x="2" y="816"/>
                    </a:lnTo>
                    <a:lnTo>
                      <a:pt x="0" y="775"/>
                    </a:lnTo>
                    <a:lnTo>
                      <a:pt x="2" y="736"/>
                    </a:lnTo>
                    <a:lnTo>
                      <a:pt x="10" y="696"/>
                    </a:lnTo>
                    <a:lnTo>
                      <a:pt x="23" y="657"/>
                    </a:lnTo>
                    <a:lnTo>
                      <a:pt x="39" y="619"/>
                    </a:lnTo>
                    <a:lnTo>
                      <a:pt x="61" y="582"/>
                    </a:lnTo>
                    <a:lnTo>
                      <a:pt x="87" y="545"/>
                    </a:lnTo>
                    <a:lnTo>
                      <a:pt x="118" y="509"/>
                    </a:lnTo>
                    <a:lnTo>
                      <a:pt x="153" y="473"/>
                    </a:lnTo>
                    <a:lnTo>
                      <a:pt x="191" y="439"/>
                    </a:lnTo>
                    <a:lnTo>
                      <a:pt x="234" y="405"/>
                    </a:lnTo>
                    <a:lnTo>
                      <a:pt x="281" y="373"/>
                    </a:lnTo>
                    <a:lnTo>
                      <a:pt x="332" y="342"/>
                    </a:lnTo>
                    <a:lnTo>
                      <a:pt x="385" y="311"/>
                    </a:lnTo>
                    <a:lnTo>
                      <a:pt x="444" y="283"/>
                    </a:lnTo>
                    <a:lnTo>
                      <a:pt x="504" y="254"/>
                    </a:lnTo>
                    <a:lnTo>
                      <a:pt x="569" y="227"/>
                    </a:lnTo>
                    <a:lnTo>
                      <a:pt x="636" y="202"/>
                    </a:lnTo>
                    <a:lnTo>
                      <a:pt x="706" y="176"/>
                    </a:lnTo>
                    <a:lnTo>
                      <a:pt x="780" y="154"/>
                    </a:lnTo>
                    <a:lnTo>
                      <a:pt x="855" y="132"/>
                    </a:lnTo>
                    <a:lnTo>
                      <a:pt x="934" y="112"/>
                    </a:lnTo>
                    <a:lnTo>
                      <a:pt x="1015" y="93"/>
                    </a:lnTo>
                    <a:lnTo>
                      <a:pt x="1099" y="76"/>
                    </a:lnTo>
                    <a:lnTo>
                      <a:pt x="1185" y="61"/>
                    </a:lnTo>
                    <a:lnTo>
                      <a:pt x="1274" y="47"/>
                    </a:lnTo>
                    <a:lnTo>
                      <a:pt x="1363" y="35"/>
                    </a:lnTo>
                    <a:lnTo>
                      <a:pt x="1455" y="24"/>
                    </a:lnTo>
                    <a:lnTo>
                      <a:pt x="1549" y="16"/>
                    </a:lnTo>
                    <a:lnTo>
                      <a:pt x="1644" y="8"/>
                    </a:lnTo>
                    <a:lnTo>
                      <a:pt x="1742" y="4"/>
                    </a:lnTo>
                    <a:lnTo>
                      <a:pt x="1840" y="1"/>
                    </a:lnTo>
                    <a:lnTo>
                      <a:pt x="19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D1EE">
                      <a:alpha val="0"/>
                    </a:srgbClr>
                  </a:gs>
                  <a:gs pos="100000">
                    <a:schemeClr val="bg1">
                      <a:alpha val="21999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60"/>
            <p:cNvGrpSpPr>
              <a:grpSpLocks/>
            </p:cNvGrpSpPr>
            <p:nvPr/>
          </p:nvGrpSpPr>
          <p:grpSpPr bwMode="auto">
            <a:xfrm>
              <a:off x="5410200" y="1369666"/>
              <a:ext cx="1447800" cy="615950"/>
              <a:chOff x="785813" y="1058863"/>
              <a:chExt cx="1539875" cy="615950"/>
            </a:xfrm>
          </p:grpSpPr>
          <p:sp>
            <p:nvSpPr>
              <p:cNvPr id="125" name="Freeform 8"/>
              <p:cNvSpPr>
                <a:spLocks/>
              </p:cNvSpPr>
              <p:nvPr/>
            </p:nvSpPr>
            <p:spPr bwMode="auto">
              <a:xfrm>
                <a:off x="785140" y="1059547"/>
                <a:ext cx="1539815" cy="615744"/>
              </a:xfrm>
              <a:custGeom>
                <a:avLst/>
                <a:gdLst/>
                <a:ahLst/>
                <a:cxnLst>
                  <a:cxn ang="0">
                    <a:pos x="2138" y="4"/>
                  </a:cxn>
                  <a:cxn ang="0">
                    <a:pos x="2426" y="24"/>
                  </a:cxn>
                  <a:cxn ang="0">
                    <a:pos x="2695" y="61"/>
                  </a:cxn>
                  <a:cxn ang="0">
                    <a:pos x="2947" y="112"/>
                  </a:cxn>
                  <a:cxn ang="0">
                    <a:pos x="3174" y="176"/>
                  </a:cxn>
                  <a:cxn ang="0">
                    <a:pos x="3376" y="254"/>
                  </a:cxn>
                  <a:cxn ang="0">
                    <a:pos x="3549" y="342"/>
                  </a:cxn>
                  <a:cxn ang="0">
                    <a:pos x="3688" y="439"/>
                  </a:cxn>
                  <a:cxn ang="0">
                    <a:pos x="3793" y="545"/>
                  </a:cxn>
                  <a:cxn ang="0">
                    <a:pos x="3858" y="657"/>
                  </a:cxn>
                  <a:cxn ang="0">
                    <a:pos x="3880" y="775"/>
                  </a:cxn>
                  <a:cxn ang="0">
                    <a:pos x="3858" y="893"/>
                  </a:cxn>
                  <a:cxn ang="0">
                    <a:pos x="3793" y="1006"/>
                  </a:cxn>
                  <a:cxn ang="0">
                    <a:pos x="3688" y="1111"/>
                  </a:cxn>
                  <a:cxn ang="0">
                    <a:pos x="3549" y="1209"/>
                  </a:cxn>
                  <a:cxn ang="0">
                    <a:pos x="3376" y="1296"/>
                  </a:cxn>
                  <a:cxn ang="0">
                    <a:pos x="3174" y="1374"/>
                  </a:cxn>
                  <a:cxn ang="0">
                    <a:pos x="2947" y="1438"/>
                  </a:cxn>
                  <a:cxn ang="0">
                    <a:pos x="2695" y="1489"/>
                  </a:cxn>
                  <a:cxn ang="0">
                    <a:pos x="2426" y="1526"/>
                  </a:cxn>
                  <a:cxn ang="0">
                    <a:pos x="2138" y="1547"/>
                  </a:cxn>
                  <a:cxn ang="0">
                    <a:pos x="1840" y="1549"/>
                  </a:cxn>
                  <a:cxn ang="0">
                    <a:pos x="1549" y="1535"/>
                  </a:cxn>
                  <a:cxn ang="0">
                    <a:pos x="1274" y="1504"/>
                  </a:cxn>
                  <a:cxn ang="0">
                    <a:pos x="1015" y="1457"/>
                  </a:cxn>
                  <a:cxn ang="0">
                    <a:pos x="780" y="1396"/>
                  </a:cxn>
                  <a:cxn ang="0">
                    <a:pos x="569" y="1324"/>
                  </a:cxn>
                  <a:cxn ang="0">
                    <a:pos x="385" y="1239"/>
                  </a:cxn>
                  <a:cxn ang="0">
                    <a:pos x="234" y="1145"/>
                  </a:cxn>
                  <a:cxn ang="0">
                    <a:pos x="118" y="1042"/>
                  </a:cxn>
                  <a:cxn ang="0">
                    <a:pos x="39" y="931"/>
                  </a:cxn>
                  <a:cxn ang="0">
                    <a:pos x="2" y="816"/>
                  </a:cxn>
                  <a:cxn ang="0">
                    <a:pos x="10" y="696"/>
                  </a:cxn>
                  <a:cxn ang="0">
                    <a:pos x="61" y="582"/>
                  </a:cxn>
                  <a:cxn ang="0">
                    <a:pos x="153" y="473"/>
                  </a:cxn>
                  <a:cxn ang="0">
                    <a:pos x="281" y="373"/>
                  </a:cxn>
                  <a:cxn ang="0">
                    <a:pos x="444" y="283"/>
                  </a:cxn>
                  <a:cxn ang="0">
                    <a:pos x="636" y="202"/>
                  </a:cxn>
                  <a:cxn ang="0">
                    <a:pos x="855" y="132"/>
                  </a:cxn>
                  <a:cxn ang="0">
                    <a:pos x="1099" y="76"/>
                  </a:cxn>
                  <a:cxn ang="0">
                    <a:pos x="1363" y="35"/>
                  </a:cxn>
                  <a:cxn ang="0">
                    <a:pos x="1644" y="8"/>
                  </a:cxn>
                  <a:cxn ang="0">
                    <a:pos x="1940" y="0"/>
                  </a:cxn>
                </a:cxnLst>
                <a:rect l="0" t="0" r="r" b="b"/>
                <a:pathLst>
                  <a:path w="3880" h="1550">
                    <a:moveTo>
                      <a:pt x="1940" y="0"/>
                    </a:moveTo>
                    <a:lnTo>
                      <a:pt x="2040" y="1"/>
                    </a:lnTo>
                    <a:lnTo>
                      <a:pt x="2138" y="4"/>
                    </a:lnTo>
                    <a:lnTo>
                      <a:pt x="2236" y="8"/>
                    </a:lnTo>
                    <a:lnTo>
                      <a:pt x="2331" y="16"/>
                    </a:lnTo>
                    <a:lnTo>
                      <a:pt x="2426" y="24"/>
                    </a:lnTo>
                    <a:lnTo>
                      <a:pt x="2517" y="35"/>
                    </a:lnTo>
                    <a:lnTo>
                      <a:pt x="2607" y="47"/>
                    </a:lnTo>
                    <a:lnTo>
                      <a:pt x="2695" y="61"/>
                    </a:lnTo>
                    <a:lnTo>
                      <a:pt x="2781" y="76"/>
                    </a:lnTo>
                    <a:lnTo>
                      <a:pt x="2864" y="93"/>
                    </a:lnTo>
                    <a:lnTo>
                      <a:pt x="2947" y="112"/>
                    </a:lnTo>
                    <a:lnTo>
                      <a:pt x="3025" y="132"/>
                    </a:lnTo>
                    <a:lnTo>
                      <a:pt x="3101" y="154"/>
                    </a:lnTo>
                    <a:lnTo>
                      <a:pt x="3174" y="176"/>
                    </a:lnTo>
                    <a:lnTo>
                      <a:pt x="3245" y="202"/>
                    </a:lnTo>
                    <a:lnTo>
                      <a:pt x="3312" y="227"/>
                    </a:lnTo>
                    <a:lnTo>
                      <a:pt x="3376" y="254"/>
                    </a:lnTo>
                    <a:lnTo>
                      <a:pt x="3437" y="283"/>
                    </a:lnTo>
                    <a:lnTo>
                      <a:pt x="3495" y="311"/>
                    </a:lnTo>
                    <a:lnTo>
                      <a:pt x="3549" y="342"/>
                    </a:lnTo>
                    <a:lnTo>
                      <a:pt x="3599" y="373"/>
                    </a:lnTo>
                    <a:lnTo>
                      <a:pt x="3647" y="405"/>
                    </a:lnTo>
                    <a:lnTo>
                      <a:pt x="3688" y="439"/>
                    </a:lnTo>
                    <a:lnTo>
                      <a:pt x="3728" y="473"/>
                    </a:lnTo>
                    <a:lnTo>
                      <a:pt x="3762" y="509"/>
                    </a:lnTo>
                    <a:lnTo>
                      <a:pt x="3793" y="545"/>
                    </a:lnTo>
                    <a:lnTo>
                      <a:pt x="3820" y="582"/>
                    </a:lnTo>
                    <a:lnTo>
                      <a:pt x="3841" y="619"/>
                    </a:lnTo>
                    <a:lnTo>
                      <a:pt x="3858" y="657"/>
                    </a:lnTo>
                    <a:lnTo>
                      <a:pt x="3871" y="696"/>
                    </a:lnTo>
                    <a:lnTo>
                      <a:pt x="3878" y="736"/>
                    </a:lnTo>
                    <a:lnTo>
                      <a:pt x="3880" y="775"/>
                    </a:lnTo>
                    <a:lnTo>
                      <a:pt x="3878" y="816"/>
                    </a:lnTo>
                    <a:lnTo>
                      <a:pt x="3871" y="855"/>
                    </a:lnTo>
                    <a:lnTo>
                      <a:pt x="3858" y="893"/>
                    </a:lnTo>
                    <a:lnTo>
                      <a:pt x="3841" y="931"/>
                    </a:lnTo>
                    <a:lnTo>
                      <a:pt x="3820" y="969"/>
                    </a:lnTo>
                    <a:lnTo>
                      <a:pt x="3793" y="1006"/>
                    </a:lnTo>
                    <a:lnTo>
                      <a:pt x="3762" y="1042"/>
                    </a:lnTo>
                    <a:lnTo>
                      <a:pt x="3728" y="1077"/>
                    </a:lnTo>
                    <a:lnTo>
                      <a:pt x="3688" y="1111"/>
                    </a:lnTo>
                    <a:lnTo>
                      <a:pt x="3647" y="1145"/>
                    </a:lnTo>
                    <a:lnTo>
                      <a:pt x="3599" y="1177"/>
                    </a:lnTo>
                    <a:lnTo>
                      <a:pt x="3549" y="1209"/>
                    </a:lnTo>
                    <a:lnTo>
                      <a:pt x="3495" y="1239"/>
                    </a:lnTo>
                    <a:lnTo>
                      <a:pt x="3437" y="1269"/>
                    </a:lnTo>
                    <a:lnTo>
                      <a:pt x="3376" y="1296"/>
                    </a:lnTo>
                    <a:lnTo>
                      <a:pt x="3312" y="1324"/>
                    </a:lnTo>
                    <a:lnTo>
                      <a:pt x="3245" y="1349"/>
                    </a:lnTo>
                    <a:lnTo>
                      <a:pt x="3174" y="1374"/>
                    </a:lnTo>
                    <a:lnTo>
                      <a:pt x="3101" y="1396"/>
                    </a:lnTo>
                    <a:lnTo>
                      <a:pt x="3025" y="1418"/>
                    </a:lnTo>
                    <a:lnTo>
                      <a:pt x="2947" y="1438"/>
                    </a:lnTo>
                    <a:lnTo>
                      <a:pt x="2864" y="1457"/>
                    </a:lnTo>
                    <a:lnTo>
                      <a:pt x="2781" y="1474"/>
                    </a:lnTo>
                    <a:lnTo>
                      <a:pt x="2695" y="1489"/>
                    </a:lnTo>
                    <a:lnTo>
                      <a:pt x="2607" y="1504"/>
                    </a:lnTo>
                    <a:lnTo>
                      <a:pt x="2517" y="1516"/>
                    </a:lnTo>
                    <a:lnTo>
                      <a:pt x="2426" y="1526"/>
                    </a:lnTo>
                    <a:lnTo>
                      <a:pt x="2331" y="1535"/>
                    </a:lnTo>
                    <a:lnTo>
                      <a:pt x="2236" y="1542"/>
                    </a:lnTo>
                    <a:lnTo>
                      <a:pt x="2138" y="1547"/>
                    </a:lnTo>
                    <a:lnTo>
                      <a:pt x="2040" y="1549"/>
                    </a:lnTo>
                    <a:lnTo>
                      <a:pt x="1940" y="1550"/>
                    </a:lnTo>
                    <a:lnTo>
                      <a:pt x="1840" y="1549"/>
                    </a:lnTo>
                    <a:lnTo>
                      <a:pt x="1742" y="1547"/>
                    </a:lnTo>
                    <a:lnTo>
                      <a:pt x="1644" y="1542"/>
                    </a:lnTo>
                    <a:lnTo>
                      <a:pt x="1549" y="1535"/>
                    </a:lnTo>
                    <a:lnTo>
                      <a:pt x="1455" y="1526"/>
                    </a:lnTo>
                    <a:lnTo>
                      <a:pt x="1363" y="1516"/>
                    </a:lnTo>
                    <a:lnTo>
                      <a:pt x="1274" y="1504"/>
                    </a:lnTo>
                    <a:lnTo>
                      <a:pt x="1185" y="1489"/>
                    </a:lnTo>
                    <a:lnTo>
                      <a:pt x="1099" y="1474"/>
                    </a:lnTo>
                    <a:lnTo>
                      <a:pt x="1015" y="1457"/>
                    </a:lnTo>
                    <a:lnTo>
                      <a:pt x="934" y="1438"/>
                    </a:lnTo>
                    <a:lnTo>
                      <a:pt x="855" y="1418"/>
                    </a:lnTo>
                    <a:lnTo>
                      <a:pt x="780" y="1396"/>
                    </a:lnTo>
                    <a:lnTo>
                      <a:pt x="706" y="1374"/>
                    </a:lnTo>
                    <a:lnTo>
                      <a:pt x="636" y="1349"/>
                    </a:lnTo>
                    <a:lnTo>
                      <a:pt x="569" y="1324"/>
                    </a:lnTo>
                    <a:lnTo>
                      <a:pt x="504" y="1296"/>
                    </a:lnTo>
                    <a:lnTo>
                      <a:pt x="444" y="1269"/>
                    </a:lnTo>
                    <a:lnTo>
                      <a:pt x="385" y="1239"/>
                    </a:lnTo>
                    <a:lnTo>
                      <a:pt x="332" y="1209"/>
                    </a:lnTo>
                    <a:lnTo>
                      <a:pt x="281" y="1177"/>
                    </a:lnTo>
                    <a:lnTo>
                      <a:pt x="234" y="1145"/>
                    </a:lnTo>
                    <a:lnTo>
                      <a:pt x="191" y="1111"/>
                    </a:lnTo>
                    <a:lnTo>
                      <a:pt x="153" y="1077"/>
                    </a:lnTo>
                    <a:lnTo>
                      <a:pt x="118" y="1042"/>
                    </a:lnTo>
                    <a:lnTo>
                      <a:pt x="87" y="1006"/>
                    </a:lnTo>
                    <a:lnTo>
                      <a:pt x="61" y="969"/>
                    </a:lnTo>
                    <a:lnTo>
                      <a:pt x="39" y="931"/>
                    </a:lnTo>
                    <a:lnTo>
                      <a:pt x="23" y="893"/>
                    </a:lnTo>
                    <a:lnTo>
                      <a:pt x="10" y="855"/>
                    </a:lnTo>
                    <a:lnTo>
                      <a:pt x="2" y="816"/>
                    </a:lnTo>
                    <a:lnTo>
                      <a:pt x="0" y="775"/>
                    </a:lnTo>
                    <a:lnTo>
                      <a:pt x="2" y="736"/>
                    </a:lnTo>
                    <a:lnTo>
                      <a:pt x="10" y="696"/>
                    </a:lnTo>
                    <a:lnTo>
                      <a:pt x="23" y="657"/>
                    </a:lnTo>
                    <a:lnTo>
                      <a:pt x="39" y="619"/>
                    </a:lnTo>
                    <a:lnTo>
                      <a:pt x="61" y="582"/>
                    </a:lnTo>
                    <a:lnTo>
                      <a:pt x="87" y="545"/>
                    </a:lnTo>
                    <a:lnTo>
                      <a:pt x="118" y="509"/>
                    </a:lnTo>
                    <a:lnTo>
                      <a:pt x="153" y="473"/>
                    </a:lnTo>
                    <a:lnTo>
                      <a:pt x="191" y="439"/>
                    </a:lnTo>
                    <a:lnTo>
                      <a:pt x="234" y="405"/>
                    </a:lnTo>
                    <a:lnTo>
                      <a:pt x="281" y="373"/>
                    </a:lnTo>
                    <a:lnTo>
                      <a:pt x="332" y="342"/>
                    </a:lnTo>
                    <a:lnTo>
                      <a:pt x="385" y="311"/>
                    </a:lnTo>
                    <a:lnTo>
                      <a:pt x="444" y="283"/>
                    </a:lnTo>
                    <a:lnTo>
                      <a:pt x="504" y="254"/>
                    </a:lnTo>
                    <a:lnTo>
                      <a:pt x="569" y="227"/>
                    </a:lnTo>
                    <a:lnTo>
                      <a:pt x="636" y="202"/>
                    </a:lnTo>
                    <a:lnTo>
                      <a:pt x="706" y="176"/>
                    </a:lnTo>
                    <a:lnTo>
                      <a:pt x="780" y="154"/>
                    </a:lnTo>
                    <a:lnTo>
                      <a:pt x="855" y="132"/>
                    </a:lnTo>
                    <a:lnTo>
                      <a:pt x="934" y="112"/>
                    </a:lnTo>
                    <a:lnTo>
                      <a:pt x="1015" y="93"/>
                    </a:lnTo>
                    <a:lnTo>
                      <a:pt x="1099" y="76"/>
                    </a:lnTo>
                    <a:lnTo>
                      <a:pt x="1185" y="61"/>
                    </a:lnTo>
                    <a:lnTo>
                      <a:pt x="1274" y="47"/>
                    </a:lnTo>
                    <a:lnTo>
                      <a:pt x="1363" y="35"/>
                    </a:lnTo>
                    <a:lnTo>
                      <a:pt x="1455" y="24"/>
                    </a:lnTo>
                    <a:lnTo>
                      <a:pt x="1549" y="16"/>
                    </a:lnTo>
                    <a:lnTo>
                      <a:pt x="1644" y="8"/>
                    </a:lnTo>
                    <a:lnTo>
                      <a:pt x="1742" y="4"/>
                    </a:lnTo>
                    <a:lnTo>
                      <a:pt x="1840" y="1"/>
                    </a:lnTo>
                    <a:lnTo>
                      <a:pt x="1940" y="0"/>
                    </a:lnTo>
                    <a:close/>
                  </a:path>
                </a:pathLst>
              </a:custGeom>
              <a:solidFill>
                <a:srgbClr val="1E4F8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45133" name="Freeform 8"/>
              <p:cNvSpPr>
                <a:spLocks/>
              </p:cNvSpPr>
              <p:nvPr/>
            </p:nvSpPr>
            <p:spPr bwMode="auto">
              <a:xfrm>
                <a:off x="1014414" y="1092200"/>
                <a:ext cx="1104900" cy="222250"/>
              </a:xfrm>
              <a:custGeom>
                <a:avLst/>
                <a:gdLst>
                  <a:gd name="T0" fmla="*/ 2147483647 w 3880"/>
                  <a:gd name="T1" fmla="*/ 2147483647 h 1550"/>
                  <a:gd name="T2" fmla="*/ 2147483647 w 3880"/>
                  <a:gd name="T3" fmla="*/ 2147483647 h 1550"/>
                  <a:gd name="T4" fmla="*/ 2147483647 w 3880"/>
                  <a:gd name="T5" fmla="*/ 2147483647 h 1550"/>
                  <a:gd name="T6" fmla="*/ 2147483647 w 3880"/>
                  <a:gd name="T7" fmla="*/ 2147483647 h 1550"/>
                  <a:gd name="T8" fmla="*/ 2147483647 w 3880"/>
                  <a:gd name="T9" fmla="*/ 2147483647 h 1550"/>
                  <a:gd name="T10" fmla="*/ 2147483647 w 3880"/>
                  <a:gd name="T11" fmla="*/ 2147483647 h 1550"/>
                  <a:gd name="T12" fmla="*/ 2147483647 w 3880"/>
                  <a:gd name="T13" fmla="*/ 2147483647 h 1550"/>
                  <a:gd name="T14" fmla="*/ 2147483647 w 3880"/>
                  <a:gd name="T15" fmla="*/ 2147483647 h 1550"/>
                  <a:gd name="T16" fmla="*/ 2147483647 w 3880"/>
                  <a:gd name="T17" fmla="*/ 2147483647 h 1550"/>
                  <a:gd name="T18" fmla="*/ 2147483647 w 3880"/>
                  <a:gd name="T19" fmla="*/ 2147483647 h 1550"/>
                  <a:gd name="T20" fmla="*/ 2147483647 w 3880"/>
                  <a:gd name="T21" fmla="*/ 2147483647 h 1550"/>
                  <a:gd name="T22" fmla="*/ 2147483647 w 3880"/>
                  <a:gd name="T23" fmla="*/ 2147483647 h 1550"/>
                  <a:gd name="T24" fmla="*/ 2147483647 w 3880"/>
                  <a:gd name="T25" fmla="*/ 2147483647 h 1550"/>
                  <a:gd name="T26" fmla="*/ 2147483647 w 3880"/>
                  <a:gd name="T27" fmla="*/ 2147483647 h 1550"/>
                  <a:gd name="T28" fmla="*/ 2147483647 w 3880"/>
                  <a:gd name="T29" fmla="*/ 2147483647 h 1550"/>
                  <a:gd name="T30" fmla="*/ 2147483647 w 3880"/>
                  <a:gd name="T31" fmla="*/ 2147483647 h 1550"/>
                  <a:gd name="T32" fmla="*/ 2147483647 w 3880"/>
                  <a:gd name="T33" fmla="*/ 2147483647 h 1550"/>
                  <a:gd name="T34" fmla="*/ 2147483647 w 3880"/>
                  <a:gd name="T35" fmla="*/ 2147483647 h 1550"/>
                  <a:gd name="T36" fmla="*/ 2147483647 w 3880"/>
                  <a:gd name="T37" fmla="*/ 2147483647 h 1550"/>
                  <a:gd name="T38" fmla="*/ 2147483647 w 3880"/>
                  <a:gd name="T39" fmla="*/ 2147483647 h 1550"/>
                  <a:gd name="T40" fmla="*/ 2147483647 w 3880"/>
                  <a:gd name="T41" fmla="*/ 2147483647 h 1550"/>
                  <a:gd name="T42" fmla="*/ 2147483647 w 3880"/>
                  <a:gd name="T43" fmla="*/ 2147483647 h 1550"/>
                  <a:gd name="T44" fmla="*/ 2147483647 w 3880"/>
                  <a:gd name="T45" fmla="*/ 2147483647 h 1550"/>
                  <a:gd name="T46" fmla="*/ 2147483647 w 3880"/>
                  <a:gd name="T47" fmla="*/ 2147483647 h 1550"/>
                  <a:gd name="T48" fmla="*/ 2147483647 w 3880"/>
                  <a:gd name="T49" fmla="*/ 2147483647 h 1550"/>
                  <a:gd name="T50" fmla="*/ 2147483647 w 3880"/>
                  <a:gd name="T51" fmla="*/ 2147483647 h 1550"/>
                  <a:gd name="T52" fmla="*/ 2147483647 w 3880"/>
                  <a:gd name="T53" fmla="*/ 2147483647 h 1550"/>
                  <a:gd name="T54" fmla="*/ 2147483647 w 3880"/>
                  <a:gd name="T55" fmla="*/ 2147483647 h 1550"/>
                  <a:gd name="T56" fmla="*/ 2147483647 w 3880"/>
                  <a:gd name="T57" fmla="*/ 2147483647 h 1550"/>
                  <a:gd name="T58" fmla="*/ 2147483647 w 3880"/>
                  <a:gd name="T59" fmla="*/ 2147483647 h 1550"/>
                  <a:gd name="T60" fmla="*/ 2147483647 w 3880"/>
                  <a:gd name="T61" fmla="*/ 2147483647 h 1550"/>
                  <a:gd name="T62" fmla="*/ 2147483647 w 3880"/>
                  <a:gd name="T63" fmla="*/ 2147483647 h 1550"/>
                  <a:gd name="T64" fmla="*/ 2147483647 w 3880"/>
                  <a:gd name="T65" fmla="*/ 2147483647 h 1550"/>
                  <a:gd name="T66" fmla="*/ 2147483647 w 3880"/>
                  <a:gd name="T67" fmla="*/ 2147483647 h 1550"/>
                  <a:gd name="T68" fmla="*/ 2147483647 w 3880"/>
                  <a:gd name="T69" fmla="*/ 2147483647 h 1550"/>
                  <a:gd name="T70" fmla="*/ 2147483647 w 3880"/>
                  <a:gd name="T71" fmla="*/ 2147483647 h 1550"/>
                  <a:gd name="T72" fmla="*/ 2147483647 w 3880"/>
                  <a:gd name="T73" fmla="*/ 2147483647 h 1550"/>
                  <a:gd name="T74" fmla="*/ 2147483647 w 3880"/>
                  <a:gd name="T75" fmla="*/ 2147483647 h 1550"/>
                  <a:gd name="T76" fmla="*/ 2147483647 w 3880"/>
                  <a:gd name="T77" fmla="*/ 2147483647 h 1550"/>
                  <a:gd name="T78" fmla="*/ 2147483647 w 3880"/>
                  <a:gd name="T79" fmla="*/ 2147483647 h 1550"/>
                  <a:gd name="T80" fmla="*/ 2147483647 w 3880"/>
                  <a:gd name="T81" fmla="*/ 2147483647 h 1550"/>
                  <a:gd name="T82" fmla="*/ 2147483647 w 3880"/>
                  <a:gd name="T83" fmla="*/ 2147483647 h 1550"/>
                  <a:gd name="T84" fmla="*/ 2147483647 w 3880"/>
                  <a:gd name="T85" fmla="*/ 0 h 155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0"/>
                  <a:gd name="T130" fmla="*/ 0 h 1550"/>
                  <a:gd name="T131" fmla="*/ 3880 w 3880"/>
                  <a:gd name="T132" fmla="*/ 1550 h 155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0" h="1550">
                    <a:moveTo>
                      <a:pt x="1940" y="0"/>
                    </a:moveTo>
                    <a:lnTo>
                      <a:pt x="2040" y="1"/>
                    </a:lnTo>
                    <a:lnTo>
                      <a:pt x="2138" y="4"/>
                    </a:lnTo>
                    <a:lnTo>
                      <a:pt x="2236" y="8"/>
                    </a:lnTo>
                    <a:lnTo>
                      <a:pt x="2331" y="16"/>
                    </a:lnTo>
                    <a:lnTo>
                      <a:pt x="2426" y="24"/>
                    </a:lnTo>
                    <a:lnTo>
                      <a:pt x="2517" y="35"/>
                    </a:lnTo>
                    <a:lnTo>
                      <a:pt x="2607" y="47"/>
                    </a:lnTo>
                    <a:lnTo>
                      <a:pt x="2695" y="61"/>
                    </a:lnTo>
                    <a:lnTo>
                      <a:pt x="2781" y="76"/>
                    </a:lnTo>
                    <a:lnTo>
                      <a:pt x="2864" y="93"/>
                    </a:lnTo>
                    <a:lnTo>
                      <a:pt x="2947" y="112"/>
                    </a:lnTo>
                    <a:lnTo>
                      <a:pt x="3025" y="132"/>
                    </a:lnTo>
                    <a:lnTo>
                      <a:pt x="3101" y="154"/>
                    </a:lnTo>
                    <a:lnTo>
                      <a:pt x="3174" y="176"/>
                    </a:lnTo>
                    <a:lnTo>
                      <a:pt x="3245" y="202"/>
                    </a:lnTo>
                    <a:lnTo>
                      <a:pt x="3312" y="227"/>
                    </a:lnTo>
                    <a:lnTo>
                      <a:pt x="3376" y="254"/>
                    </a:lnTo>
                    <a:lnTo>
                      <a:pt x="3437" y="283"/>
                    </a:lnTo>
                    <a:lnTo>
                      <a:pt x="3495" y="311"/>
                    </a:lnTo>
                    <a:lnTo>
                      <a:pt x="3549" y="342"/>
                    </a:lnTo>
                    <a:lnTo>
                      <a:pt x="3599" y="373"/>
                    </a:lnTo>
                    <a:lnTo>
                      <a:pt x="3647" y="405"/>
                    </a:lnTo>
                    <a:lnTo>
                      <a:pt x="3688" y="439"/>
                    </a:lnTo>
                    <a:lnTo>
                      <a:pt x="3728" y="473"/>
                    </a:lnTo>
                    <a:lnTo>
                      <a:pt x="3762" y="509"/>
                    </a:lnTo>
                    <a:lnTo>
                      <a:pt x="3793" y="545"/>
                    </a:lnTo>
                    <a:lnTo>
                      <a:pt x="3820" y="582"/>
                    </a:lnTo>
                    <a:lnTo>
                      <a:pt x="3841" y="619"/>
                    </a:lnTo>
                    <a:lnTo>
                      <a:pt x="3858" y="657"/>
                    </a:lnTo>
                    <a:lnTo>
                      <a:pt x="3871" y="696"/>
                    </a:lnTo>
                    <a:lnTo>
                      <a:pt x="3878" y="736"/>
                    </a:lnTo>
                    <a:lnTo>
                      <a:pt x="3880" y="775"/>
                    </a:lnTo>
                    <a:lnTo>
                      <a:pt x="3878" y="816"/>
                    </a:lnTo>
                    <a:lnTo>
                      <a:pt x="3871" y="855"/>
                    </a:lnTo>
                    <a:lnTo>
                      <a:pt x="3858" y="893"/>
                    </a:lnTo>
                    <a:lnTo>
                      <a:pt x="3841" y="931"/>
                    </a:lnTo>
                    <a:lnTo>
                      <a:pt x="3820" y="969"/>
                    </a:lnTo>
                    <a:lnTo>
                      <a:pt x="3793" y="1006"/>
                    </a:lnTo>
                    <a:lnTo>
                      <a:pt x="3762" y="1042"/>
                    </a:lnTo>
                    <a:lnTo>
                      <a:pt x="3728" y="1077"/>
                    </a:lnTo>
                    <a:lnTo>
                      <a:pt x="3688" y="1111"/>
                    </a:lnTo>
                    <a:lnTo>
                      <a:pt x="3647" y="1145"/>
                    </a:lnTo>
                    <a:lnTo>
                      <a:pt x="3599" y="1177"/>
                    </a:lnTo>
                    <a:lnTo>
                      <a:pt x="3549" y="1209"/>
                    </a:lnTo>
                    <a:lnTo>
                      <a:pt x="3495" y="1239"/>
                    </a:lnTo>
                    <a:lnTo>
                      <a:pt x="3437" y="1269"/>
                    </a:lnTo>
                    <a:lnTo>
                      <a:pt x="3376" y="1296"/>
                    </a:lnTo>
                    <a:lnTo>
                      <a:pt x="3312" y="1324"/>
                    </a:lnTo>
                    <a:lnTo>
                      <a:pt x="3245" y="1349"/>
                    </a:lnTo>
                    <a:lnTo>
                      <a:pt x="3174" y="1374"/>
                    </a:lnTo>
                    <a:lnTo>
                      <a:pt x="3101" y="1396"/>
                    </a:lnTo>
                    <a:lnTo>
                      <a:pt x="3025" y="1418"/>
                    </a:lnTo>
                    <a:lnTo>
                      <a:pt x="2947" y="1438"/>
                    </a:lnTo>
                    <a:lnTo>
                      <a:pt x="2864" y="1457"/>
                    </a:lnTo>
                    <a:lnTo>
                      <a:pt x="2781" y="1474"/>
                    </a:lnTo>
                    <a:lnTo>
                      <a:pt x="2695" y="1489"/>
                    </a:lnTo>
                    <a:lnTo>
                      <a:pt x="2607" y="1504"/>
                    </a:lnTo>
                    <a:lnTo>
                      <a:pt x="2517" y="1516"/>
                    </a:lnTo>
                    <a:lnTo>
                      <a:pt x="2426" y="1526"/>
                    </a:lnTo>
                    <a:lnTo>
                      <a:pt x="2331" y="1535"/>
                    </a:lnTo>
                    <a:lnTo>
                      <a:pt x="2236" y="1542"/>
                    </a:lnTo>
                    <a:lnTo>
                      <a:pt x="2138" y="1547"/>
                    </a:lnTo>
                    <a:lnTo>
                      <a:pt x="2040" y="1549"/>
                    </a:lnTo>
                    <a:lnTo>
                      <a:pt x="1940" y="1550"/>
                    </a:lnTo>
                    <a:lnTo>
                      <a:pt x="1840" y="1549"/>
                    </a:lnTo>
                    <a:lnTo>
                      <a:pt x="1742" y="1547"/>
                    </a:lnTo>
                    <a:lnTo>
                      <a:pt x="1644" y="1542"/>
                    </a:lnTo>
                    <a:lnTo>
                      <a:pt x="1549" y="1535"/>
                    </a:lnTo>
                    <a:lnTo>
                      <a:pt x="1455" y="1526"/>
                    </a:lnTo>
                    <a:lnTo>
                      <a:pt x="1363" y="1516"/>
                    </a:lnTo>
                    <a:lnTo>
                      <a:pt x="1274" y="1504"/>
                    </a:lnTo>
                    <a:lnTo>
                      <a:pt x="1185" y="1489"/>
                    </a:lnTo>
                    <a:lnTo>
                      <a:pt x="1099" y="1474"/>
                    </a:lnTo>
                    <a:lnTo>
                      <a:pt x="1015" y="1457"/>
                    </a:lnTo>
                    <a:lnTo>
                      <a:pt x="934" y="1438"/>
                    </a:lnTo>
                    <a:lnTo>
                      <a:pt x="855" y="1418"/>
                    </a:lnTo>
                    <a:lnTo>
                      <a:pt x="780" y="1396"/>
                    </a:lnTo>
                    <a:lnTo>
                      <a:pt x="706" y="1374"/>
                    </a:lnTo>
                    <a:lnTo>
                      <a:pt x="636" y="1349"/>
                    </a:lnTo>
                    <a:lnTo>
                      <a:pt x="569" y="1324"/>
                    </a:lnTo>
                    <a:lnTo>
                      <a:pt x="504" y="1296"/>
                    </a:lnTo>
                    <a:lnTo>
                      <a:pt x="444" y="1269"/>
                    </a:lnTo>
                    <a:lnTo>
                      <a:pt x="385" y="1239"/>
                    </a:lnTo>
                    <a:lnTo>
                      <a:pt x="332" y="1209"/>
                    </a:lnTo>
                    <a:lnTo>
                      <a:pt x="281" y="1177"/>
                    </a:lnTo>
                    <a:lnTo>
                      <a:pt x="234" y="1145"/>
                    </a:lnTo>
                    <a:lnTo>
                      <a:pt x="191" y="1111"/>
                    </a:lnTo>
                    <a:lnTo>
                      <a:pt x="153" y="1077"/>
                    </a:lnTo>
                    <a:lnTo>
                      <a:pt x="118" y="1042"/>
                    </a:lnTo>
                    <a:lnTo>
                      <a:pt x="87" y="1006"/>
                    </a:lnTo>
                    <a:lnTo>
                      <a:pt x="61" y="969"/>
                    </a:lnTo>
                    <a:lnTo>
                      <a:pt x="39" y="931"/>
                    </a:lnTo>
                    <a:lnTo>
                      <a:pt x="23" y="893"/>
                    </a:lnTo>
                    <a:lnTo>
                      <a:pt x="10" y="855"/>
                    </a:lnTo>
                    <a:lnTo>
                      <a:pt x="2" y="816"/>
                    </a:lnTo>
                    <a:lnTo>
                      <a:pt x="0" y="775"/>
                    </a:lnTo>
                    <a:lnTo>
                      <a:pt x="2" y="736"/>
                    </a:lnTo>
                    <a:lnTo>
                      <a:pt x="10" y="696"/>
                    </a:lnTo>
                    <a:lnTo>
                      <a:pt x="23" y="657"/>
                    </a:lnTo>
                    <a:lnTo>
                      <a:pt x="39" y="619"/>
                    </a:lnTo>
                    <a:lnTo>
                      <a:pt x="61" y="582"/>
                    </a:lnTo>
                    <a:lnTo>
                      <a:pt x="87" y="545"/>
                    </a:lnTo>
                    <a:lnTo>
                      <a:pt x="118" y="509"/>
                    </a:lnTo>
                    <a:lnTo>
                      <a:pt x="153" y="473"/>
                    </a:lnTo>
                    <a:lnTo>
                      <a:pt x="191" y="439"/>
                    </a:lnTo>
                    <a:lnTo>
                      <a:pt x="234" y="405"/>
                    </a:lnTo>
                    <a:lnTo>
                      <a:pt x="281" y="373"/>
                    </a:lnTo>
                    <a:lnTo>
                      <a:pt x="332" y="342"/>
                    </a:lnTo>
                    <a:lnTo>
                      <a:pt x="385" y="311"/>
                    </a:lnTo>
                    <a:lnTo>
                      <a:pt x="444" y="283"/>
                    </a:lnTo>
                    <a:lnTo>
                      <a:pt x="504" y="254"/>
                    </a:lnTo>
                    <a:lnTo>
                      <a:pt x="569" y="227"/>
                    </a:lnTo>
                    <a:lnTo>
                      <a:pt x="636" y="202"/>
                    </a:lnTo>
                    <a:lnTo>
                      <a:pt x="706" y="176"/>
                    </a:lnTo>
                    <a:lnTo>
                      <a:pt x="780" y="154"/>
                    </a:lnTo>
                    <a:lnTo>
                      <a:pt x="855" y="132"/>
                    </a:lnTo>
                    <a:lnTo>
                      <a:pt x="934" y="112"/>
                    </a:lnTo>
                    <a:lnTo>
                      <a:pt x="1015" y="93"/>
                    </a:lnTo>
                    <a:lnTo>
                      <a:pt x="1099" y="76"/>
                    </a:lnTo>
                    <a:lnTo>
                      <a:pt x="1185" y="61"/>
                    </a:lnTo>
                    <a:lnTo>
                      <a:pt x="1274" y="47"/>
                    </a:lnTo>
                    <a:lnTo>
                      <a:pt x="1363" y="35"/>
                    </a:lnTo>
                    <a:lnTo>
                      <a:pt x="1455" y="24"/>
                    </a:lnTo>
                    <a:lnTo>
                      <a:pt x="1549" y="16"/>
                    </a:lnTo>
                    <a:lnTo>
                      <a:pt x="1644" y="8"/>
                    </a:lnTo>
                    <a:lnTo>
                      <a:pt x="1742" y="4"/>
                    </a:lnTo>
                    <a:lnTo>
                      <a:pt x="1840" y="1"/>
                    </a:lnTo>
                    <a:lnTo>
                      <a:pt x="19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D1EE">
                      <a:alpha val="0"/>
                    </a:srgbClr>
                  </a:gs>
                  <a:gs pos="100000">
                    <a:schemeClr val="bg1">
                      <a:alpha val="21999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164"/>
            <p:cNvGrpSpPr>
              <a:grpSpLocks/>
            </p:cNvGrpSpPr>
            <p:nvPr/>
          </p:nvGrpSpPr>
          <p:grpSpPr bwMode="auto">
            <a:xfrm>
              <a:off x="2947988" y="2131666"/>
              <a:ext cx="1471612" cy="520700"/>
              <a:chOff x="785813" y="1058863"/>
              <a:chExt cx="1539875" cy="615950"/>
            </a:xfrm>
          </p:grpSpPr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785426" y="1058318"/>
                <a:ext cx="1539531" cy="617034"/>
              </a:xfrm>
              <a:custGeom>
                <a:avLst/>
                <a:gdLst/>
                <a:ahLst/>
                <a:cxnLst>
                  <a:cxn ang="0">
                    <a:pos x="2138" y="4"/>
                  </a:cxn>
                  <a:cxn ang="0">
                    <a:pos x="2426" y="24"/>
                  </a:cxn>
                  <a:cxn ang="0">
                    <a:pos x="2695" y="61"/>
                  </a:cxn>
                  <a:cxn ang="0">
                    <a:pos x="2947" y="112"/>
                  </a:cxn>
                  <a:cxn ang="0">
                    <a:pos x="3174" y="176"/>
                  </a:cxn>
                  <a:cxn ang="0">
                    <a:pos x="3376" y="254"/>
                  </a:cxn>
                  <a:cxn ang="0">
                    <a:pos x="3549" y="342"/>
                  </a:cxn>
                  <a:cxn ang="0">
                    <a:pos x="3688" y="439"/>
                  </a:cxn>
                  <a:cxn ang="0">
                    <a:pos x="3793" y="545"/>
                  </a:cxn>
                  <a:cxn ang="0">
                    <a:pos x="3858" y="657"/>
                  </a:cxn>
                  <a:cxn ang="0">
                    <a:pos x="3880" y="775"/>
                  </a:cxn>
                  <a:cxn ang="0">
                    <a:pos x="3858" y="893"/>
                  </a:cxn>
                  <a:cxn ang="0">
                    <a:pos x="3793" y="1006"/>
                  </a:cxn>
                  <a:cxn ang="0">
                    <a:pos x="3688" y="1111"/>
                  </a:cxn>
                  <a:cxn ang="0">
                    <a:pos x="3549" y="1209"/>
                  </a:cxn>
                  <a:cxn ang="0">
                    <a:pos x="3376" y="1296"/>
                  </a:cxn>
                  <a:cxn ang="0">
                    <a:pos x="3174" y="1374"/>
                  </a:cxn>
                  <a:cxn ang="0">
                    <a:pos x="2947" y="1438"/>
                  </a:cxn>
                  <a:cxn ang="0">
                    <a:pos x="2695" y="1489"/>
                  </a:cxn>
                  <a:cxn ang="0">
                    <a:pos x="2426" y="1526"/>
                  </a:cxn>
                  <a:cxn ang="0">
                    <a:pos x="2138" y="1547"/>
                  </a:cxn>
                  <a:cxn ang="0">
                    <a:pos x="1840" y="1549"/>
                  </a:cxn>
                  <a:cxn ang="0">
                    <a:pos x="1549" y="1535"/>
                  </a:cxn>
                  <a:cxn ang="0">
                    <a:pos x="1274" y="1504"/>
                  </a:cxn>
                  <a:cxn ang="0">
                    <a:pos x="1015" y="1457"/>
                  </a:cxn>
                  <a:cxn ang="0">
                    <a:pos x="780" y="1396"/>
                  </a:cxn>
                  <a:cxn ang="0">
                    <a:pos x="569" y="1324"/>
                  </a:cxn>
                  <a:cxn ang="0">
                    <a:pos x="385" y="1239"/>
                  </a:cxn>
                  <a:cxn ang="0">
                    <a:pos x="234" y="1145"/>
                  </a:cxn>
                  <a:cxn ang="0">
                    <a:pos x="118" y="1042"/>
                  </a:cxn>
                  <a:cxn ang="0">
                    <a:pos x="39" y="931"/>
                  </a:cxn>
                  <a:cxn ang="0">
                    <a:pos x="2" y="816"/>
                  </a:cxn>
                  <a:cxn ang="0">
                    <a:pos x="10" y="696"/>
                  </a:cxn>
                  <a:cxn ang="0">
                    <a:pos x="61" y="582"/>
                  </a:cxn>
                  <a:cxn ang="0">
                    <a:pos x="153" y="473"/>
                  </a:cxn>
                  <a:cxn ang="0">
                    <a:pos x="281" y="373"/>
                  </a:cxn>
                  <a:cxn ang="0">
                    <a:pos x="444" y="283"/>
                  </a:cxn>
                  <a:cxn ang="0">
                    <a:pos x="636" y="202"/>
                  </a:cxn>
                  <a:cxn ang="0">
                    <a:pos x="855" y="132"/>
                  </a:cxn>
                  <a:cxn ang="0">
                    <a:pos x="1099" y="76"/>
                  </a:cxn>
                  <a:cxn ang="0">
                    <a:pos x="1363" y="35"/>
                  </a:cxn>
                  <a:cxn ang="0">
                    <a:pos x="1644" y="8"/>
                  </a:cxn>
                  <a:cxn ang="0">
                    <a:pos x="1940" y="0"/>
                  </a:cxn>
                </a:cxnLst>
                <a:rect l="0" t="0" r="r" b="b"/>
                <a:pathLst>
                  <a:path w="3880" h="1550">
                    <a:moveTo>
                      <a:pt x="1940" y="0"/>
                    </a:moveTo>
                    <a:lnTo>
                      <a:pt x="2040" y="1"/>
                    </a:lnTo>
                    <a:lnTo>
                      <a:pt x="2138" y="4"/>
                    </a:lnTo>
                    <a:lnTo>
                      <a:pt x="2236" y="8"/>
                    </a:lnTo>
                    <a:lnTo>
                      <a:pt x="2331" y="16"/>
                    </a:lnTo>
                    <a:lnTo>
                      <a:pt x="2426" y="24"/>
                    </a:lnTo>
                    <a:lnTo>
                      <a:pt x="2517" y="35"/>
                    </a:lnTo>
                    <a:lnTo>
                      <a:pt x="2607" y="47"/>
                    </a:lnTo>
                    <a:lnTo>
                      <a:pt x="2695" y="61"/>
                    </a:lnTo>
                    <a:lnTo>
                      <a:pt x="2781" y="76"/>
                    </a:lnTo>
                    <a:lnTo>
                      <a:pt x="2864" y="93"/>
                    </a:lnTo>
                    <a:lnTo>
                      <a:pt x="2947" y="112"/>
                    </a:lnTo>
                    <a:lnTo>
                      <a:pt x="3025" y="132"/>
                    </a:lnTo>
                    <a:lnTo>
                      <a:pt x="3101" y="154"/>
                    </a:lnTo>
                    <a:lnTo>
                      <a:pt x="3174" y="176"/>
                    </a:lnTo>
                    <a:lnTo>
                      <a:pt x="3245" y="202"/>
                    </a:lnTo>
                    <a:lnTo>
                      <a:pt x="3312" y="227"/>
                    </a:lnTo>
                    <a:lnTo>
                      <a:pt x="3376" y="254"/>
                    </a:lnTo>
                    <a:lnTo>
                      <a:pt x="3437" y="283"/>
                    </a:lnTo>
                    <a:lnTo>
                      <a:pt x="3495" y="311"/>
                    </a:lnTo>
                    <a:lnTo>
                      <a:pt x="3549" y="342"/>
                    </a:lnTo>
                    <a:lnTo>
                      <a:pt x="3599" y="373"/>
                    </a:lnTo>
                    <a:lnTo>
                      <a:pt x="3647" y="405"/>
                    </a:lnTo>
                    <a:lnTo>
                      <a:pt x="3688" y="439"/>
                    </a:lnTo>
                    <a:lnTo>
                      <a:pt x="3728" y="473"/>
                    </a:lnTo>
                    <a:lnTo>
                      <a:pt x="3762" y="509"/>
                    </a:lnTo>
                    <a:lnTo>
                      <a:pt x="3793" y="545"/>
                    </a:lnTo>
                    <a:lnTo>
                      <a:pt x="3820" y="582"/>
                    </a:lnTo>
                    <a:lnTo>
                      <a:pt x="3841" y="619"/>
                    </a:lnTo>
                    <a:lnTo>
                      <a:pt x="3858" y="657"/>
                    </a:lnTo>
                    <a:lnTo>
                      <a:pt x="3871" y="696"/>
                    </a:lnTo>
                    <a:lnTo>
                      <a:pt x="3878" y="736"/>
                    </a:lnTo>
                    <a:lnTo>
                      <a:pt x="3880" y="775"/>
                    </a:lnTo>
                    <a:lnTo>
                      <a:pt x="3878" y="816"/>
                    </a:lnTo>
                    <a:lnTo>
                      <a:pt x="3871" y="855"/>
                    </a:lnTo>
                    <a:lnTo>
                      <a:pt x="3858" y="893"/>
                    </a:lnTo>
                    <a:lnTo>
                      <a:pt x="3841" y="931"/>
                    </a:lnTo>
                    <a:lnTo>
                      <a:pt x="3820" y="969"/>
                    </a:lnTo>
                    <a:lnTo>
                      <a:pt x="3793" y="1006"/>
                    </a:lnTo>
                    <a:lnTo>
                      <a:pt x="3762" y="1042"/>
                    </a:lnTo>
                    <a:lnTo>
                      <a:pt x="3728" y="1077"/>
                    </a:lnTo>
                    <a:lnTo>
                      <a:pt x="3688" y="1111"/>
                    </a:lnTo>
                    <a:lnTo>
                      <a:pt x="3647" y="1145"/>
                    </a:lnTo>
                    <a:lnTo>
                      <a:pt x="3599" y="1177"/>
                    </a:lnTo>
                    <a:lnTo>
                      <a:pt x="3549" y="1209"/>
                    </a:lnTo>
                    <a:lnTo>
                      <a:pt x="3495" y="1239"/>
                    </a:lnTo>
                    <a:lnTo>
                      <a:pt x="3437" y="1269"/>
                    </a:lnTo>
                    <a:lnTo>
                      <a:pt x="3376" y="1296"/>
                    </a:lnTo>
                    <a:lnTo>
                      <a:pt x="3312" y="1324"/>
                    </a:lnTo>
                    <a:lnTo>
                      <a:pt x="3245" y="1349"/>
                    </a:lnTo>
                    <a:lnTo>
                      <a:pt x="3174" y="1374"/>
                    </a:lnTo>
                    <a:lnTo>
                      <a:pt x="3101" y="1396"/>
                    </a:lnTo>
                    <a:lnTo>
                      <a:pt x="3025" y="1418"/>
                    </a:lnTo>
                    <a:lnTo>
                      <a:pt x="2947" y="1438"/>
                    </a:lnTo>
                    <a:lnTo>
                      <a:pt x="2864" y="1457"/>
                    </a:lnTo>
                    <a:lnTo>
                      <a:pt x="2781" y="1474"/>
                    </a:lnTo>
                    <a:lnTo>
                      <a:pt x="2695" y="1489"/>
                    </a:lnTo>
                    <a:lnTo>
                      <a:pt x="2607" y="1504"/>
                    </a:lnTo>
                    <a:lnTo>
                      <a:pt x="2517" y="1516"/>
                    </a:lnTo>
                    <a:lnTo>
                      <a:pt x="2426" y="1526"/>
                    </a:lnTo>
                    <a:lnTo>
                      <a:pt x="2331" y="1535"/>
                    </a:lnTo>
                    <a:lnTo>
                      <a:pt x="2236" y="1542"/>
                    </a:lnTo>
                    <a:lnTo>
                      <a:pt x="2138" y="1547"/>
                    </a:lnTo>
                    <a:lnTo>
                      <a:pt x="2040" y="1549"/>
                    </a:lnTo>
                    <a:lnTo>
                      <a:pt x="1940" y="1550"/>
                    </a:lnTo>
                    <a:lnTo>
                      <a:pt x="1840" y="1549"/>
                    </a:lnTo>
                    <a:lnTo>
                      <a:pt x="1742" y="1547"/>
                    </a:lnTo>
                    <a:lnTo>
                      <a:pt x="1644" y="1542"/>
                    </a:lnTo>
                    <a:lnTo>
                      <a:pt x="1549" y="1535"/>
                    </a:lnTo>
                    <a:lnTo>
                      <a:pt x="1455" y="1526"/>
                    </a:lnTo>
                    <a:lnTo>
                      <a:pt x="1363" y="1516"/>
                    </a:lnTo>
                    <a:lnTo>
                      <a:pt x="1274" y="1504"/>
                    </a:lnTo>
                    <a:lnTo>
                      <a:pt x="1185" y="1489"/>
                    </a:lnTo>
                    <a:lnTo>
                      <a:pt x="1099" y="1474"/>
                    </a:lnTo>
                    <a:lnTo>
                      <a:pt x="1015" y="1457"/>
                    </a:lnTo>
                    <a:lnTo>
                      <a:pt x="934" y="1438"/>
                    </a:lnTo>
                    <a:lnTo>
                      <a:pt x="855" y="1418"/>
                    </a:lnTo>
                    <a:lnTo>
                      <a:pt x="780" y="1396"/>
                    </a:lnTo>
                    <a:lnTo>
                      <a:pt x="706" y="1374"/>
                    </a:lnTo>
                    <a:lnTo>
                      <a:pt x="636" y="1349"/>
                    </a:lnTo>
                    <a:lnTo>
                      <a:pt x="569" y="1324"/>
                    </a:lnTo>
                    <a:lnTo>
                      <a:pt x="504" y="1296"/>
                    </a:lnTo>
                    <a:lnTo>
                      <a:pt x="444" y="1269"/>
                    </a:lnTo>
                    <a:lnTo>
                      <a:pt x="385" y="1239"/>
                    </a:lnTo>
                    <a:lnTo>
                      <a:pt x="332" y="1209"/>
                    </a:lnTo>
                    <a:lnTo>
                      <a:pt x="281" y="1177"/>
                    </a:lnTo>
                    <a:lnTo>
                      <a:pt x="234" y="1145"/>
                    </a:lnTo>
                    <a:lnTo>
                      <a:pt x="191" y="1111"/>
                    </a:lnTo>
                    <a:lnTo>
                      <a:pt x="153" y="1077"/>
                    </a:lnTo>
                    <a:lnTo>
                      <a:pt x="118" y="1042"/>
                    </a:lnTo>
                    <a:lnTo>
                      <a:pt x="87" y="1006"/>
                    </a:lnTo>
                    <a:lnTo>
                      <a:pt x="61" y="969"/>
                    </a:lnTo>
                    <a:lnTo>
                      <a:pt x="39" y="931"/>
                    </a:lnTo>
                    <a:lnTo>
                      <a:pt x="23" y="893"/>
                    </a:lnTo>
                    <a:lnTo>
                      <a:pt x="10" y="855"/>
                    </a:lnTo>
                    <a:lnTo>
                      <a:pt x="2" y="816"/>
                    </a:lnTo>
                    <a:lnTo>
                      <a:pt x="0" y="775"/>
                    </a:lnTo>
                    <a:lnTo>
                      <a:pt x="2" y="736"/>
                    </a:lnTo>
                    <a:lnTo>
                      <a:pt x="10" y="696"/>
                    </a:lnTo>
                    <a:lnTo>
                      <a:pt x="23" y="657"/>
                    </a:lnTo>
                    <a:lnTo>
                      <a:pt x="39" y="619"/>
                    </a:lnTo>
                    <a:lnTo>
                      <a:pt x="61" y="582"/>
                    </a:lnTo>
                    <a:lnTo>
                      <a:pt x="87" y="545"/>
                    </a:lnTo>
                    <a:lnTo>
                      <a:pt x="118" y="509"/>
                    </a:lnTo>
                    <a:lnTo>
                      <a:pt x="153" y="473"/>
                    </a:lnTo>
                    <a:lnTo>
                      <a:pt x="191" y="439"/>
                    </a:lnTo>
                    <a:lnTo>
                      <a:pt x="234" y="405"/>
                    </a:lnTo>
                    <a:lnTo>
                      <a:pt x="281" y="373"/>
                    </a:lnTo>
                    <a:lnTo>
                      <a:pt x="332" y="342"/>
                    </a:lnTo>
                    <a:lnTo>
                      <a:pt x="385" y="311"/>
                    </a:lnTo>
                    <a:lnTo>
                      <a:pt x="444" y="283"/>
                    </a:lnTo>
                    <a:lnTo>
                      <a:pt x="504" y="254"/>
                    </a:lnTo>
                    <a:lnTo>
                      <a:pt x="569" y="227"/>
                    </a:lnTo>
                    <a:lnTo>
                      <a:pt x="636" y="202"/>
                    </a:lnTo>
                    <a:lnTo>
                      <a:pt x="706" y="176"/>
                    </a:lnTo>
                    <a:lnTo>
                      <a:pt x="780" y="154"/>
                    </a:lnTo>
                    <a:lnTo>
                      <a:pt x="855" y="132"/>
                    </a:lnTo>
                    <a:lnTo>
                      <a:pt x="934" y="112"/>
                    </a:lnTo>
                    <a:lnTo>
                      <a:pt x="1015" y="93"/>
                    </a:lnTo>
                    <a:lnTo>
                      <a:pt x="1099" y="76"/>
                    </a:lnTo>
                    <a:lnTo>
                      <a:pt x="1185" y="61"/>
                    </a:lnTo>
                    <a:lnTo>
                      <a:pt x="1274" y="47"/>
                    </a:lnTo>
                    <a:lnTo>
                      <a:pt x="1363" y="35"/>
                    </a:lnTo>
                    <a:lnTo>
                      <a:pt x="1455" y="24"/>
                    </a:lnTo>
                    <a:lnTo>
                      <a:pt x="1549" y="16"/>
                    </a:lnTo>
                    <a:lnTo>
                      <a:pt x="1644" y="8"/>
                    </a:lnTo>
                    <a:lnTo>
                      <a:pt x="1742" y="4"/>
                    </a:lnTo>
                    <a:lnTo>
                      <a:pt x="1840" y="1"/>
                    </a:lnTo>
                    <a:lnTo>
                      <a:pt x="1940" y="0"/>
                    </a:lnTo>
                    <a:close/>
                  </a:path>
                </a:pathLst>
              </a:custGeom>
              <a:solidFill>
                <a:srgbClr val="1E4F8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45131" name="Freeform 8"/>
              <p:cNvSpPr>
                <a:spLocks/>
              </p:cNvSpPr>
              <p:nvPr/>
            </p:nvSpPr>
            <p:spPr bwMode="auto">
              <a:xfrm>
                <a:off x="1014414" y="1092200"/>
                <a:ext cx="1104900" cy="222250"/>
              </a:xfrm>
              <a:custGeom>
                <a:avLst/>
                <a:gdLst>
                  <a:gd name="T0" fmla="*/ 2147483647 w 3880"/>
                  <a:gd name="T1" fmla="*/ 2147483647 h 1550"/>
                  <a:gd name="T2" fmla="*/ 2147483647 w 3880"/>
                  <a:gd name="T3" fmla="*/ 2147483647 h 1550"/>
                  <a:gd name="T4" fmla="*/ 2147483647 w 3880"/>
                  <a:gd name="T5" fmla="*/ 2147483647 h 1550"/>
                  <a:gd name="T6" fmla="*/ 2147483647 w 3880"/>
                  <a:gd name="T7" fmla="*/ 2147483647 h 1550"/>
                  <a:gd name="T8" fmla="*/ 2147483647 w 3880"/>
                  <a:gd name="T9" fmla="*/ 2147483647 h 1550"/>
                  <a:gd name="T10" fmla="*/ 2147483647 w 3880"/>
                  <a:gd name="T11" fmla="*/ 2147483647 h 1550"/>
                  <a:gd name="T12" fmla="*/ 2147483647 w 3880"/>
                  <a:gd name="T13" fmla="*/ 2147483647 h 1550"/>
                  <a:gd name="T14" fmla="*/ 2147483647 w 3880"/>
                  <a:gd name="T15" fmla="*/ 2147483647 h 1550"/>
                  <a:gd name="T16" fmla="*/ 2147483647 w 3880"/>
                  <a:gd name="T17" fmla="*/ 2147483647 h 1550"/>
                  <a:gd name="T18" fmla="*/ 2147483647 w 3880"/>
                  <a:gd name="T19" fmla="*/ 2147483647 h 1550"/>
                  <a:gd name="T20" fmla="*/ 2147483647 w 3880"/>
                  <a:gd name="T21" fmla="*/ 2147483647 h 1550"/>
                  <a:gd name="T22" fmla="*/ 2147483647 w 3880"/>
                  <a:gd name="T23" fmla="*/ 2147483647 h 1550"/>
                  <a:gd name="T24" fmla="*/ 2147483647 w 3880"/>
                  <a:gd name="T25" fmla="*/ 2147483647 h 1550"/>
                  <a:gd name="T26" fmla="*/ 2147483647 w 3880"/>
                  <a:gd name="T27" fmla="*/ 2147483647 h 1550"/>
                  <a:gd name="T28" fmla="*/ 2147483647 w 3880"/>
                  <a:gd name="T29" fmla="*/ 2147483647 h 1550"/>
                  <a:gd name="T30" fmla="*/ 2147483647 w 3880"/>
                  <a:gd name="T31" fmla="*/ 2147483647 h 1550"/>
                  <a:gd name="T32" fmla="*/ 2147483647 w 3880"/>
                  <a:gd name="T33" fmla="*/ 2147483647 h 1550"/>
                  <a:gd name="T34" fmla="*/ 2147483647 w 3880"/>
                  <a:gd name="T35" fmla="*/ 2147483647 h 1550"/>
                  <a:gd name="T36" fmla="*/ 2147483647 w 3880"/>
                  <a:gd name="T37" fmla="*/ 2147483647 h 1550"/>
                  <a:gd name="T38" fmla="*/ 2147483647 w 3880"/>
                  <a:gd name="T39" fmla="*/ 2147483647 h 1550"/>
                  <a:gd name="T40" fmla="*/ 2147483647 w 3880"/>
                  <a:gd name="T41" fmla="*/ 2147483647 h 1550"/>
                  <a:gd name="T42" fmla="*/ 2147483647 w 3880"/>
                  <a:gd name="T43" fmla="*/ 2147483647 h 1550"/>
                  <a:gd name="T44" fmla="*/ 2147483647 w 3880"/>
                  <a:gd name="T45" fmla="*/ 2147483647 h 1550"/>
                  <a:gd name="T46" fmla="*/ 2147483647 w 3880"/>
                  <a:gd name="T47" fmla="*/ 2147483647 h 1550"/>
                  <a:gd name="T48" fmla="*/ 2147483647 w 3880"/>
                  <a:gd name="T49" fmla="*/ 2147483647 h 1550"/>
                  <a:gd name="T50" fmla="*/ 2147483647 w 3880"/>
                  <a:gd name="T51" fmla="*/ 2147483647 h 1550"/>
                  <a:gd name="T52" fmla="*/ 2147483647 w 3880"/>
                  <a:gd name="T53" fmla="*/ 2147483647 h 1550"/>
                  <a:gd name="T54" fmla="*/ 2147483647 w 3880"/>
                  <a:gd name="T55" fmla="*/ 2147483647 h 1550"/>
                  <a:gd name="T56" fmla="*/ 2147483647 w 3880"/>
                  <a:gd name="T57" fmla="*/ 2147483647 h 1550"/>
                  <a:gd name="T58" fmla="*/ 2147483647 w 3880"/>
                  <a:gd name="T59" fmla="*/ 2147483647 h 1550"/>
                  <a:gd name="T60" fmla="*/ 2147483647 w 3880"/>
                  <a:gd name="T61" fmla="*/ 2147483647 h 1550"/>
                  <a:gd name="T62" fmla="*/ 2147483647 w 3880"/>
                  <a:gd name="T63" fmla="*/ 2147483647 h 1550"/>
                  <a:gd name="T64" fmla="*/ 2147483647 w 3880"/>
                  <a:gd name="T65" fmla="*/ 2147483647 h 1550"/>
                  <a:gd name="T66" fmla="*/ 2147483647 w 3880"/>
                  <a:gd name="T67" fmla="*/ 2147483647 h 1550"/>
                  <a:gd name="T68" fmla="*/ 2147483647 w 3880"/>
                  <a:gd name="T69" fmla="*/ 2147483647 h 1550"/>
                  <a:gd name="T70" fmla="*/ 2147483647 w 3880"/>
                  <a:gd name="T71" fmla="*/ 2147483647 h 1550"/>
                  <a:gd name="T72" fmla="*/ 2147483647 w 3880"/>
                  <a:gd name="T73" fmla="*/ 2147483647 h 1550"/>
                  <a:gd name="T74" fmla="*/ 2147483647 w 3880"/>
                  <a:gd name="T75" fmla="*/ 2147483647 h 1550"/>
                  <a:gd name="T76" fmla="*/ 2147483647 w 3880"/>
                  <a:gd name="T77" fmla="*/ 2147483647 h 1550"/>
                  <a:gd name="T78" fmla="*/ 2147483647 w 3880"/>
                  <a:gd name="T79" fmla="*/ 2147483647 h 1550"/>
                  <a:gd name="T80" fmla="*/ 2147483647 w 3880"/>
                  <a:gd name="T81" fmla="*/ 2147483647 h 1550"/>
                  <a:gd name="T82" fmla="*/ 2147483647 w 3880"/>
                  <a:gd name="T83" fmla="*/ 2147483647 h 1550"/>
                  <a:gd name="T84" fmla="*/ 2147483647 w 3880"/>
                  <a:gd name="T85" fmla="*/ 0 h 155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0"/>
                  <a:gd name="T130" fmla="*/ 0 h 1550"/>
                  <a:gd name="T131" fmla="*/ 3880 w 3880"/>
                  <a:gd name="T132" fmla="*/ 1550 h 155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0" h="1550">
                    <a:moveTo>
                      <a:pt x="1940" y="0"/>
                    </a:moveTo>
                    <a:lnTo>
                      <a:pt x="2040" y="1"/>
                    </a:lnTo>
                    <a:lnTo>
                      <a:pt x="2138" y="4"/>
                    </a:lnTo>
                    <a:lnTo>
                      <a:pt x="2236" y="8"/>
                    </a:lnTo>
                    <a:lnTo>
                      <a:pt x="2331" y="16"/>
                    </a:lnTo>
                    <a:lnTo>
                      <a:pt x="2426" y="24"/>
                    </a:lnTo>
                    <a:lnTo>
                      <a:pt x="2517" y="35"/>
                    </a:lnTo>
                    <a:lnTo>
                      <a:pt x="2607" y="47"/>
                    </a:lnTo>
                    <a:lnTo>
                      <a:pt x="2695" y="61"/>
                    </a:lnTo>
                    <a:lnTo>
                      <a:pt x="2781" y="76"/>
                    </a:lnTo>
                    <a:lnTo>
                      <a:pt x="2864" y="93"/>
                    </a:lnTo>
                    <a:lnTo>
                      <a:pt x="2947" y="112"/>
                    </a:lnTo>
                    <a:lnTo>
                      <a:pt x="3025" y="132"/>
                    </a:lnTo>
                    <a:lnTo>
                      <a:pt x="3101" y="154"/>
                    </a:lnTo>
                    <a:lnTo>
                      <a:pt x="3174" y="176"/>
                    </a:lnTo>
                    <a:lnTo>
                      <a:pt x="3245" y="202"/>
                    </a:lnTo>
                    <a:lnTo>
                      <a:pt x="3312" y="227"/>
                    </a:lnTo>
                    <a:lnTo>
                      <a:pt x="3376" y="254"/>
                    </a:lnTo>
                    <a:lnTo>
                      <a:pt x="3437" y="283"/>
                    </a:lnTo>
                    <a:lnTo>
                      <a:pt x="3495" y="311"/>
                    </a:lnTo>
                    <a:lnTo>
                      <a:pt x="3549" y="342"/>
                    </a:lnTo>
                    <a:lnTo>
                      <a:pt x="3599" y="373"/>
                    </a:lnTo>
                    <a:lnTo>
                      <a:pt x="3647" y="405"/>
                    </a:lnTo>
                    <a:lnTo>
                      <a:pt x="3688" y="439"/>
                    </a:lnTo>
                    <a:lnTo>
                      <a:pt x="3728" y="473"/>
                    </a:lnTo>
                    <a:lnTo>
                      <a:pt x="3762" y="509"/>
                    </a:lnTo>
                    <a:lnTo>
                      <a:pt x="3793" y="545"/>
                    </a:lnTo>
                    <a:lnTo>
                      <a:pt x="3820" y="582"/>
                    </a:lnTo>
                    <a:lnTo>
                      <a:pt x="3841" y="619"/>
                    </a:lnTo>
                    <a:lnTo>
                      <a:pt x="3858" y="657"/>
                    </a:lnTo>
                    <a:lnTo>
                      <a:pt x="3871" y="696"/>
                    </a:lnTo>
                    <a:lnTo>
                      <a:pt x="3878" y="736"/>
                    </a:lnTo>
                    <a:lnTo>
                      <a:pt x="3880" y="775"/>
                    </a:lnTo>
                    <a:lnTo>
                      <a:pt x="3878" y="816"/>
                    </a:lnTo>
                    <a:lnTo>
                      <a:pt x="3871" y="855"/>
                    </a:lnTo>
                    <a:lnTo>
                      <a:pt x="3858" y="893"/>
                    </a:lnTo>
                    <a:lnTo>
                      <a:pt x="3841" y="931"/>
                    </a:lnTo>
                    <a:lnTo>
                      <a:pt x="3820" y="969"/>
                    </a:lnTo>
                    <a:lnTo>
                      <a:pt x="3793" y="1006"/>
                    </a:lnTo>
                    <a:lnTo>
                      <a:pt x="3762" y="1042"/>
                    </a:lnTo>
                    <a:lnTo>
                      <a:pt x="3728" y="1077"/>
                    </a:lnTo>
                    <a:lnTo>
                      <a:pt x="3688" y="1111"/>
                    </a:lnTo>
                    <a:lnTo>
                      <a:pt x="3647" y="1145"/>
                    </a:lnTo>
                    <a:lnTo>
                      <a:pt x="3599" y="1177"/>
                    </a:lnTo>
                    <a:lnTo>
                      <a:pt x="3549" y="1209"/>
                    </a:lnTo>
                    <a:lnTo>
                      <a:pt x="3495" y="1239"/>
                    </a:lnTo>
                    <a:lnTo>
                      <a:pt x="3437" y="1269"/>
                    </a:lnTo>
                    <a:lnTo>
                      <a:pt x="3376" y="1296"/>
                    </a:lnTo>
                    <a:lnTo>
                      <a:pt x="3312" y="1324"/>
                    </a:lnTo>
                    <a:lnTo>
                      <a:pt x="3245" y="1349"/>
                    </a:lnTo>
                    <a:lnTo>
                      <a:pt x="3174" y="1374"/>
                    </a:lnTo>
                    <a:lnTo>
                      <a:pt x="3101" y="1396"/>
                    </a:lnTo>
                    <a:lnTo>
                      <a:pt x="3025" y="1418"/>
                    </a:lnTo>
                    <a:lnTo>
                      <a:pt x="2947" y="1438"/>
                    </a:lnTo>
                    <a:lnTo>
                      <a:pt x="2864" y="1457"/>
                    </a:lnTo>
                    <a:lnTo>
                      <a:pt x="2781" y="1474"/>
                    </a:lnTo>
                    <a:lnTo>
                      <a:pt x="2695" y="1489"/>
                    </a:lnTo>
                    <a:lnTo>
                      <a:pt x="2607" y="1504"/>
                    </a:lnTo>
                    <a:lnTo>
                      <a:pt x="2517" y="1516"/>
                    </a:lnTo>
                    <a:lnTo>
                      <a:pt x="2426" y="1526"/>
                    </a:lnTo>
                    <a:lnTo>
                      <a:pt x="2331" y="1535"/>
                    </a:lnTo>
                    <a:lnTo>
                      <a:pt x="2236" y="1542"/>
                    </a:lnTo>
                    <a:lnTo>
                      <a:pt x="2138" y="1547"/>
                    </a:lnTo>
                    <a:lnTo>
                      <a:pt x="2040" y="1549"/>
                    </a:lnTo>
                    <a:lnTo>
                      <a:pt x="1940" y="1550"/>
                    </a:lnTo>
                    <a:lnTo>
                      <a:pt x="1840" y="1549"/>
                    </a:lnTo>
                    <a:lnTo>
                      <a:pt x="1742" y="1547"/>
                    </a:lnTo>
                    <a:lnTo>
                      <a:pt x="1644" y="1542"/>
                    </a:lnTo>
                    <a:lnTo>
                      <a:pt x="1549" y="1535"/>
                    </a:lnTo>
                    <a:lnTo>
                      <a:pt x="1455" y="1526"/>
                    </a:lnTo>
                    <a:lnTo>
                      <a:pt x="1363" y="1516"/>
                    </a:lnTo>
                    <a:lnTo>
                      <a:pt x="1274" y="1504"/>
                    </a:lnTo>
                    <a:lnTo>
                      <a:pt x="1185" y="1489"/>
                    </a:lnTo>
                    <a:lnTo>
                      <a:pt x="1099" y="1474"/>
                    </a:lnTo>
                    <a:lnTo>
                      <a:pt x="1015" y="1457"/>
                    </a:lnTo>
                    <a:lnTo>
                      <a:pt x="934" y="1438"/>
                    </a:lnTo>
                    <a:lnTo>
                      <a:pt x="855" y="1418"/>
                    </a:lnTo>
                    <a:lnTo>
                      <a:pt x="780" y="1396"/>
                    </a:lnTo>
                    <a:lnTo>
                      <a:pt x="706" y="1374"/>
                    </a:lnTo>
                    <a:lnTo>
                      <a:pt x="636" y="1349"/>
                    </a:lnTo>
                    <a:lnTo>
                      <a:pt x="569" y="1324"/>
                    </a:lnTo>
                    <a:lnTo>
                      <a:pt x="504" y="1296"/>
                    </a:lnTo>
                    <a:lnTo>
                      <a:pt x="444" y="1269"/>
                    </a:lnTo>
                    <a:lnTo>
                      <a:pt x="385" y="1239"/>
                    </a:lnTo>
                    <a:lnTo>
                      <a:pt x="332" y="1209"/>
                    </a:lnTo>
                    <a:lnTo>
                      <a:pt x="281" y="1177"/>
                    </a:lnTo>
                    <a:lnTo>
                      <a:pt x="234" y="1145"/>
                    </a:lnTo>
                    <a:lnTo>
                      <a:pt x="191" y="1111"/>
                    </a:lnTo>
                    <a:lnTo>
                      <a:pt x="153" y="1077"/>
                    </a:lnTo>
                    <a:lnTo>
                      <a:pt x="118" y="1042"/>
                    </a:lnTo>
                    <a:lnTo>
                      <a:pt x="87" y="1006"/>
                    </a:lnTo>
                    <a:lnTo>
                      <a:pt x="61" y="969"/>
                    </a:lnTo>
                    <a:lnTo>
                      <a:pt x="39" y="931"/>
                    </a:lnTo>
                    <a:lnTo>
                      <a:pt x="23" y="893"/>
                    </a:lnTo>
                    <a:lnTo>
                      <a:pt x="10" y="855"/>
                    </a:lnTo>
                    <a:lnTo>
                      <a:pt x="2" y="816"/>
                    </a:lnTo>
                    <a:lnTo>
                      <a:pt x="0" y="775"/>
                    </a:lnTo>
                    <a:lnTo>
                      <a:pt x="2" y="736"/>
                    </a:lnTo>
                    <a:lnTo>
                      <a:pt x="10" y="696"/>
                    </a:lnTo>
                    <a:lnTo>
                      <a:pt x="23" y="657"/>
                    </a:lnTo>
                    <a:lnTo>
                      <a:pt x="39" y="619"/>
                    </a:lnTo>
                    <a:lnTo>
                      <a:pt x="61" y="582"/>
                    </a:lnTo>
                    <a:lnTo>
                      <a:pt x="87" y="545"/>
                    </a:lnTo>
                    <a:lnTo>
                      <a:pt x="118" y="509"/>
                    </a:lnTo>
                    <a:lnTo>
                      <a:pt x="153" y="473"/>
                    </a:lnTo>
                    <a:lnTo>
                      <a:pt x="191" y="439"/>
                    </a:lnTo>
                    <a:lnTo>
                      <a:pt x="234" y="405"/>
                    </a:lnTo>
                    <a:lnTo>
                      <a:pt x="281" y="373"/>
                    </a:lnTo>
                    <a:lnTo>
                      <a:pt x="332" y="342"/>
                    </a:lnTo>
                    <a:lnTo>
                      <a:pt x="385" y="311"/>
                    </a:lnTo>
                    <a:lnTo>
                      <a:pt x="444" y="283"/>
                    </a:lnTo>
                    <a:lnTo>
                      <a:pt x="504" y="254"/>
                    </a:lnTo>
                    <a:lnTo>
                      <a:pt x="569" y="227"/>
                    </a:lnTo>
                    <a:lnTo>
                      <a:pt x="636" y="202"/>
                    </a:lnTo>
                    <a:lnTo>
                      <a:pt x="706" y="176"/>
                    </a:lnTo>
                    <a:lnTo>
                      <a:pt x="780" y="154"/>
                    </a:lnTo>
                    <a:lnTo>
                      <a:pt x="855" y="132"/>
                    </a:lnTo>
                    <a:lnTo>
                      <a:pt x="934" y="112"/>
                    </a:lnTo>
                    <a:lnTo>
                      <a:pt x="1015" y="93"/>
                    </a:lnTo>
                    <a:lnTo>
                      <a:pt x="1099" y="76"/>
                    </a:lnTo>
                    <a:lnTo>
                      <a:pt x="1185" y="61"/>
                    </a:lnTo>
                    <a:lnTo>
                      <a:pt x="1274" y="47"/>
                    </a:lnTo>
                    <a:lnTo>
                      <a:pt x="1363" y="35"/>
                    </a:lnTo>
                    <a:lnTo>
                      <a:pt x="1455" y="24"/>
                    </a:lnTo>
                    <a:lnTo>
                      <a:pt x="1549" y="16"/>
                    </a:lnTo>
                    <a:lnTo>
                      <a:pt x="1644" y="8"/>
                    </a:lnTo>
                    <a:lnTo>
                      <a:pt x="1742" y="4"/>
                    </a:lnTo>
                    <a:lnTo>
                      <a:pt x="1840" y="1"/>
                    </a:lnTo>
                    <a:lnTo>
                      <a:pt x="19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D1EE">
                      <a:alpha val="0"/>
                    </a:srgbClr>
                  </a:gs>
                  <a:gs pos="100000">
                    <a:schemeClr val="bg1">
                      <a:alpha val="21999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76"/>
            <p:cNvGrpSpPr>
              <a:grpSpLocks/>
            </p:cNvGrpSpPr>
            <p:nvPr/>
          </p:nvGrpSpPr>
          <p:grpSpPr bwMode="auto">
            <a:xfrm>
              <a:off x="785813" y="782060"/>
              <a:ext cx="1539875" cy="1013285"/>
              <a:chOff x="785813" y="860195"/>
              <a:chExt cx="1539875" cy="1013285"/>
            </a:xfrm>
          </p:grpSpPr>
          <p:sp>
            <p:nvSpPr>
              <p:cNvPr id="121" name="Freeform 8"/>
              <p:cNvSpPr>
                <a:spLocks/>
              </p:cNvSpPr>
              <p:nvPr/>
            </p:nvSpPr>
            <p:spPr bwMode="auto">
              <a:xfrm>
                <a:off x="785813" y="860195"/>
                <a:ext cx="1539944" cy="1013820"/>
              </a:xfrm>
              <a:custGeom>
                <a:avLst/>
                <a:gdLst/>
                <a:ahLst/>
                <a:cxnLst>
                  <a:cxn ang="0">
                    <a:pos x="2138" y="4"/>
                  </a:cxn>
                  <a:cxn ang="0">
                    <a:pos x="2426" y="24"/>
                  </a:cxn>
                  <a:cxn ang="0">
                    <a:pos x="2695" y="61"/>
                  </a:cxn>
                  <a:cxn ang="0">
                    <a:pos x="2947" y="112"/>
                  </a:cxn>
                  <a:cxn ang="0">
                    <a:pos x="3174" y="176"/>
                  </a:cxn>
                  <a:cxn ang="0">
                    <a:pos x="3376" y="254"/>
                  </a:cxn>
                  <a:cxn ang="0">
                    <a:pos x="3549" y="342"/>
                  </a:cxn>
                  <a:cxn ang="0">
                    <a:pos x="3688" y="439"/>
                  </a:cxn>
                  <a:cxn ang="0">
                    <a:pos x="3793" y="545"/>
                  </a:cxn>
                  <a:cxn ang="0">
                    <a:pos x="3858" y="657"/>
                  </a:cxn>
                  <a:cxn ang="0">
                    <a:pos x="3880" y="775"/>
                  </a:cxn>
                  <a:cxn ang="0">
                    <a:pos x="3858" y="893"/>
                  </a:cxn>
                  <a:cxn ang="0">
                    <a:pos x="3793" y="1006"/>
                  </a:cxn>
                  <a:cxn ang="0">
                    <a:pos x="3688" y="1111"/>
                  </a:cxn>
                  <a:cxn ang="0">
                    <a:pos x="3549" y="1209"/>
                  </a:cxn>
                  <a:cxn ang="0">
                    <a:pos x="3376" y="1296"/>
                  </a:cxn>
                  <a:cxn ang="0">
                    <a:pos x="3174" y="1374"/>
                  </a:cxn>
                  <a:cxn ang="0">
                    <a:pos x="2947" y="1438"/>
                  </a:cxn>
                  <a:cxn ang="0">
                    <a:pos x="2695" y="1489"/>
                  </a:cxn>
                  <a:cxn ang="0">
                    <a:pos x="2426" y="1526"/>
                  </a:cxn>
                  <a:cxn ang="0">
                    <a:pos x="2138" y="1547"/>
                  </a:cxn>
                  <a:cxn ang="0">
                    <a:pos x="1840" y="1549"/>
                  </a:cxn>
                  <a:cxn ang="0">
                    <a:pos x="1549" y="1535"/>
                  </a:cxn>
                  <a:cxn ang="0">
                    <a:pos x="1274" y="1504"/>
                  </a:cxn>
                  <a:cxn ang="0">
                    <a:pos x="1015" y="1457"/>
                  </a:cxn>
                  <a:cxn ang="0">
                    <a:pos x="780" y="1396"/>
                  </a:cxn>
                  <a:cxn ang="0">
                    <a:pos x="569" y="1324"/>
                  </a:cxn>
                  <a:cxn ang="0">
                    <a:pos x="385" y="1239"/>
                  </a:cxn>
                  <a:cxn ang="0">
                    <a:pos x="234" y="1145"/>
                  </a:cxn>
                  <a:cxn ang="0">
                    <a:pos x="118" y="1042"/>
                  </a:cxn>
                  <a:cxn ang="0">
                    <a:pos x="39" y="931"/>
                  </a:cxn>
                  <a:cxn ang="0">
                    <a:pos x="2" y="816"/>
                  </a:cxn>
                  <a:cxn ang="0">
                    <a:pos x="10" y="696"/>
                  </a:cxn>
                  <a:cxn ang="0">
                    <a:pos x="61" y="582"/>
                  </a:cxn>
                  <a:cxn ang="0">
                    <a:pos x="153" y="473"/>
                  </a:cxn>
                  <a:cxn ang="0">
                    <a:pos x="281" y="373"/>
                  </a:cxn>
                  <a:cxn ang="0">
                    <a:pos x="444" y="283"/>
                  </a:cxn>
                  <a:cxn ang="0">
                    <a:pos x="636" y="202"/>
                  </a:cxn>
                  <a:cxn ang="0">
                    <a:pos x="855" y="132"/>
                  </a:cxn>
                  <a:cxn ang="0">
                    <a:pos x="1099" y="76"/>
                  </a:cxn>
                  <a:cxn ang="0">
                    <a:pos x="1363" y="35"/>
                  </a:cxn>
                  <a:cxn ang="0">
                    <a:pos x="1644" y="8"/>
                  </a:cxn>
                  <a:cxn ang="0">
                    <a:pos x="1940" y="0"/>
                  </a:cxn>
                </a:cxnLst>
                <a:rect l="0" t="0" r="r" b="b"/>
                <a:pathLst>
                  <a:path w="3880" h="1550">
                    <a:moveTo>
                      <a:pt x="1940" y="0"/>
                    </a:moveTo>
                    <a:lnTo>
                      <a:pt x="2040" y="1"/>
                    </a:lnTo>
                    <a:lnTo>
                      <a:pt x="2138" y="4"/>
                    </a:lnTo>
                    <a:lnTo>
                      <a:pt x="2236" y="8"/>
                    </a:lnTo>
                    <a:lnTo>
                      <a:pt x="2331" y="16"/>
                    </a:lnTo>
                    <a:lnTo>
                      <a:pt x="2426" y="24"/>
                    </a:lnTo>
                    <a:lnTo>
                      <a:pt x="2517" y="35"/>
                    </a:lnTo>
                    <a:lnTo>
                      <a:pt x="2607" y="47"/>
                    </a:lnTo>
                    <a:lnTo>
                      <a:pt x="2695" y="61"/>
                    </a:lnTo>
                    <a:lnTo>
                      <a:pt x="2781" y="76"/>
                    </a:lnTo>
                    <a:lnTo>
                      <a:pt x="2864" y="93"/>
                    </a:lnTo>
                    <a:lnTo>
                      <a:pt x="2947" y="112"/>
                    </a:lnTo>
                    <a:lnTo>
                      <a:pt x="3025" y="132"/>
                    </a:lnTo>
                    <a:lnTo>
                      <a:pt x="3101" y="154"/>
                    </a:lnTo>
                    <a:lnTo>
                      <a:pt x="3174" y="176"/>
                    </a:lnTo>
                    <a:lnTo>
                      <a:pt x="3245" y="202"/>
                    </a:lnTo>
                    <a:lnTo>
                      <a:pt x="3312" y="227"/>
                    </a:lnTo>
                    <a:lnTo>
                      <a:pt x="3376" y="254"/>
                    </a:lnTo>
                    <a:lnTo>
                      <a:pt x="3437" y="283"/>
                    </a:lnTo>
                    <a:lnTo>
                      <a:pt x="3495" y="311"/>
                    </a:lnTo>
                    <a:lnTo>
                      <a:pt x="3549" y="342"/>
                    </a:lnTo>
                    <a:lnTo>
                      <a:pt x="3599" y="373"/>
                    </a:lnTo>
                    <a:lnTo>
                      <a:pt x="3647" y="405"/>
                    </a:lnTo>
                    <a:lnTo>
                      <a:pt x="3688" y="439"/>
                    </a:lnTo>
                    <a:lnTo>
                      <a:pt x="3728" y="473"/>
                    </a:lnTo>
                    <a:lnTo>
                      <a:pt x="3762" y="509"/>
                    </a:lnTo>
                    <a:lnTo>
                      <a:pt x="3793" y="545"/>
                    </a:lnTo>
                    <a:lnTo>
                      <a:pt x="3820" y="582"/>
                    </a:lnTo>
                    <a:lnTo>
                      <a:pt x="3841" y="619"/>
                    </a:lnTo>
                    <a:lnTo>
                      <a:pt x="3858" y="657"/>
                    </a:lnTo>
                    <a:lnTo>
                      <a:pt x="3871" y="696"/>
                    </a:lnTo>
                    <a:lnTo>
                      <a:pt x="3878" y="736"/>
                    </a:lnTo>
                    <a:lnTo>
                      <a:pt x="3880" y="775"/>
                    </a:lnTo>
                    <a:lnTo>
                      <a:pt x="3878" y="816"/>
                    </a:lnTo>
                    <a:lnTo>
                      <a:pt x="3871" y="855"/>
                    </a:lnTo>
                    <a:lnTo>
                      <a:pt x="3858" y="893"/>
                    </a:lnTo>
                    <a:lnTo>
                      <a:pt x="3841" y="931"/>
                    </a:lnTo>
                    <a:lnTo>
                      <a:pt x="3820" y="969"/>
                    </a:lnTo>
                    <a:lnTo>
                      <a:pt x="3793" y="1006"/>
                    </a:lnTo>
                    <a:lnTo>
                      <a:pt x="3762" y="1042"/>
                    </a:lnTo>
                    <a:lnTo>
                      <a:pt x="3728" y="1077"/>
                    </a:lnTo>
                    <a:lnTo>
                      <a:pt x="3688" y="1111"/>
                    </a:lnTo>
                    <a:lnTo>
                      <a:pt x="3647" y="1145"/>
                    </a:lnTo>
                    <a:lnTo>
                      <a:pt x="3599" y="1177"/>
                    </a:lnTo>
                    <a:lnTo>
                      <a:pt x="3549" y="1209"/>
                    </a:lnTo>
                    <a:lnTo>
                      <a:pt x="3495" y="1239"/>
                    </a:lnTo>
                    <a:lnTo>
                      <a:pt x="3437" y="1269"/>
                    </a:lnTo>
                    <a:lnTo>
                      <a:pt x="3376" y="1296"/>
                    </a:lnTo>
                    <a:lnTo>
                      <a:pt x="3312" y="1324"/>
                    </a:lnTo>
                    <a:lnTo>
                      <a:pt x="3245" y="1349"/>
                    </a:lnTo>
                    <a:lnTo>
                      <a:pt x="3174" y="1374"/>
                    </a:lnTo>
                    <a:lnTo>
                      <a:pt x="3101" y="1396"/>
                    </a:lnTo>
                    <a:lnTo>
                      <a:pt x="3025" y="1418"/>
                    </a:lnTo>
                    <a:lnTo>
                      <a:pt x="2947" y="1438"/>
                    </a:lnTo>
                    <a:lnTo>
                      <a:pt x="2864" y="1457"/>
                    </a:lnTo>
                    <a:lnTo>
                      <a:pt x="2781" y="1474"/>
                    </a:lnTo>
                    <a:lnTo>
                      <a:pt x="2695" y="1489"/>
                    </a:lnTo>
                    <a:lnTo>
                      <a:pt x="2607" y="1504"/>
                    </a:lnTo>
                    <a:lnTo>
                      <a:pt x="2517" y="1516"/>
                    </a:lnTo>
                    <a:lnTo>
                      <a:pt x="2426" y="1526"/>
                    </a:lnTo>
                    <a:lnTo>
                      <a:pt x="2331" y="1535"/>
                    </a:lnTo>
                    <a:lnTo>
                      <a:pt x="2236" y="1542"/>
                    </a:lnTo>
                    <a:lnTo>
                      <a:pt x="2138" y="1547"/>
                    </a:lnTo>
                    <a:lnTo>
                      <a:pt x="2040" y="1549"/>
                    </a:lnTo>
                    <a:lnTo>
                      <a:pt x="1940" y="1550"/>
                    </a:lnTo>
                    <a:lnTo>
                      <a:pt x="1840" y="1549"/>
                    </a:lnTo>
                    <a:lnTo>
                      <a:pt x="1742" y="1547"/>
                    </a:lnTo>
                    <a:lnTo>
                      <a:pt x="1644" y="1542"/>
                    </a:lnTo>
                    <a:lnTo>
                      <a:pt x="1549" y="1535"/>
                    </a:lnTo>
                    <a:lnTo>
                      <a:pt x="1455" y="1526"/>
                    </a:lnTo>
                    <a:lnTo>
                      <a:pt x="1363" y="1516"/>
                    </a:lnTo>
                    <a:lnTo>
                      <a:pt x="1274" y="1504"/>
                    </a:lnTo>
                    <a:lnTo>
                      <a:pt x="1185" y="1489"/>
                    </a:lnTo>
                    <a:lnTo>
                      <a:pt x="1099" y="1474"/>
                    </a:lnTo>
                    <a:lnTo>
                      <a:pt x="1015" y="1457"/>
                    </a:lnTo>
                    <a:lnTo>
                      <a:pt x="934" y="1438"/>
                    </a:lnTo>
                    <a:lnTo>
                      <a:pt x="855" y="1418"/>
                    </a:lnTo>
                    <a:lnTo>
                      <a:pt x="780" y="1396"/>
                    </a:lnTo>
                    <a:lnTo>
                      <a:pt x="706" y="1374"/>
                    </a:lnTo>
                    <a:lnTo>
                      <a:pt x="636" y="1349"/>
                    </a:lnTo>
                    <a:lnTo>
                      <a:pt x="569" y="1324"/>
                    </a:lnTo>
                    <a:lnTo>
                      <a:pt x="504" y="1296"/>
                    </a:lnTo>
                    <a:lnTo>
                      <a:pt x="444" y="1269"/>
                    </a:lnTo>
                    <a:lnTo>
                      <a:pt x="385" y="1239"/>
                    </a:lnTo>
                    <a:lnTo>
                      <a:pt x="332" y="1209"/>
                    </a:lnTo>
                    <a:lnTo>
                      <a:pt x="281" y="1177"/>
                    </a:lnTo>
                    <a:lnTo>
                      <a:pt x="234" y="1145"/>
                    </a:lnTo>
                    <a:lnTo>
                      <a:pt x="191" y="1111"/>
                    </a:lnTo>
                    <a:lnTo>
                      <a:pt x="153" y="1077"/>
                    </a:lnTo>
                    <a:lnTo>
                      <a:pt x="118" y="1042"/>
                    </a:lnTo>
                    <a:lnTo>
                      <a:pt x="87" y="1006"/>
                    </a:lnTo>
                    <a:lnTo>
                      <a:pt x="61" y="969"/>
                    </a:lnTo>
                    <a:lnTo>
                      <a:pt x="39" y="931"/>
                    </a:lnTo>
                    <a:lnTo>
                      <a:pt x="23" y="893"/>
                    </a:lnTo>
                    <a:lnTo>
                      <a:pt x="10" y="855"/>
                    </a:lnTo>
                    <a:lnTo>
                      <a:pt x="2" y="816"/>
                    </a:lnTo>
                    <a:lnTo>
                      <a:pt x="0" y="775"/>
                    </a:lnTo>
                    <a:lnTo>
                      <a:pt x="2" y="736"/>
                    </a:lnTo>
                    <a:lnTo>
                      <a:pt x="10" y="696"/>
                    </a:lnTo>
                    <a:lnTo>
                      <a:pt x="23" y="657"/>
                    </a:lnTo>
                    <a:lnTo>
                      <a:pt x="39" y="619"/>
                    </a:lnTo>
                    <a:lnTo>
                      <a:pt x="61" y="582"/>
                    </a:lnTo>
                    <a:lnTo>
                      <a:pt x="87" y="545"/>
                    </a:lnTo>
                    <a:lnTo>
                      <a:pt x="118" y="509"/>
                    </a:lnTo>
                    <a:lnTo>
                      <a:pt x="153" y="473"/>
                    </a:lnTo>
                    <a:lnTo>
                      <a:pt x="191" y="439"/>
                    </a:lnTo>
                    <a:lnTo>
                      <a:pt x="234" y="405"/>
                    </a:lnTo>
                    <a:lnTo>
                      <a:pt x="281" y="373"/>
                    </a:lnTo>
                    <a:lnTo>
                      <a:pt x="332" y="342"/>
                    </a:lnTo>
                    <a:lnTo>
                      <a:pt x="385" y="311"/>
                    </a:lnTo>
                    <a:lnTo>
                      <a:pt x="444" y="283"/>
                    </a:lnTo>
                    <a:lnTo>
                      <a:pt x="504" y="254"/>
                    </a:lnTo>
                    <a:lnTo>
                      <a:pt x="569" y="227"/>
                    </a:lnTo>
                    <a:lnTo>
                      <a:pt x="636" y="202"/>
                    </a:lnTo>
                    <a:lnTo>
                      <a:pt x="706" y="176"/>
                    </a:lnTo>
                    <a:lnTo>
                      <a:pt x="780" y="154"/>
                    </a:lnTo>
                    <a:lnTo>
                      <a:pt x="855" y="132"/>
                    </a:lnTo>
                    <a:lnTo>
                      <a:pt x="934" y="112"/>
                    </a:lnTo>
                    <a:lnTo>
                      <a:pt x="1015" y="93"/>
                    </a:lnTo>
                    <a:lnTo>
                      <a:pt x="1099" y="76"/>
                    </a:lnTo>
                    <a:lnTo>
                      <a:pt x="1185" y="61"/>
                    </a:lnTo>
                    <a:lnTo>
                      <a:pt x="1274" y="47"/>
                    </a:lnTo>
                    <a:lnTo>
                      <a:pt x="1363" y="35"/>
                    </a:lnTo>
                    <a:lnTo>
                      <a:pt x="1455" y="24"/>
                    </a:lnTo>
                    <a:lnTo>
                      <a:pt x="1549" y="16"/>
                    </a:lnTo>
                    <a:lnTo>
                      <a:pt x="1644" y="8"/>
                    </a:lnTo>
                    <a:lnTo>
                      <a:pt x="1742" y="4"/>
                    </a:lnTo>
                    <a:lnTo>
                      <a:pt x="1840" y="1"/>
                    </a:lnTo>
                    <a:lnTo>
                      <a:pt x="1940" y="0"/>
                    </a:lnTo>
                    <a:close/>
                  </a:path>
                </a:pathLst>
              </a:custGeom>
              <a:solidFill>
                <a:srgbClr val="80ABE0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1600" u="sng">
                  <a:latin typeface="Cambria" pitchFamily="18" charset="0"/>
                  <a:cs typeface="+mn-cs"/>
                </a:endParaRPr>
              </a:p>
            </p:txBody>
          </p:sp>
          <p:sp>
            <p:nvSpPr>
              <p:cNvPr id="45129" name="Freeform 8"/>
              <p:cNvSpPr>
                <a:spLocks/>
              </p:cNvSpPr>
              <p:nvPr/>
            </p:nvSpPr>
            <p:spPr bwMode="auto">
              <a:xfrm>
                <a:off x="1014414" y="1092200"/>
                <a:ext cx="1104900" cy="222250"/>
              </a:xfrm>
              <a:custGeom>
                <a:avLst/>
                <a:gdLst>
                  <a:gd name="T0" fmla="*/ 2147483647 w 3880"/>
                  <a:gd name="T1" fmla="*/ 2147483647 h 1550"/>
                  <a:gd name="T2" fmla="*/ 2147483647 w 3880"/>
                  <a:gd name="T3" fmla="*/ 2147483647 h 1550"/>
                  <a:gd name="T4" fmla="*/ 2147483647 w 3880"/>
                  <a:gd name="T5" fmla="*/ 2147483647 h 1550"/>
                  <a:gd name="T6" fmla="*/ 2147483647 w 3880"/>
                  <a:gd name="T7" fmla="*/ 2147483647 h 1550"/>
                  <a:gd name="T8" fmla="*/ 2147483647 w 3880"/>
                  <a:gd name="T9" fmla="*/ 2147483647 h 1550"/>
                  <a:gd name="T10" fmla="*/ 2147483647 w 3880"/>
                  <a:gd name="T11" fmla="*/ 2147483647 h 1550"/>
                  <a:gd name="T12" fmla="*/ 2147483647 w 3880"/>
                  <a:gd name="T13" fmla="*/ 2147483647 h 1550"/>
                  <a:gd name="T14" fmla="*/ 2147483647 w 3880"/>
                  <a:gd name="T15" fmla="*/ 2147483647 h 1550"/>
                  <a:gd name="T16" fmla="*/ 2147483647 w 3880"/>
                  <a:gd name="T17" fmla="*/ 2147483647 h 1550"/>
                  <a:gd name="T18" fmla="*/ 2147483647 w 3880"/>
                  <a:gd name="T19" fmla="*/ 2147483647 h 1550"/>
                  <a:gd name="T20" fmla="*/ 2147483647 w 3880"/>
                  <a:gd name="T21" fmla="*/ 2147483647 h 1550"/>
                  <a:gd name="T22" fmla="*/ 2147483647 w 3880"/>
                  <a:gd name="T23" fmla="*/ 2147483647 h 1550"/>
                  <a:gd name="T24" fmla="*/ 2147483647 w 3880"/>
                  <a:gd name="T25" fmla="*/ 2147483647 h 1550"/>
                  <a:gd name="T26" fmla="*/ 2147483647 w 3880"/>
                  <a:gd name="T27" fmla="*/ 2147483647 h 1550"/>
                  <a:gd name="T28" fmla="*/ 2147483647 w 3880"/>
                  <a:gd name="T29" fmla="*/ 2147483647 h 1550"/>
                  <a:gd name="T30" fmla="*/ 2147483647 w 3880"/>
                  <a:gd name="T31" fmla="*/ 2147483647 h 1550"/>
                  <a:gd name="T32" fmla="*/ 2147483647 w 3880"/>
                  <a:gd name="T33" fmla="*/ 2147483647 h 1550"/>
                  <a:gd name="T34" fmla="*/ 2147483647 w 3880"/>
                  <a:gd name="T35" fmla="*/ 2147483647 h 1550"/>
                  <a:gd name="T36" fmla="*/ 2147483647 w 3880"/>
                  <a:gd name="T37" fmla="*/ 2147483647 h 1550"/>
                  <a:gd name="T38" fmla="*/ 2147483647 w 3880"/>
                  <a:gd name="T39" fmla="*/ 2147483647 h 1550"/>
                  <a:gd name="T40" fmla="*/ 2147483647 w 3880"/>
                  <a:gd name="T41" fmla="*/ 2147483647 h 1550"/>
                  <a:gd name="T42" fmla="*/ 2147483647 w 3880"/>
                  <a:gd name="T43" fmla="*/ 2147483647 h 1550"/>
                  <a:gd name="T44" fmla="*/ 2147483647 w 3880"/>
                  <a:gd name="T45" fmla="*/ 2147483647 h 1550"/>
                  <a:gd name="T46" fmla="*/ 2147483647 w 3880"/>
                  <a:gd name="T47" fmla="*/ 2147483647 h 1550"/>
                  <a:gd name="T48" fmla="*/ 2147483647 w 3880"/>
                  <a:gd name="T49" fmla="*/ 2147483647 h 1550"/>
                  <a:gd name="T50" fmla="*/ 2147483647 w 3880"/>
                  <a:gd name="T51" fmla="*/ 2147483647 h 1550"/>
                  <a:gd name="T52" fmla="*/ 2147483647 w 3880"/>
                  <a:gd name="T53" fmla="*/ 2147483647 h 1550"/>
                  <a:gd name="T54" fmla="*/ 2147483647 w 3880"/>
                  <a:gd name="T55" fmla="*/ 2147483647 h 1550"/>
                  <a:gd name="T56" fmla="*/ 2147483647 w 3880"/>
                  <a:gd name="T57" fmla="*/ 2147483647 h 1550"/>
                  <a:gd name="T58" fmla="*/ 2147483647 w 3880"/>
                  <a:gd name="T59" fmla="*/ 2147483647 h 1550"/>
                  <a:gd name="T60" fmla="*/ 2147483647 w 3880"/>
                  <a:gd name="T61" fmla="*/ 2147483647 h 1550"/>
                  <a:gd name="T62" fmla="*/ 2147483647 w 3880"/>
                  <a:gd name="T63" fmla="*/ 2147483647 h 1550"/>
                  <a:gd name="T64" fmla="*/ 2147483647 w 3880"/>
                  <a:gd name="T65" fmla="*/ 2147483647 h 1550"/>
                  <a:gd name="T66" fmla="*/ 2147483647 w 3880"/>
                  <a:gd name="T67" fmla="*/ 2147483647 h 1550"/>
                  <a:gd name="T68" fmla="*/ 2147483647 w 3880"/>
                  <a:gd name="T69" fmla="*/ 2147483647 h 1550"/>
                  <a:gd name="T70" fmla="*/ 2147483647 w 3880"/>
                  <a:gd name="T71" fmla="*/ 2147483647 h 1550"/>
                  <a:gd name="T72" fmla="*/ 2147483647 w 3880"/>
                  <a:gd name="T73" fmla="*/ 2147483647 h 1550"/>
                  <a:gd name="T74" fmla="*/ 2147483647 w 3880"/>
                  <a:gd name="T75" fmla="*/ 2147483647 h 1550"/>
                  <a:gd name="T76" fmla="*/ 2147483647 w 3880"/>
                  <a:gd name="T77" fmla="*/ 2147483647 h 1550"/>
                  <a:gd name="T78" fmla="*/ 2147483647 w 3880"/>
                  <a:gd name="T79" fmla="*/ 2147483647 h 1550"/>
                  <a:gd name="T80" fmla="*/ 2147483647 w 3880"/>
                  <a:gd name="T81" fmla="*/ 2147483647 h 1550"/>
                  <a:gd name="T82" fmla="*/ 2147483647 w 3880"/>
                  <a:gd name="T83" fmla="*/ 2147483647 h 1550"/>
                  <a:gd name="T84" fmla="*/ 2147483647 w 3880"/>
                  <a:gd name="T85" fmla="*/ 0 h 155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0"/>
                  <a:gd name="T130" fmla="*/ 0 h 1550"/>
                  <a:gd name="T131" fmla="*/ 3880 w 3880"/>
                  <a:gd name="T132" fmla="*/ 1550 h 155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0" h="1550">
                    <a:moveTo>
                      <a:pt x="1940" y="0"/>
                    </a:moveTo>
                    <a:lnTo>
                      <a:pt x="2040" y="1"/>
                    </a:lnTo>
                    <a:lnTo>
                      <a:pt x="2138" y="4"/>
                    </a:lnTo>
                    <a:lnTo>
                      <a:pt x="2236" y="8"/>
                    </a:lnTo>
                    <a:lnTo>
                      <a:pt x="2331" y="16"/>
                    </a:lnTo>
                    <a:lnTo>
                      <a:pt x="2426" y="24"/>
                    </a:lnTo>
                    <a:lnTo>
                      <a:pt x="2517" y="35"/>
                    </a:lnTo>
                    <a:lnTo>
                      <a:pt x="2607" y="47"/>
                    </a:lnTo>
                    <a:lnTo>
                      <a:pt x="2695" y="61"/>
                    </a:lnTo>
                    <a:lnTo>
                      <a:pt x="2781" y="76"/>
                    </a:lnTo>
                    <a:lnTo>
                      <a:pt x="2864" y="93"/>
                    </a:lnTo>
                    <a:lnTo>
                      <a:pt x="2947" y="112"/>
                    </a:lnTo>
                    <a:lnTo>
                      <a:pt x="3025" y="132"/>
                    </a:lnTo>
                    <a:lnTo>
                      <a:pt x="3101" y="154"/>
                    </a:lnTo>
                    <a:lnTo>
                      <a:pt x="3174" y="176"/>
                    </a:lnTo>
                    <a:lnTo>
                      <a:pt x="3245" y="202"/>
                    </a:lnTo>
                    <a:lnTo>
                      <a:pt x="3312" y="227"/>
                    </a:lnTo>
                    <a:lnTo>
                      <a:pt x="3376" y="254"/>
                    </a:lnTo>
                    <a:lnTo>
                      <a:pt x="3437" y="283"/>
                    </a:lnTo>
                    <a:lnTo>
                      <a:pt x="3495" y="311"/>
                    </a:lnTo>
                    <a:lnTo>
                      <a:pt x="3549" y="342"/>
                    </a:lnTo>
                    <a:lnTo>
                      <a:pt x="3599" y="373"/>
                    </a:lnTo>
                    <a:lnTo>
                      <a:pt x="3647" y="405"/>
                    </a:lnTo>
                    <a:lnTo>
                      <a:pt x="3688" y="439"/>
                    </a:lnTo>
                    <a:lnTo>
                      <a:pt x="3728" y="473"/>
                    </a:lnTo>
                    <a:lnTo>
                      <a:pt x="3762" y="509"/>
                    </a:lnTo>
                    <a:lnTo>
                      <a:pt x="3793" y="545"/>
                    </a:lnTo>
                    <a:lnTo>
                      <a:pt x="3820" y="582"/>
                    </a:lnTo>
                    <a:lnTo>
                      <a:pt x="3841" y="619"/>
                    </a:lnTo>
                    <a:lnTo>
                      <a:pt x="3858" y="657"/>
                    </a:lnTo>
                    <a:lnTo>
                      <a:pt x="3871" y="696"/>
                    </a:lnTo>
                    <a:lnTo>
                      <a:pt x="3878" y="736"/>
                    </a:lnTo>
                    <a:lnTo>
                      <a:pt x="3880" y="775"/>
                    </a:lnTo>
                    <a:lnTo>
                      <a:pt x="3878" y="816"/>
                    </a:lnTo>
                    <a:lnTo>
                      <a:pt x="3871" y="855"/>
                    </a:lnTo>
                    <a:lnTo>
                      <a:pt x="3858" y="893"/>
                    </a:lnTo>
                    <a:lnTo>
                      <a:pt x="3841" y="931"/>
                    </a:lnTo>
                    <a:lnTo>
                      <a:pt x="3820" y="969"/>
                    </a:lnTo>
                    <a:lnTo>
                      <a:pt x="3793" y="1006"/>
                    </a:lnTo>
                    <a:lnTo>
                      <a:pt x="3762" y="1042"/>
                    </a:lnTo>
                    <a:lnTo>
                      <a:pt x="3728" y="1077"/>
                    </a:lnTo>
                    <a:lnTo>
                      <a:pt x="3688" y="1111"/>
                    </a:lnTo>
                    <a:lnTo>
                      <a:pt x="3647" y="1145"/>
                    </a:lnTo>
                    <a:lnTo>
                      <a:pt x="3599" y="1177"/>
                    </a:lnTo>
                    <a:lnTo>
                      <a:pt x="3549" y="1209"/>
                    </a:lnTo>
                    <a:lnTo>
                      <a:pt x="3495" y="1239"/>
                    </a:lnTo>
                    <a:lnTo>
                      <a:pt x="3437" y="1269"/>
                    </a:lnTo>
                    <a:lnTo>
                      <a:pt x="3376" y="1296"/>
                    </a:lnTo>
                    <a:lnTo>
                      <a:pt x="3312" y="1324"/>
                    </a:lnTo>
                    <a:lnTo>
                      <a:pt x="3245" y="1349"/>
                    </a:lnTo>
                    <a:lnTo>
                      <a:pt x="3174" y="1374"/>
                    </a:lnTo>
                    <a:lnTo>
                      <a:pt x="3101" y="1396"/>
                    </a:lnTo>
                    <a:lnTo>
                      <a:pt x="3025" y="1418"/>
                    </a:lnTo>
                    <a:lnTo>
                      <a:pt x="2947" y="1438"/>
                    </a:lnTo>
                    <a:lnTo>
                      <a:pt x="2864" y="1457"/>
                    </a:lnTo>
                    <a:lnTo>
                      <a:pt x="2781" y="1474"/>
                    </a:lnTo>
                    <a:lnTo>
                      <a:pt x="2695" y="1489"/>
                    </a:lnTo>
                    <a:lnTo>
                      <a:pt x="2607" y="1504"/>
                    </a:lnTo>
                    <a:lnTo>
                      <a:pt x="2517" y="1516"/>
                    </a:lnTo>
                    <a:lnTo>
                      <a:pt x="2426" y="1526"/>
                    </a:lnTo>
                    <a:lnTo>
                      <a:pt x="2331" y="1535"/>
                    </a:lnTo>
                    <a:lnTo>
                      <a:pt x="2236" y="1542"/>
                    </a:lnTo>
                    <a:lnTo>
                      <a:pt x="2138" y="1547"/>
                    </a:lnTo>
                    <a:lnTo>
                      <a:pt x="2040" y="1549"/>
                    </a:lnTo>
                    <a:lnTo>
                      <a:pt x="1940" y="1550"/>
                    </a:lnTo>
                    <a:lnTo>
                      <a:pt x="1840" y="1549"/>
                    </a:lnTo>
                    <a:lnTo>
                      <a:pt x="1742" y="1547"/>
                    </a:lnTo>
                    <a:lnTo>
                      <a:pt x="1644" y="1542"/>
                    </a:lnTo>
                    <a:lnTo>
                      <a:pt x="1549" y="1535"/>
                    </a:lnTo>
                    <a:lnTo>
                      <a:pt x="1455" y="1526"/>
                    </a:lnTo>
                    <a:lnTo>
                      <a:pt x="1363" y="1516"/>
                    </a:lnTo>
                    <a:lnTo>
                      <a:pt x="1274" y="1504"/>
                    </a:lnTo>
                    <a:lnTo>
                      <a:pt x="1185" y="1489"/>
                    </a:lnTo>
                    <a:lnTo>
                      <a:pt x="1099" y="1474"/>
                    </a:lnTo>
                    <a:lnTo>
                      <a:pt x="1015" y="1457"/>
                    </a:lnTo>
                    <a:lnTo>
                      <a:pt x="934" y="1438"/>
                    </a:lnTo>
                    <a:lnTo>
                      <a:pt x="855" y="1418"/>
                    </a:lnTo>
                    <a:lnTo>
                      <a:pt x="780" y="1396"/>
                    </a:lnTo>
                    <a:lnTo>
                      <a:pt x="706" y="1374"/>
                    </a:lnTo>
                    <a:lnTo>
                      <a:pt x="636" y="1349"/>
                    </a:lnTo>
                    <a:lnTo>
                      <a:pt x="569" y="1324"/>
                    </a:lnTo>
                    <a:lnTo>
                      <a:pt x="504" y="1296"/>
                    </a:lnTo>
                    <a:lnTo>
                      <a:pt x="444" y="1269"/>
                    </a:lnTo>
                    <a:lnTo>
                      <a:pt x="385" y="1239"/>
                    </a:lnTo>
                    <a:lnTo>
                      <a:pt x="332" y="1209"/>
                    </a:lnTo>
                    <a:lnTo>
                      <a:pt x="281" y="1177"/>
                    </a:lnTo>
                    <a:lnTo>
                      <a:pt x="234" y="1145"/>
                    </a:lnTo>
                    <a:lnTo>
                      <a:pt x="191" y="1111"/>
                    </a:lnTo>
                    <a:lnTo>
                      <a:pt x="153" y="1077"/>
                    </a:lnTo>
                    <a:lnTo>
                      <a:pt x="118" y="1042"/>
                    </a:lnTo>
                    <a:lnTo>
                      <a:pt x="87" y="1006"/>
                    </a:lnTo>
                    <a:lnTo>
                      <a:pt x="61" y="969"/>
                    </a:lnTo>
                    <a:lnTo>
                      <a:pt x="39" y="931"/>
                    </a:lnTo>
                    <a:lnTo>
                      <a:pt x="23" y="893"/>
                    </a:lnTo>
                    <a:lnTo>
                      <a:pt x="10" y="855"/>
                    </a:lnTo>
                    <a:lnTo>
                      <a:pt x="2" y="816"/>
                    </a:lnTo>
                    <a:lnTo>
                      <a:pt x="0" y="775"/>
                    </a:lnTo>
                    <a:lnTo>
                      <a:pt x="2" y="736"/>
                    </a:lnTo>
                    <a:lnTo>
                      <a:pt x="10" y="696"/>
                    </a:lnTo>
                    <a:lnTo>
                      <a:pt x="23" y="657"/>
                    </a:lnTo>
                    <a:lnTo>
                      <a:pt x="39" y="619"/>
                    </a:lnTo>
                    <a:lnTo>
                      <a:pt x="61" y="582"/>
                    </a:lnTo>
                    <a:lnTo>
                      <a:pt x="87" y="545"/>
                    </a:lnTo>
                    <a:lnTo>
                      <a:pt x="118" y="509"/>
                    </a:lnTo>
                    <a:lnTo>
                      <a:pt x="153" y="473"/>
                    </a:lnTo>
                    <a:lnTo>
                      <a:pt x="191" y="439"/>
                    </a:lnTo>
                    <a:lnTo>
                      <a:pt x="234" y="405"/>
                    </a:lnTo>
                    <a:lnTo>
                      <a:pt x="281" y="373"/>
                    </a:lnTo>
                    <a:lnTo>
                      <a:pt x="332" y="342"/>
                    </a:lnTo>
                    <a:lnTo>
                      <a:pt x="385" y="311"/>
                    </a:lnTo>
                    <a:lnTo>
                      <a:pt x="444" y="283"/>
                    </a:lnTo>
                    <a:lnTo>
                      <a:pt x="504" y="254"/>
                    </a:lnTo>
                    <a:lnTo>
                      <a:pt x="569" y="227"/>
                    </a:lnTo>
                    <a:lnTo>
                      <a:pt x="636" y="202"/>
                    </a:lnTo>
                    <a:lnTo>
                      <a:pt x="706" y="176"/>
                    </a:lnTo>
                    <a:lnTo>
                      <a:pt x="780" y="154"/>
                    </a:lnTo>
                    <a:lnTo>
                      <a:pt x="855" y="132"/>
                    </a:lnTo>
                    <a:lnTo>
                      <a:pt x="934" y="112"/>
                    </a:lnTo>
                    <a:lnTo>
                      <a:pt x="1015" y="93"/>
                    </a:lnTo>
                    <a:lnTo>
                      <a:pt x="1099" y="76"/>
                    </a:lnTo>
                    <a:lnTo>
                      <a:pt x="1185" y="61"/>
                    </a:lnTo>
                    <a:lnTo>
                      <a:pt x="1274" y="47"/>
                    </a:lnTo>
                    <a:lnTo>
                      <a:pt x="1363" y="35"/>
                    </a:lnTo>
                    <a:lnTo>
                      <a:pt x="1455" y="24"/>
                    </a:lnTo>
                    <a:lnTo>
                      <a:pt x="1549" y="16"/>
                    </a:lnTo>
                    <a:lnTo>
                      <a:pt x="1644" y="8"/>
                    </a:lnTo>
                    <a:lnTo>
                      <a:pt x="1742" y="4"/>
                    </a:lnTo>
                    <a:lnTo>
                      <a:pt x="1840" y="1"/>
                    </a:lnTo>
                    <a:lnTo>
                      <a:pt x="19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ED1EE">
                      <a:alpha val="0"/>
                    </a:srgbClr>
                  </a:gs>
                  <a:gs pos="100000">
                    <a:schemeClr val="bg1">
                      <a:alpha val="21999"/>
                    </a:schemeClr>
                  </a:gs>
                </a:gsLst>
                <a:lin ang="162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7" name="Freeform 21"/>
            <p:cNvSpPr>
              <a:spLocks/>
            </p:cNvSpPr>
            <p:nvPr/>
          </p:nvSpPr>
          <p:spPr bwMode="auto">
            <a:xfrm>
              <a:off x="4848226" y="2953990"/>
              <a:ext cx="1089025" cy="534988"/>
            </a:xfrm>
            <a:custGeom>
              <a:avLst/>
              <a:gdLst/>
              <a:ahLst/>
              <a:cxnLst>
                <a:cxn ang="0">
                  <a:pos x="2556" y="0"/>
                </a:cxn>
                <a:cxn ang="0">
                  <a:pos x="2594" y="5"/>
                </a:cxn>
                <a:cxn ang="0">
                  <a:pos x="2629" y="16"/>
                </a:cxn>
                <a:cxn ang="0">
                  <a:pos x="2660" y="32"/>
                </a:cxn>
                <a:cxn ang="0">
                  <a:pos x="2688" y="55"/>
                </a:cxn>
                <a:cxn ang="0">
                  <a:pos x="2710" y="82"/>
                </a:cxn>
                <a:cxn ang="0">
                  <a:pos x="2727" y="113"/>
                </a:cxn>
                <a:cxn ang="0">
                  <a:pos x="2738" y="148"/>
                </a:cxn>
                <a:cxn ang="0">
                  <a:pos x="2741" y="185"/>
                </a:cxn>
                <a:cxn ang="0">
                  <a:pos x="2740" y="1182"/>
                </a:cxn>
                <a:cxn ang="0">
                  <a:pos x="2733" y="1217"/>
                </a:cxn>
                <a:cxn ang="0">
                  <a:pos x="2719" y="1250"/>
                </a:cxn>
                <a:cxn ang="0">
                  <a:pos x="2699" y="1279"/>
                </a:cxn>
                <a:cxn ang="0">
                  <a:pos x="2674" y="1304"/>
                </a:cxn>
                <a:cxn ang="0">
                  <a:pos x="2645" y="1325"/>
                </a:cxn>
                <a:cxn ang="0">
                  <a:pos x="2611" y="1339"/>
                </a:cxn>
                <a:cxn ang="0">
                  <a:pos x="2575" y="1346"/>
                </a:cxn>
                <a:cxn ang="0">
                  <a:pos x="184" y="1347"/>
                </a:cxn>
                <a:cxn ang="0">
                  <a:pos x="147" y="1344"/>
                </a:cxn>
                <a:cxn ang="0">
                  <a:pos x="113" y="1332"/>
                </a:cxn>
                <a:cxn ang="0">
                  <a:pos x="82" y="1315"/>
                </a:cxn>
                <a:cxn ang="0">
                  <a:pos x="54" y="1293"/>
                </a:cxn>
                <a:cxn ang="0">
                  <a:pos x="32" y="1265"/>
                </a:cxn>
                <a:cxn ang="0">
                  <a:pos x="14" y="1234"/>
                </a:cxn>
                <a:cxn ang="0">
                  <a:pos x="3" y="1200"/>
                </a:cxn>
                <a:cxn ang="0">
                  <a:pos x="0" y="1163"/>
                </a:cxn>
                <a:cxn ang="0">
                  <a:pos x="1" y="166"/>
                </a:cxn>
                <a:cxn ang="0">
                  <a:pos x="8" y="130"/>
                </a:cxn>
                <a:cxn ang="0">
                  <a:pos x="22" y="98"/>
                </a:cxn>
                <a:cxn ang="0">
                  <a:pos x="43" y="68"/>
                </a:cxn>
                <a:cxn ang="0">
                  <a:pos x="68" y="43"/>
                </a:cxn>
                <a:cxn ang="0">
                  <a:pos x="96" y="23"/>
                </a:cxn>
                <a:cxn ang="0">
                  <a:pos x="130" y="8"/>
                </a:cxn>
                <a:cxn ang="0">
                  <a:pos x="165" y="1"/>
                </a:cxn>
              </a:cxnLst>
              <a:rect l="0" t="0" r="r" b="b"/>
              <a:pathLst>
                <a:path w="2741" h="1347">
                  <a:moveTo>
                    <a:pt x="184" y="0"/>
                  </a:moveTo>
                  <a:lnTo>
                    <a:pt x="2556" y="0"/>
                  </a:lnTo>
                  <a:lnTo>
                    <a:pt x="2575" y="1"/>
                  </a:lnTo>
                  <a:lnTo>
                    <a:pt x="2594" y="5"/>
                  </a:lnTo>
                  <a:lnTo>
                    <a:pt x="2611" y="8"/>
                  </a:lnTo>
                  <a:lnTo>
                    <a:pt x="2629" y="16"/>
                  </a:lnTo>
                  <a:lnTo>
                    <a:pt x="2645" y="23"/>
                  </a:lnTo>
                  <a:lnTo>
                    <a:pt x="2660" y="32"/>
                  </a:lnTo>
                  <a:lnTo>
                    <a:pt x="2674" y="43"/>
                  </a:lnTo>
                  <a:lnTo>
                    <a:pt x="2688" y="55"/>
                  </a:lnTo>
                  <a:lnTo>
                    <a:pt x="2699" y="68"/>
                  </a:lnTo>
                  <a:lnTo>
                    <a:pt x="2710" y="82"/>
                  </a:lnTo>
                  <a:lnTo>
                    <a:pt x="2719" y="98"/>
                  </a:lnTo>
                  <a:lnTo>
                    <a:pt x="2727" y="113"/>
                  </a:lnTo>
                  <a:lnTo>
                    <a:pt x="2733" y="130"/>
                  </a:lnTo>
                  <a:lnTo>
                    <a:pt x="2738" y="148"/>
                  </a:lnTo>
                  <a:lnTo>
                    <a:pt x="2740" y="166"/>
                  </a:lnTo>
                  <a:lnTo>
                    <a:pt x="2741" y="185"/>
                  </a:lnTo>
                  <a:lnTo>
                    <a:pt x="2741" y="1163"/>
                  </a:lnTo>
                  <a:lnTo>
                    <a:pt x="2740" y="1182"/>
                  </a:lnTo>
                  <a:lnTo>
                    <a:pt x="2738" y="1200"/>
                  </a:lnTo>
                  <a:lnTo>
                    <a:pt x="2733" y="1217"/>
                  </a:lnTo>
                  <a:lnTo>
                    <a:pt x="2727" y="1234"/>
                  </a:lnTo>
                  <a:lnTo>
                    <a:pt x="2719" y="1250"/>
                  </a:lnTo>
                  <a:lnTo>
                    <a:pt x="2710" y="1265"/>
                  </a:lnTo>
                  <a:lnTo>
                    <a:pt x="2699" y="1279"/>
                  </a:lnTo>
                  <a:lnTo>
                    <a:pt x="2688" y="1293"/>
                  </a:lnTo>
                  <a:lnTo>
                    <a:pt x="2674" y="1304"/>
                  </a:lnTo>
                  <a:lnTo>
                    <a:pt x="2660" y="1315"/>
                  </a:lnTo>
                  <a:lnTo>
                    <a:pt x="2645" y="1325"/>
                  </a:lnTo>
                  <a:lnTo>
                    <a:pt x="2629" y="1332"/>
                  </a:lnTo>
                  <a:lnTo>
                    <a:pt x="2611" y="1339"/>
                  </a:lnTo>
                  <a:lnTo>
                    <a:pt x="2594" y="1344"/>
                  </a:lnTo>
                  <a:lnTo>
                    <a:pt x="2575" y="1346"/>
                  </a:lnTo>
                  <a:lnTo>
                    <a:pt x="2556" y="1347"/>
                  </a:lnTo>
                  <a:lnTo>
                    <a:pt x="184" y="1347"/>
                  </a:lnTo>
                  <a:lnTo>
                    <a:pt x="165" y="1346"/>
                  </a:lnTo>
                  <a:lnTo>
                    <a:pt x="147" y="1344"/>
                  </a:lnTo>
                  <a:lnTo>
                    <a:pt x="130" y="1339"/>
                  </a:lnTo>
                  <a:lnTo>
                    <a:pt x="113" y="1332"/>
                  </a:lnTo>
                  <a:lnTo>
                    <a:pt x="96" y="1325"/>
                  </a:lnTo>
                  <a:lnTo>
                    <a:pt x="82" y="1315"/>
                  </a:lnTo>
                  <a:lnTo>
                    <a:pt x="68" y="1304"/>
                  </a:lnTo>
                  <a:lnTo>
                    <a:pt x="54" y="1293"/>
                  </a:lnTo>
                  <a:lnTo>
                    <a:pt x="43" y="1279"/>
                  </a:lnTo>
                  <a:lnTo>
                    <a:pt x="32" y="1265"/>
                  </a:lnTo>
                  <a:lnTo>
                    <a:pt x="22" y="1250"/>
                  </a:lnTo>
                  <a:lnTo>
                    <a:pt x="14" y="1234"/>
                  </a:lnTo>
                  <a:lnTo>
                    <a:pt x="8" y="1217"/>
                  </a:lnTo>
                  <a:lnTo>
                    <a:pt x="3" y="1200"/>
                  </a:lnTo>
                  <a:lnTo>
                    <a:pt x="1" y="1182"/>
                  </a:lnTo>
                  <a:lnTo>
                    <a:pt x="0" y="1163"/>
                  </a:lnTo>
                  <a:lnTo>
                    <a:pt x="0" y="185"/>
                  </a:lnTo>
                  <a:lnTo>
                    <a:pt x="1" y="166"/>
                  </a:lnTo>
                  <a:lnTo>
                    <a:pt x="3" y="148"/>
                  </a:lnTo>
                  <a:lnTo>
                    <a:pt x="8" y="130"/>
                  </a:lnTo>
                  <a:lnTo>
                    <a:pt x="14" y="113"/>
                  </a:lnTo>
                  <a:lnTo>
                    <a:pt x="22" y="98"/>
                  </a:lnTo>
                  <a:lnTo>
                    <a:pt x="32" y="82"/>
                  </a:lnTo>
                  <a:lnTo>
                    <a:pt x="43" y="68"/>
                  </a:lnTo>
                  <a:lnTo>
                    <a:pt x="54" y="55"/>
                  </a:lnTo>
                  <a:lnTo>
                    <a:pt x="68" y="43"/>
                  </a:lnTo>
                  <a:lnTo>
                    <a:pt x="82" y="32"/>
                  </a:lnTo>
                  <a:lnTo>
                    <a:pt x="96" y="23"/>
                  </a:lnTo>
                  <a:lnTo>
                    <a:pt x="113" y="16"/>
                  </a:lnTo>
                  <a:lnTo>
                    <a:pt x="130" y="8"/>
                  </a:lnTo>
                  <a:lnTo>
                    <a:pt x="147" y="5"/>
                  </a:lnTo>
                  <a:lnTo>
                    <a:pt x="165" y="1"/>
                  </a:lnTo>
                  <a:lnTo>
                    <a:pt x="184" y="0"/>
                  </a:lnTo>
                  <a:close/>
                </a:path>
              </a:pathLst>
            </a:cu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</a:endParaRPr>
            </a:p>
          </p:txBody>
        </p:sp>
        <p:sp>
          <p:nvSpPr>
            <p:cNvPr id="98" name="Rectangle 24"/>
            <p:cNvSpPr>
              <a:spLocks noChangeArrowheads="1"/>
            </p:cNvSpPr>
            <p:nvPr/>
          </p:nvSpPr>
          <p:spPr bwMode="auto">
            <a:xfrm>
              <a:off x="1433513" y="4022377"/>
              <a:ext cx="1157288" cy="512763"/>
            </a:xfrm>
            <a:prstGeom prst="rect">
              <a:avLst/>
            </a:pr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</a:endParaRPr>
            </a:p>
          </p:txBody>
        </p:sp>
        <p:sp>
          <p:nvSpPr>
            <p:cNvPr id="99" name="Rectangle 29"/>
            <p:cNvSpPr>
              <a:spLocks noChangeArrowheads="1"/>
            </p:cNvSpPr>
            <p:nvPr/>
          </p:nvSpPr>
          <p:spPr bwMode="auto">
            <a:xfrm>
              <a:off x="4568826" y="4327177"/>
              <a:ext cx="1884363" cy="309563"/>
            </a:xfrm>
            <a:prstGeom prst="rect">
              <a:avLst/>
            </a:pr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</a:endParaRPr>
            </a:p>
          </p:txBody>
        </p:sp>
        <p:sp>
          <p:nvSpPr>
            <p:cNvPr id="100" name="Freeform 38"/>
            <p:cNvSpPr>
              <a:spLocks/>
            </p:cNvSpPr>
            <p:nvPr/>
          </p:nvSpPr>
          <p:spPr bwMode="auto">
            <a:xfrm>
              <a:off x="3157538" y="3635027"/>
              <a:ext cx="1087438" cy="534988"/>
            </a:xfrm>
            <a:custGeom>
              <a:avLst/>
              <a:gdLst/>
              <a:ahLst/>
              <a:cxnLst>
                <a:cxn ang="0">
                  <a:pos x="2557" y="0"/>
                </a:cxn>
                <a:cxn ang="0">
                  <a:pos x="2594" y="4"/>
                </a:cxn>
                <a:cxn ang="0">
                  <a:pos x="2629" y="15"/>
                </a:cxn>
                <a:cxn ang="0">
                  <a:pos x="2661" y="31"/>
                </a:cxn>
                <a:cxn ang="0">
                  <a:pos x="2688" y="54"/>
                </a:cxn>
                <a:cxn ang="0">
                  <a:pos x="2710" y="81"/>
                </a:cxn>
                <a:cxn ang="0">
                  <a:pos x="2728" y="114"/>
                </a:cxn>
                <a:cxn ang="0">
                  <a:pos x="2738" y="148"/>
                </a:cxn>
                <a:cxn ang="0">
                  <a:pos x="2742" y="185"/>
                </a:cxn>
                <a:cxn ang="0">
                  <a:pos x="2741" y="1181"/>
                </a:cxn>
                <a:cxn ang="0">
                  <a:pos x="2734" y="1216"/>
                </a:cxn>
                <a:cxn ang="0">
                  <a:pos x="2719" y="1250"/>
                </a:cxn>
                <a:cxn ang="0">
                  <a:pos x="2700" y="1280"/>
                </a:cxn>
                <a:cxn ang="0">
                  <a:pos x="2675" y="1305"/>
                </a:cxn>
                <a:cxn ang="0">
                  <a:pos x="2645" y="1324"/>
                </a:cxn>
                <a:cxn ang="0">
                  <a:pos x="2612" y="1338"/>
                </a:cxn>
                <a:cxn ang="0">
                  <a:pos x="2576" y="1345"/>
                </a:cxn>
                <a:cxn ang="0">
                  <a:pos x="185" y="1346"/>
                </a:cxn>
                <a:cxn ang="0">
                  <a:pos x="148" y="1343"/>
                </a:cxn>
                <a:cxn ang="0">
                  <a:pos x="114" y="1332"/>
                </a:cxn>
                <a:cxn ang="0">
                  <a:pos x="82" y="1315"/>
                </a:cxn>
                <a:cxn ang="0">
                  <a:pos x="55" y="1293"/>
                </a:cxn>
                <a:cxn ang="0">
                  <a:pos x="33" y="1265"/>
                </a:cxn>
                <a:cxn ang="0">
                  <a:pos x="15" y="1233"/>
                </a:cxn>
                <a:cxn ang="0">
                  <a:pos x="4" y="1199"/>
                </a:cxn>
                <a:cxn ang="0">
                  <a:pos x="0" y="1162"/>
                </a:cxn>
                <a:cxn ang="0">
                  <a:pos x="2" y="166"/>
                </a:cxn>
                <a:cxn ang="0">
                  <a:pos x="9" y="130"/>
                </a:cxn>
                <a:cxn ang="0">
                  <a:pos x="23" y="97"/>
                </a:cxn>
                <a:cxn ang="0">
                  <a:pos x="43" y="67"/>
                </a:cxn>
                <a:cxn ang="0">
                  <a:pos x="68" y="42"/>
                </a:cxn>
                <a:cxn ang="0">
                  <a:pos x="97" y="23"/>
                </a:cxn>
                <a:cxn ang="0">
                  <a:pos x="130" y="9"/>
                </a:cxn>
                <a:cxn ang="0">
                  <a:pos x="166" y="1"/>
                </a:cxn>
              </a:cxnLst>
              <a:rect l="0" t="0" r="r" b="b"/>
              <a:pathLst>
                <a:path w="2742" h="1346">
                  <a:moveTo>
                    <a:pt x="185" y="0"/>
                  </a:moveTo>
                  <a:lnTo>
                    <a:pt x="2557" y="0"/>
                  </a:lnTo>
                  <a:lnTo>
                    <a:pt x="2576" y="1"/>
                  </a:lnTo>
                  <a:lnTo>
                    <a:pt x="2594" y="4"/>
                  </a:lnTo>
                  <a:lnTo>
                    <a:pt x="2612" y="9"/>
                  </a:lnTo>
                  <a:lnTo>
                    <a:pt x="2629" y="15"/>
                  </a:lnTo>
                  <a:lnTo>
                    <a:pt x="2645" y="23"/>
                  </a:lnTo>
                  <a:lnTo>
                    <a:pt x="2661" y="31"/>
                  </a:lnTo>
                  <a:lnTo>
                    <a:pt x="2675" y="42"/>
                  </a:lnTo>
                  <a:lnTo>
                    <a:pt x="2688" y="54"/>
                  </a:lnTo>
                  <a:lnTo>
                    <a:pt x="2700" y="67"/>
                  </a:lnTo>
                  <a:lnTo>
                    <a:pt x="2710" y="81"/>
                  </a:lnTo>
                  <a:lnTo>
                    <a:pt x="2719" y="97"/>
                  </a:lnTo>
                  <a:lnTo>
                    <a:pt x="2728" y="114"/>
                  </a:lnTo>
                  <a:lnTo>
                    <a:pt x="2734" y="130"/>
                  </a:lnTo>
                  <a:lnTo>
                    <a:pt x="2738" y="148"/>
                  </a:lnTo>
                  <a:lnTo>
                    <a:pt x="2741" y="166"/>
                  </a:lnTo>
                  <a:lnTo>
                    <a:pt x="2742" y="185"/>
                  </a:lnTo>
                  <a:lnTo>
                    <a:pt x="2742" y="1162"/>
                  </a:lnTo>
                  <a:lnTo>
                    <a:pt x="2741" y="1181"/>
                  </a:lnTo>
                  <a:lnTo>
                    <a:pt x="2738" y="1199"/>
                  </a:lnTo>
                  <a:lnTo>
                    <a:pt x="2734" y="1216"/>
                  </a:lnTo>
                  <a:lnTo>
                    <a:pt x="2728" y="1233"/>
                  </a:lnTo>
                  <a:lnTo>
                    <a:pt x="2719" y="1250"/>
                  </a:lnTo>
                  <a:lnTo>
                    <a:pt x="2710" y="1265"/>
                  </a:lnTo>
                  <a:lnTo>
                    <a:pt x="2700" y="1280"/>
                  </a:lnTo>
                  <a:lnTo>
                    <a:pt x="2688" y="1293"/>
                  </a:lnTo>
                  <a:lnTo>
                    <a:pt x="2675" y="1305"/>
                  </a:lnTo>
                  <a:lnTo>
                    <a:pt x="2661" y="1315"/>
                  </a:lnTo>
                  <a:lnTo>
                    <a:pt x="2645" y="1324"/>
                  </a:lnTo>
                  <a:lnTo>
                    <a:pt x="2629" y="1332"/>
                  </a:lnTo>
                  <a:lnTo>
                    <a:pt x="2612" y="1338"/>
                  </a:lnTo>
                  <a:lnTo>
                    <a:pt x="2594" y="1343"/>
                  </a:lnTo>
                  <a:lnTo>
                    <a:pt x="2576" y="1345"/>
                  </a:lnTo>
                  <a:lnTo>
                    <a:pt x="2557" y="1346"/>
                  </a:lnTo>
                  <a:lnTo>
                    <a:pt x="185" y="1346"/>
                  </a:lnTo>
                  <a:lnTo>
                    <a:pt x="166" y="1345"/>
                  </a:lnTo>
                  <a:lnTo>
                    <a:pt x="148" y="1343"/>
                  </a:lnTo>
                  <a:lnTo>
                    <a:pt x="130" y="1338"/>
                  </a:lnTo>
                  <a:lnTo>
                    <a:pt x="114" y="1332"/>
                  </a:lnTo>
                  <a:lnTo>
                    <a:pt x="97" y="1324"/>
                  </a:lnTo>
                  <a:lnTo>
                    <a:pt x="82" y="1315"/>
                  </a:lnTo>
                  <a:lnTo>
                    <a:pt x="68" y="1305"/>
                  </a:lnTo>
                  <a:lnTo>
                    <a:pt x="55" y="1293"/>
                  </a:lnTo>
                  <a:lnTo>
                    <a:pt x="43" y="1280"/>
                  </a:lnTo>
                  <a:lnTo>
                    <a:pt x="33" y="1265"/>
                  </a:lnTo>
                  <a:lnTo>
                    <a:pt x="23" y="1250"/>
                  </a:lnTo>
                  <a:lnTo>
                    <a:pt x="15" y="1233"/>
                  </a:lnTo>
                  <a:lnTo>
                    <a:pt x="9" y="1216"/>
                  </a:lnTo>
                  <a:lnTo>
                    <a:pt x="4" y="1199"/>
                  </a:lnTo>
                  <a:lnTo>
                    <a:pt x="2" y="1181"/>
                  </a:lnTo>
                  <a:lnTo>
                    <a:pt x="0" y="1162"/>
                  </a:lnTo>
                  <a:lnTo>
                    <a:pt x="0" y="185"/>
                  </a:lnTo>
                  <a:lnTo>
                    <a:pt x="2" y="166"/>
                  </a:lnTo>
                  <a:lnTo>
                    <a:pt x="4" y="148"/>
                  </a:lnTo>
                  <a:lnTo>
                    <a:pt x="9" y="130"/>
                  </a:lnTo>
                  <a:lnTo>
                    <a:pt x="15" y="114"/>
                  </a:lnTo>
                  <a:lnTo>
                    <a:pt x="23" y="97"/>
                  </a:lnTo>
                  <a:lnTo>
                    <a:pt x="33" y="81"/>
                  </a:lnTo>
                  <a:lnTo>
                    <a:pt x="43" y="67"/>
                  </a:lnTo>
                  <a:lnTo>
                    <a:pt x="55" y="54"/>
                  </a:lnTo>
                  <a:lnTo>
                    <a:pt x="68" y="42"/>
                  </a:lnTo>
                  <a:lnTo>
                    <a:pt x="82" y="31"/>
                  </a:lnTo>
                  <a:lnTo>
                    <a:pt x="97" y="23"/>
                  </a:lnTo>
                  <a:lnTo>
                    <a:pt x="114" y="15"/>
                  </a:lnTo>
                  <a:lnTo>
                    <a:pt x="130" y="9"/>
                  </a:lnTo>
                  <a:lnTo>
                    <a:pt x="148" y="4"/>
                  </a:lnTo>
                  <a:lnTo>
                    <a:pt x="166" y="1"/>
                  </a:lnTo>
                  <a:lnTo>
                    <a:pt x="185" y="0"/>
                  </a:lnTo>
                  <a:close/>
                </a:path>
              </a:pathLst>
            </a:cu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</a:endParaRPr>
            </a:p>
          </p:txBody>
        </p:sp>
        <p:sp>
          <p:nvSpPr>
            <p:cNvPr id="101" name="Rectangle 27"/>
            <p:cNvSpPr>
              <a:spLocks noChangeArrowheads="1"/>
            </p:cNvSpPr>
            <p:nvPr/>
          </p:nvSpPr>
          <p:spPr bwMode="auto">
            <a:xfrm>
              <a:off x="2905126" y="4484340"/>
              <a:ext cx="1592263" cy="311150"/>
            </a:xfrm>
            <a:prstGeom prst="rect">
              <a:avLst/>
            </a:pr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</a:endParaRPr>
            </a:p>
          </p:txBody>
        </p:sp>
        <p:sp>
          <p:nvSpPr>
            <p:cNvPr id="102" name="Freeform 42"/>
            <p:cNvSpPr>
              <a:spLocks/>
            </p:cNvSpPr>
            <p:nvPr/>
          </p:nvSpPr>
          <p:spPr bwMode="auto">
            <a:xfrm>
              <a:off x="1468438" y="2953990"/>
              <a:ext cx="1087438" cy="534988"/>
            </a:xfrm>
            <a:custGeom>
              <a:avLst/>
              <a:gdLst/>
              <a:ahLst/>
              <a:cxnLst>
                <a:cxn ang="0">
                  <a:pos x="2557" y="0"/>
                </a:cxn>
                <a:cxn ang="0">
                  <a:pos x="2595" y="5"/>
                </a:cxn>
                <a:cxn ang="0">
                  <a:pos x="2630" y="16"/>
                </a:cxn>
                <a:cxn ang="0">
                  <a:pos x="2661" y="32"/>
                </a:cxn>
                <a:cxn ang="0">
                  <a:pos x="2688" y="55"/>
                </a:cxn>
                <a:cxn ang="0">
                  <a:pos x="2711" y="82"/>
                </a:cxn>
                <a:cxn ang="0">
                  <a:pos x="2728" y="113"/>
                </a:cxn>
                <a:cxn ang="0">
                  <a:pos x="2738" y="148"/>
                </a:cxn>
                <a:cxn ang="0">
                  <a:pos x="2742" y="185"/>
                </a:cxn>
                <a:cxn ang="0">
                  <a:pos x="2741" y="1182"/>
                </a:cxn>
                <a:cxn ang="0">
                  <a:pos x="2734" y="1217"/>
                </a:cxn>
                <a:cxn ang="0">
                  <a:pos x="2720" y="1250"/>
                </a:cxn>
                <a:cxn ang="0">
                  <a:pos x="2700" y="1279"/>
                </a:cxn>
                <a:cxn ang="0">
                  <a:pos x="2675" y="1304"/>
                </a:cxn>
                <a:cxn ang="0">
                  <a:pos x="2645" y="1325"/>
                </a:cxn>
                <a:cxn ang="0">
                  <a:pos x="2612" y="1339"/>
                </a:cxn>
                <a:cxn ang="0">
                  <a:pos x="2576" y="1346"/>
                </a:cxn>
                <a:cxn ang="0">
                  <a:pos x="185" y="1347"/>
                </a:cxn>
                <a:cxn ang="0">
                  <a:pos x="148" y="1344"/>
                </a:cxn>
                <a:cxn ang="0">
                  <a:pos x="114" y="1332"/>
                </a:cxn>
                <a:cxn ang="0">
                  <a:pos x="83" y="1315"/>
                </a:cxn>
                <a:cxn ang="0">
                  <a:pos x="55" y="1293"/>
                </a:cxn>
                <a:cxn ang="0">
                  <a:pos x="33" y="1265"/>
                </a:cxn>
                <a:cxn ang="0">
                  <a:pos x="16" y="1234"/>
                </a:cxn>
                <a:cxn ang="0">
                  <a:pos x="4" y="1200"/>
                </a:cxn>
                <a:cxn ang="0">
                  <a:pos x="0" y="1163"/>
                </a:cxn>
                <a:cxn ang="0">
                  <a:pos x="2" y="166"/>
                </a:cxn>
                <a:cxn ang="0">
                  <a:pos x="9" y="130"/>
                </a:cxn>
                <a:cxn ang="0">
                  <a:pos x="23" y="98"/>
                </a:cxn>
                <a:cxn ang="0">
                  <a:pos x="43" y="68"/>
                </a:cxn>
                <a:cxn ang="0">
                  <a:pos x="68" y="43"/>
                </a:cxn>
                <a:cxn ang="0">
                  <a:pos x="97" y="23"/>
                </a:cxn>
                <a:cxn ang="0">
                  <a:pos x="130" y="8"/>
                </a:cxn>
                <a:cxn ang="0">
                  <a:pos x="166" y="1"/>
                </a:cxn>
              </a:cxnLst>
              <a:rect l="0" t="0" r="r" b="b"/>
              <a:pathLst>
                <a:path w="2742" h="1347">
                  <a:moveTo>
                    <a:pt x="185" y="0"/>
                  </a:moveTo>
                  <a:lnTo>
                    <a:pt x="2557" y="0"/>
                  </a:lnTo>
                  <a:lnTo>
                    <a:pt x="2576" y="1"/>
                  </a:lnTo>
                  <a:lnTo>
                    <a:pt x="2595" y="5"/>
                  </a:lnTo>
                  <a:lnTo>
                    <a:pt x="2612" y="8"/>
                  </a:lnTo>
                  <a:lnTo>
                    <a:pt x="2630" y="16"/>
                  </a:lnTo>
                  <a:lnTo>
                    <a:pt x="2645" y="23"/>
                  </a:lnTo>
                  <a:lnTo>
                    <a:pt x="2661" y="32"/>
                  </a:lnTo>
                  <a:lnTo>
                    <a:pt x="2675" y="43"/>
                  </a:lnTo>
                  <a:lnTo>
                    <a:pt x="2688" y="55"/>
                  </a:lnTo>
                  <a:lnTo>
                    <a:pt x="2700" y="68"/>
                  </a:lnTo>
                  <a:lnTo>
                    <a:pt x="2711" y="82"/>
                  </a:lnTo>
                  <a:lnTo>
                    <a:pt x="2720" y="98"/>
                  </a:lnTo>
                  <a:lnTo>
                    <a:pt x="2728" y="113"/>
                  </a:lnTo>
                  <a:lnTo>
                    <a:pt x="2734" y="130"/>
                  </a:lnTo>
                  <a:lnTo>
                    <a:pt x="2738" y="148"/>
                  </a:lnTo>
                  <a:lnTo>
                    <a:pt x="2741" y="166"/>
                  </a:lnTo>
                  <a:lnTo>
                    <a:pt x="2742" y="185"/>
                  </a:lnTo>
                  <a:lnTo>
                    <a:pt x="2742" y="1163"/>
                  </a:lnTo>
                  <a:lnTo>
                    <a:pt x="2741" y="1182"/>
                  </a:lnTo>
                  <a:lnTo>
                    <a:pt x="2738" y="1200"/>
                  </a:lnTo>
                  <a:lnTo>
                    <a:pt x="2734" y="1217"/>
                  </a:lnTo>
                  <a:lnTo>
                    <a:pt x="2728" y="1234"/>
                  </a:lnTo>
                  <a:lnTo>
                    <a:pt x="2720" y="1250"/>
                  </a:lnTo>
                  <a:lnTo>
                    <a:pt x="2711" y="1265"/>
                  </a:lnTo>
                  <a:lnTo>
                    <a:pt x="2700" y="1279"/>
                  </a:lnTo>
                  <a:lnTo>
                    <a:pt x="2688" y="1293"/>
                  </a:lnTo>
                  <a:lnTo>
                    <a:pt x="2675" y="1304"/>
                  </a:lnTo>
                  <a:lnTo>
                    <a:pt x="2661" y="1315"/>
                  </a:lnTo>
                  <a:lnTo>
                    <a:pt x="2645" y="1325"/>
                  </a:lnTo>
                  <a:lnTo>
                    <a:pt x="2630" y="1332"/>
                  </a:lnTo>
                  <a:lnTo>
                    <a:pt x="2612" y="1339"/>
                  </a:lnTo>
                  <a:lnTo>
                    <a:pt x="2595" y="1344"/>
                  </a:lnTo>
                  <a:lnTo>
                    <a:pt x="2576" y="1346"/>
                  </a:lnTo>
                  <a:lnTo>
                    <a:pt x="2557" y="1347"/>
                  </a:lnTo>
                  <a:lnTo>
                    <a:pt x="185" y="1347"/>
                  </a:lnTo>
                  <a:lnTo>
                    <a:pt x="166" y="1346"/>
                  </a:lnTo>
                  <a:lnTo>
                    <a:pt x="148" y="1344"/>
                  </a:lnTo>
                  <a:lnTo>
                    <a:pt x="130" y="1339"/>
                  </a:lnTo>
                  <a:lnTo>
                    <a:pt x="114" y="1332"/>
                  </a:lnTo>
                  <a:lnTo>
                    <a:pt x="97" y="1325"/>
                  </a:lnTo>
                  <a:lnTo>
                    <a:pt x="83" y="1315"/>
                  </a:lnTo>
                  <a:lnTo>
                    <a:pt x="68" y="1304"/>
                  </a:lnTo>
                  <a:lnTo>
                    <a:pt x="55" y="1293"/>
                  </a:lnTo>
                  <a:lnTo>
                    <a:pt x="43" y="1279"/>
                  </a:lnTo>
                  <a:lnTo>
                    <a:pt x="33" y="1265"/>
                  </a:lnTo>
                  <a:lnTo>
                    <a:pt x="23" y="1250"/>
                  </a:lnTo>
                  <a:lnTo>
                    <a:pt x="16" y="1234"/>
                  </a:lnTo>
                  <a:lnTo>
                    <a:pt x="9" y="1217"/>
                  </a:lnTo>
                  <a:lnTo>
                    <a:pt x="4" y="1200"/>
                  </a:lnTo>
                  <a:lnTo>
                    <a:pt x="2" y="1182"/>
                  </a:lnTo>
                  <a:lnTo>
                    <a:pt x="0" y="1163"/>
                  </a:lnTo>
                  <a:lnTo>
                    <a:pt x="0" y="185"/>
                  </a:lnTo>
                  <a:lnTo>
                    <a:pt x="2" y="166"/>
                  </a:lnTo>
                  <a:lnTo>
                    <a:pt x="4" y="148"/>
                  </a:lnTo>
                  <a:lnTo>
                    <a:pt x="9" y="130"/>
                  </a:lnTo>
                  <a:lnTo>
                    <a:pt x="16" y="113"/>
                  </a:lnTo>
                  <a:lnTo>
                    <a:pt x="23" y="98"/>
                  </a:lnTo>
                  <a:lnTo>
                    <a:pt x="33" y="82"/>
                  </a:lnTo>
                  <a:lnTo>
                    <a:pt x="43" y="68"/>
                  </a:lnTo>
                  <a:lnTo>
                    <a:pt x="55" y="55"/>
                  </a:lnTo>
                  <a:lnTo>
                    <a:pt x="68" y="43"/>
                  </a:lnTo>
                  <a:lnTo>
                    <a:pt x="83" y="32"/>
                  </a:lnTo>
                  <a:lnTo>
                    <a:pt x="97" y="23"/>
                  </a:lnTo>
                  <a:lnTo>
                    <a:pt x="114" y="16"/>
                  </a:lnTo>
                  <a:lnTo>
                    <a:pt x="130" y="8"/>
                  </a:lnTo>
                  <a:lnTo>
                    <a:pt x="148" y="5"/>
                  </a:lnTo>
                  <a:lnTo>
                    <a:pt x="166" y="1"/>
                  </a:lnTo>
                  <a:lnTo>
                    <a:pt x="185" y="0"/>
                  </a:lnTo>
                  <a:close/>
                </a:path>
              </a:pathLst>
            </a:cu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</a:endParaRPr>
            </a:p>
          </p:txBody>
        </p:sp>
        <p:sp>
          <p:nvSpPr>
            <p:cNvPr id="103" name="Rectangle 32"/>
            <p:cNvSpPr>
              <a:spLocks noChangeArrowheads="1"/>
            </p:cNvSpPr>
            <p:nvPr/>
          </p:nvSpPr>
          <p:spPr bwMode="auto">
            <a:xfrm>
              <a:off x="6715127" y="3631852"/>
              <a:ext cx="1142868" cy="309563"/>
            </a:xfrm>
            <a:prstGeom prst="rect">
              <a:avLst/>
            </a:prstGeom>
            <a:ln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600">
                <a:latin typeface="Cambria" pitchFamily="18" charset="0"/>
              </a:endParaRPr>
            </a:p>
          </p:txBody>
        </p:sp>
        <p:sp>
          <p:nvSpPr>
            <p:cNvPr id="45111" name="TextBox 168"/>
            <p:cNvSpPr txBox="1">
              <a:spLocks noChangeArrowheads="1"/>
            </p:cNvSpPr>
            <p:nvPr/>
          </p:nvSpPr>
          <p:spPr bwMode="auto">
            <a:xfrm>
              <a:off x="914401" y="959993"/>
              <a:ext cx="1295400" cy="712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200" b="1">
                  <a:latin typeface="Cambria" pitchFamily="18" charset="0"/>
                </a:rPr>
                <a:t>Raw Water from Narmada Canal</a:t>
              </a:r>
            </a:p>
          </p:txBody>
        </p:sp>
        <p:sp>
          <p:nvSpPr>
            <p:cNvPr id="45112" name="TextBox 169"/>
            <p:cNvSpPr txBox="1">
              <a:spLocks noChangeArrowheads="1"/>
            </p:cNvSpPr>
            <p:nvPr/>
          </p:nvSpPr>
          <p:spPr bwMode="auto">
            <a:xfrm>
              <a:off x="3124200" y="1184955"/>
              <a:ext cx="1295400" cy="23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400" b="1">
                  <a:latin typeface="Cambria" pitchFamily="18" charset="0"/>
                </a:rPr>
                <a:t>Reservoir</a:t>
              </a:r>
            </a:p>
          </p:txBody>
        </p:sp>
        <p:sp>
          <p:nvSpPr>
            <p:cNvPr id="45113" name="TextBox 170"/>
            <p:cNvSpPr txBox="1">
              <a:spLocks noChangeArrowheads="1"/>
            </p:cNvSpPr>
            <p:nvPr/>
          </p:nvSpPr>
          <p:spPr bwMode="auto">
            <a:xfrm>
              <a:off x="3213100" y="2259719"/>
              <a:ext cx="863600" cy="266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Cambria" pitchFamily="18" charset="0"/>
                </a:rPr>
                <a:t>WTP</a:t>
              </a:r>
            </a:p>
          </p:txBody>
        </p:sp>
        <p:sp>
          <p:nvSpPr>
            <p:cNvPr id="45114" name="TextBox 171"/>
            <p:cNvSpPr txBox="1">
              <a:spLocks noChangeArrowheads="1"/>
            </p:cNvSpPr>
            <p:nvPr/>
          </p:nvSpPr>
          <p:spPr bwMode="auto">
            <a:xfrm>
              <a:off x="5670550" y="1522326"/>
              <a:ext cx="927100" cy="266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Cambria" pitchFamily="18" charset="0"/>
                </a:rPr>
                <a:t>STP</a:t>
              </a:r>
            </a:p>
          </p:txBody>
        </p:sp>
        <p:sp>
          <p:nvSpPr>
            <p:cNvPr id="45115" name="TextBox 172"/>
            <p:cNvSpPr txBox="1">
              <a:spLocks noChangeArrowheads="1"/>
            </p:cNvSpPr>
            <p:nvPr/>
          </p:nvSpPr>
          <p:spPr bwMode="auto">
            <a:xfrm>
              <a:off x="976313" y="3608374"/>
              <a:ext cx="623887" cy="34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900">
                  <a:latin typeface="Cambria" pitchFamily="18" charset="0"/>
                </a:rPr>
                <a:t>Waste Water</a:t>
              </a:r>
            </a:p>
          </p:txBody>
        </p:sp>
        <p:sp>
          <p:nvSpPr>
            <p:cNvPr id="45116" name="TextBox 173"/>
            <p:cNvSpPr txBox="1">
              <a:spLocks noChangeArrowheads="1"/>
            </p:cNvSpPr>
            <p:nvPr/>
          </p:nvSpPr>
          <p:spPr bwMode="auto">
            <a:xfrm>
              <a:off x="3733800" y="2709056"/>
              <a:ext cx="685800" cy="34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900">
                  <a:latin typeface="Cambria" pitchFamily="18" charset="0"/>
                </a:rPr>
                <a:t>Filtered Water</a:t>
              </a:r>
            </a:p>
          </p:txBody>
        </p:sp>
        <p:sp>
          <p:nvSpPr>
            <p:cNvPr id="45117" name="TextBox 177"/>
            <p:cNvSpPr txBox="1">
              <a:spLocks noChangeArrowheads="1"/>
            </p:cNvSpPr>
            <p:nvPr/>
          </p:nvSpPr>
          <p:spPr bwMode="auto">
            <a:xfrm>
              <a:off x="4267201" y="1870856"/>
              <a:ext cx="533400" cy="34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900">
                  <a:latin typeface="Cambria" pitchFamily="18" charset="0"/>
                </a:rPr>
                <a:t>Waste Water </a:t>
              </a:r>
            </a:p>
          </p:txBody>
        </p:sp>
        <p:sp>
          <p:nvSpPr>
            <p:cNvPr id="45118" name="TextBox 179"/>
            <p:cNvSpPr txBox="1">
              <a:spLocks noChangeArrowheads="1"/>
            </p:cNvSpPr>
            <p:nvPr/>
          </p:nvSpPr>
          <p:spPr bwMode="auto">
            <a:xfrm>
              <a:off x="6311900" y="1001737"/>
              <a:ext cx="912814" cy="380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r>
                <a:rPr lang="en-US" sz="1000">
                  <a:latin typeface="Cambria" pitchFamily="18" charset="0"/>
                </a:rPr>
                <a:t>Water with sludge</a:t>
              </a:r>
            </a:p>
          </p:txBody>
        </p:sp>
        <p:sp>
          <p:nvSpPr>
            <p:cNvPr id="45119" name="TextBox 181"/>
            <p:cNvSpPr txBox="1">
              <a:spLocks noChangeArrowheads="1"/>
            </p:cNvSpPr>
            <p:nvPr/>
          </p:nvSpPr>
          <p:spPr bwMode="auto">
            <a:xfrm>
              <a:off x="1247775" y="4649774"/>
              <a:ext cx="538163" cy="34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900">
                  <a:latin typeface="Cambria" pitchFamily="18" charset="0"/>
                </a:rPr>
                <a:t>Waste Water</a:t>
              </a:r>
            </a:p>
          </p:txBody>
        </p:sp>
        <p:sp>
          <p:nvSpPr>
            <p:cNvPr id="45120" name="TextBox 182"/>
            <p:cNvSpPr txBox="1">
              <a:spLocks noChangeArrowheads="1"/>
            </p:cNvSpPr>
            <p:nvPr/>
          </p:nvSpPr>
          <p:spPr bwMode="auto">
            <a:xfrm>
              <a:off x="2576513" y="3570275"/>
              <a:ext cx="623887" cy="342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900">
                  <a:latin typeface="Cambria" pitchFamily="18" charset="0"/>
                </a:rPr>
                <a:t>Waste Water</a:t>
              </a:r>
            </a:p>
          </p:txBody>
        </p:sp>
        <p:sp>
          <p:nvSpPr>
            <p:cNvPr id="114" name="TextBox 178"/>
            <p:cNvSpPr txBox="1">
              <a:spLocks noChangeArrowheads="1"/>
            </p:cNvSpPr>
            <p:nvPr/>
          </p:nvSpPr>
          <p:spPr bwMode="auto">
            <a:xfrm>
              <a:off x="4897560" y="3015601"/>
              <a:ext cx="990665" cy="411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300"/>
                </a:lnSpc>
                <a:defRPr/>
              </a:pPr>
              <a:r>
                <a:rPr lang="en-US" sz="1050">
                  <a:solidFill>
                    <a:schemeClr val="bg1"/>
                  </a:solidFill>
                  <a:latin typeface="Cambria" pitchFamily="18" charset="0"/>
                </a:rPr>
                <a:t>Makeup for Water Bodies</a:t>
              </a:r>
            </a:p>
          </p:txBody>
        </p:sp>
        <p:sp>
          <p:nvSpPr>
            <p:cNvPr id="45122" name="TextBox 180"/>
            <p:cNvSpPr txBox="1">
              <a:spLocks noChangeArrowheads="1"/>
            </p:cNvSpPr>
            <p:nvPr/>
          </p:nvSpPr>
          <p:spPr bwMode="auto">
            <a:xfrm>
              <a:off x="1517650" y="3121720"/>
              <a:ext cx="990600" cy="25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>
                  <a:solidFill>
                    <a:schemeClr val="bg1"/>
                  </a:solidFill>
                  <a:latin typeface="Cambria" pitchFamily="18" charset="0"/>
                </a:rPr>
                <a:t>RO Plant</a:t>
              </a:r>
            </a:p>
          </p:txBody>
        </p:sp>
        <p:sp>
          <p:nvSpPr>
            <p:cNvPr id="45123" name="TextBox 183"/>
            <p:cNvSpPr txBox="1">
              <a:spLocks noChangeArrowheads="1"/>
            </p:cNvSpPr>
            <p:nvPr/>
          </p:nvSpPr>
          <p:spPr bwMode="auto">
            <a:xfrm>
              <a:off x="1524001" y="4024459"/>
              <a:ext cx="990600" cy="507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>
                  <a:solidFill>
                    <a:schemeClr val="bg1"/>
                  </a:solidFill>
                  <a:latin typeface="Cambria" pitchFamily="18" charset="0"/>
                </a:rPr>
                <a:t>Domestic Uses</a:t>
              </a:r>
            </a:p>
          </p:txBody>
        </p:sp>
        <p:sp>
          <p:nvSpPr>
            <p:cNvPr id="45124" name="TextBox 184"/>
            <p:cNvSpPr txBox="1">
              <a:spLocks noChangeArrowheads="1"/>
            </p:cNvSpPr>
            <p:nvPr/>
          </p:nvSpPr>
          <p:spPr bwMode="auto">
            <a:xfrm>
              <a:off x="2971800" y="4515545"/>
              <a:ext cx="1447800" cy="25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>
                  <a:solidFill>
                    <a:schemeClr val="bg1"/>
                  </a:solidFill>
                  <a:latin typeface="Cambria" pitchFamily="18" charset="0"/>
                </a:rPr>
                <a:t>Cooling Tower</a:t>
              </a:r>
            </a:p>
          </p:txBody>
        </p:sp>
        <p:sp>
          <p:nvSpPr>
            <p:cNvPr id="45125" name="TextBox 185"/>
            <p:cNvSpPr txBox="1">
              <a:spLocks noChangeArrowheads="1"/>
            </p:cNvSpPr>
            <p:nvPr/>
          </p:nvSpPr>
          <p:spPr bwMode="auto">
            <a:xfrm>
              <a:off x="4800600" y="4368701"/>
              <a:ext cx="1447800" cy="25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>
                  <a:solidFill>
                    <a:schemeClr val="bg1"/>
                  </a:solidFill>
                  <a:latin typeface="Cambria" pitchFamily="18" charset="0"/>
                </a:rPr>
                <a:t>Flushing Tower </a:t>
              </a:r>
            </a:p>
          </p:txBody>
        </p:sp>
        <p:sp>
          <p:nvSpPr>
            <p:cNvPr id="45126" name="TextBox 187"/>
            <p:cNvSpPr txBox="1">
              <a:spLocks noChangeArrowheads="1"/>
            </p:cNvSpPr>
            <p:nvPr/>
          </p:nvSpPr>
          <p:spPr bwMode="auto">
            <a:xfrm>
              <a:off x="6701434" y="3652714"/>
              <a:ext cx="1177927" cy="25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>
                  <a:solidFill>
                    <a:schemeClr val="bg1"/>
                  </a:solidFill>
                  <a:latin typeface="Cambria" pitchFamily="18" charset="0"/>
                </a:rPr>
                <a:t>Horticulture</a:t>
              </a:r>
            </a:p>
          </p:txBody>
        </p:sp>
        <p:sp>
          <p:nvSpPr>
            <p:cNvPr id="45127" name="TextBox 188"/>
            <p:cNvSpPr txBox="1">
              <a:spLocks noChangeArrowheads="1"/>
            </p:cNvSpPr>
            <p:nvPr/>
          </p:nvSpPr>
          <p:spPr bwMode="auto">
            <a:xfrm>
              <a:off x="3206750" y="3649016"/>
              <a:ext cx="990600" cy="507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100">
                  <a:solidFill>
                    <a:schemeClr val="bg1"/>
                  </a:solidFill>
                  <a:latin typeface="Cambria" pitchFamily="18" charset="0"/>
                </a:rPr>
                <a:t>Softening Plant</a:t>
              </a:r>
            </a:p>
          </p:txBody>
        </p:sp>
      </p:grpSp>
      <p:sp>
        <p:nvSpPr>
          <p:cNvPr id="148" name="Rectangle 59"/>
          <p:cNvSpPr>
            <a:spLocks noChangeArrowheads="1"/>
          </p:cNvSpPr>
          <p:nvPr/>
        </p:nvSpPr>
        <p:spPr bwMode="auto">
          <a:xfrm>
            <a:off x="2776538" y="4725988"/>
            <a:ext cx="2665412" cy="1763712"/>
          </a:xfrm>
          <a:prstGeom prst="roundRect">
            <a:avLst>
              <a:gd name="adj" fmla="val 11552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marL="361950" lvl="1" indent="-228600" eaLnBrk="0" hangingPunct="0">
              <a:lnSpc>
                <a:spcPct val="130000"/>
              </a:lnSpc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400" dirty="0">
                <a:latin typeface="Cambria" pitchFamily="18" charset="0"/>
              </a:rPr>
              <a:t>Quality Water- can be drunk from any tap</a:t>
            </a:r>
          </a:p>
          <a:p>
            <a:pPr marL="361950" lvl="1" indent="-228600" eaLnBrk="0" hangingPunct="0">
              <a:lnSpc>
                <a:spcPct val="130000"/>
              </a:lnSpc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400" dirty="0">
                <a:latin typeface="Cambria" pitchFamily="18" charset="0"/>
              </a:rPr>
              <a:t>Storage of surface run-off &amp; rain water</a:t>
            </a:r>
          </a:p>
          <a:p>
            <a:pPr marL="361950" lvl="1" indent="-228600" eaLnBrk="0" hangingPunct="0">
              <a:lnSpc>
                <a:spcPct val="130000"/>
              </a:lnSpc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400" dirty="0">
                <a:latin typeface="Cambria" pitchFamily="18" charset="0"/>
              </a:rPr>
              <a:t>Approach towards making the project water neutral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5729288" y="1279525"/>
            <a:ext cx="3252787" cy="3397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36538" lvl="1" indent="-236538" algn="ctr">
              <a:defRPr/>
            </a:pPr>
            <a:r>
              <a:rPr lang="en-US" sz="1600" dirty="0">
                <a:latin typeface="Cambria" pitchFamily="18" charset="0"/>
                <a:cs typeface="Arial" charset="0"/>
              </a:rPr>
              <a:t>Utility Monitoring</a:t>
            </a:r>
          </a:p>
        </p:txBody>
      </p:sp>
      <p:pic>
        <p:nvPicPr>
          <p:cNvPr id="150" name="Picture 66" descr="http://greentechadvocates.com/wp-content/uploads/2010/09/emonitorProcAndInterface1.jpg"/>
          <p:cNvPicPr>
            <a:picLocks noChangeAspect="1" noChangeArrowheads="1"/>
          </p:cNvPicPr>
          <p:nvPr/>
        </p:nvPicPr>
        <p:blipFill>
          <a:blip r:embed="rId2" cstate="print"/>
          <a:srcRect l="14304" t="21523" r="38019"/>
          <a:stretch>
            <a:fillRect/>
          </a:stretch>
        </p:blipFill>
        <p:spPr bwMode="auto">
          <a:xfrm>
            <a:off x="5801672" y="2626941"/>
            <a:ext cx="1583885" cy="138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5064" name="Picture 76" descr="http://www.johnsonvalves.co.uk/johnsonmeters/wp-content/uploads/2011/04/SM150-Elster-Smart-Water-Mete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6938" y="1619250"/>
            <a:ext cx="1735137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78" descr="PRIMUS Reading Packa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73750" y="1692275"/>
            <a:ext cx="122872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84" descr="http://t0.gstatic.com/images?q=tbn:ANd9GcRwJwaqWMEfxLRH-h1Q24gyTH-ksmRyQI3uDimiMtlF-XXcbcG4lQ"/>
          <p:cNvPicPr>
            <a:picLocks noChangeAspect="1" noChangeArrowheads="1"/>
          </p:cNvPicPr>
          <p:nvPr/>
        </p:nvPicPr>
        <p:blipFill>
          <a:blip r:embed="rId5" cstate="print"/>
          <a:srcRect l="6557" t="15533" r="4918" b="14563"/>
          <a:stretch>
            <a:fillRect/>
          </a:stretch>
        </p:blipFill>
        <p:spPr bwMode="auto">
          <a:xfrm>
            <a:off x="7428392" y="3644644"/>
            <a:ext cx="1409823" cy="939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5067" name="Picture 86" descr="http://t2.gstatic.com/images?q=tbn:ANd9GcSKvlO4hazWWpmsKyPD4Z54qnpSkyLWGEdK5BNBES6OKiVV82Wd"/>
          <p:cNvPicPr>
            <a:picLocks noChangeAspect="1" noChangeArrowheads="1"/>
          </p:cNvPicPr>
          <p:nvPr/>
        </p:nvPicPr>
        <p:blipFill>
          <a:blip r:embed="rId6" cstate="print"/>
          <a:srcRect l="7111" t="24889" r="7556" b="14667"/>
          <a:stretch>
            <a:fillRect/>
          </a:stretch>
        </p:blipFill>
        <p:spPr bwMode="auto">
          <a:xfrm>
            <a:off x="7439025" y="5075238"/>
            <a:ext cx="1373188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88" descr="http://www.broward.org/NaturalResources/PublishingImages/IrrigationControll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01673" y="5270951"/>
            <a:ext cx="1583885" cy="118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6" name="Rectangle 155"/>
          <p:cNvSpPr/>
          <p:nvPr/>
        </p:nvSpPr>
        <p:spPr>
          <a:xfrm>
            <a:off x="7418388" y="3282950"/>
            <a:ext cx="1400175" cy="338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36538" lvl="1" indent="-236538" algn="ctr">
              <a:defRPr/>
            </a:pPr>
            <a:r>
              <a:rPr lang="en-US" sz="1600" dirty="0">
                <a:latin typeface="Cambria" pitchFamily="18" charset="0"/>
                <a:cs typeface="Arial" charset="0"/>
              </a:rPr>
              <a:t>Metering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7443788" y="6083300"/>
            <a:ext cx="1382712" cy="338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36538" lvl="1" indent="-236538" algn="ctr">
              <a:defRPr/>
            </a:pPr>
            <a:r>
              <a:rPr lang="en-US" sz="1600" dirty="0">
                <a:latin typeface="Cambria" pitchFamily="18" charset="0"/>
                <a:cs typeface="Arial" charset="0"/>
              </a:rPr>
              <a:t>Controllers</a:t>
            </a:r>
          </a:p>
        </p:txBody>
      </p:sp>
      <p:sp>
        <p:nvSpPr>
          <p:cNvPr id="158" name="Rectangle 157"/>
          <p:cNvSpPr/>
          <p:nvPr/>
        </p:nvSpPr>
        <p:spPr>
          <a:xfrm>
            <a:off x="7429500" y="4440238"/>
            <a:ext cx="1401763" cy="58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36538" lvl="1" indent="-236538" algn="ctr">
              <a:defRPr/>
            </a:pPr>
            <a:r>
              <a:rPr lang="en-US" sz="1600" dirty="0">
                <a:latin typeface="Cambria" pitchFamily="18" charset="0"/>
                <a:cs typeface="Arial" charset="0"/>
              </a:rPr>
              <a:t>Leak Detection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729288" y="950913"/>
            <a:ext cx="3252787" cy="3381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36538" lvl="1" indent="-236538" algn="ctr">
              <a:defRPr/>
            </a:pPr>
            <a:r>
              <a:rPr lang="en-US" sz="1600" b="1" dirty="0">
                <a:latin typeface="Cambria" pitchFamily="18" charset="0"/>
                <a:cs typeface="Arial" charset="0"/>
              </a:rPr>
              <a:t>SMART Water Infrastructure</a:t>
            </a:r>
          </a:p>
        </p:txBody>
      </p:sp>
      <p:pic>
        <p:nvPicPr>
          <p:cNvPr id="160" name="Picture 3" descr="D:\New AV Film\GIFT Images\powat0001 copy.jpg"/>
          <p:cNvPicPr>
            <a:picLocks noChangeAspect="1" noChangeArrowheads="1"/>
          </p:cNvPicPr>
          <p:nvPr/>
        </p:nvPicPr>
        <p:blipFill>
          <a:blip r:embed="rId8" cstate="print"/>
          <a:srcRect l="5454" r="15460"/>
          <a:stretch>
            <a:fillRect/>
          </a:stretch>
        </p:blipFill>
        <p:spPr bwMode="auto">
          <a:xfrm>
            <a:off x="184758" y="4706001"/>
            <a:ext cx="2376264" cy="1690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1" name="Rectangle 160"/>
          <p:cNvSpPr/>
          <p:nvPr/>
        </p:nvSpPr>
        <p:spPr>
          <a:xfrm>
            <a:off x="184150" y="6434138"/>
            <a:ext cx="2376488" cy="2762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36538" lvl="1" indent="-236538" algn="ctr">
              <a:defRPr/>
            </a:pPr>
            <a:r>
              <a:rPr lang="en-US" sz="1200" dirty="0">
                <a:latin typeface="Cambria" pitchFamily="18" charset="0"/>
                <a:cs typeface="Arial" charset="0"/>
              </a:rPr>
              <a:t>Drink from Any Tap</a:t>
            </a:r>
          </a:p>
        </p:txBody>
      </p:sp>
      <p:pic>
        <p:nvPicPr>
          <p:cNvPr id="162" name="Picture 3" descr="C:\Users\bamrutiya\Desktop\New folder\DSC_2540.jpg"/>
          <p:cNvPicPr>
            <a:picLocks noChangeAspect="1" noChangeArrowheads="1"/>
          </p:cNvPicPr>
          <p:nvPr/>
        </p:nvPicPr>
        <p:blipFill>
          <a:blip r:embed="rId9" cstate="print"/>
          <a:srcRect l="18454"/>
          <a:stretch>
            <a:fillRect/>
          </a:stretch>
        </p:blipFill>
        <p:spPr bwMode="auto">
          <a:xfrm>
            <a:off x="5801382" y="4046815"/>
            <a:ext cx="1590997" cy="1292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Z:\Nisarg Acharya 2\Pics News Letter\WTP\IMG_12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91440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263" y="219075"/>
            <a:ext cx="31591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 Treatment Plant</a:t>
            </a:r>
          </a:p>
        </p:txBody>
      </p:sp>
      <p:pic>
        <p:nvPicPr>
          <p:cNvPr id="10" name="Picture 9" descr="IMG_164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790950"/>
            <a:ext cx="4773113" cy="2914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IMG_16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1549" y="3797299"/>
            <a:ext cx="4362451" cy="290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5957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234950"/>
            <a:ext cx="4913313" cy="30797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hangingPunct="0">
              <a:lnSpc>
                <a:spcPts val="24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District Cooling System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10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3" name="Group 86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12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6" name="Picture 4" descr="D:\New AV Film\GIFT Images\dcs001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81291"/>
            <a:ext cx="375621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425450" y="1022350"/>
            <a:ext cx="3744913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342900" lvl="1" indent="-254000" algn="ctr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SzPts val="2400"/>
              <a:defRPr/>
            </a:pPr>
            <a:r>
              <a:rPr lang="en-US" sz="1600" spc="60" dirty="0">
                <a:solidFill>
                  <a:prstClr val="white"/>
                </a:solidFill>
                <a:latin typeface="Cambria" pitchFamily="18" charset="0"/>
                <a:cs typeface="Arial" pitchFamily="34" charset="0"/>
              </a:rPr>
              <a:t>Total Cooling Load - 2,40,000 TR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425450" y="1382713"/>
            <a:ext cx="3744913" cy="23336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Efficiency through economies of scale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Reduces energy costs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Reduces maintenance costs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Improves air quality and temperature control 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Reduces noise and vibration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Conventional AC System not required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29138" y="1389063"/>
            <a:ext cx="4249737" cy="2759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Monitoring District Cooling Plant System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Simulation of cooling/energy requirements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Analyze interface with distribution/usage for both the supply and return elements 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Evaluation of extensive economic scenarios</a:t>
            </a:r>
          </a:p>
          <a:p>
            <a:pPr marL="342900" lvl="1" indent="-342900">
              <a:lnSpc>
                <a:spcPts val="2600"/>
              </a:lnSpc>
              <a:buSzPts val="2400"/>
              <a:buFont typeface="Arial" pitchFamily="34" charset="0"/>
              <a:buChar char="•"/>
              <a:defRPr/>
            </a:pPr>
            <a:r>
              <a:rPr lang="en-US" sz="1500" spc="60" dirty="0">
                <a:solidFill>
                  <a:prstClr val="black"/>
                </a:solidFill>
                <a:latin typeface="Cambria" pitchFamily="18" charset="0"/>
                <a:cs typeface="Arial" pitchFamily="34" charset="0"/>
              </a:rPr>
              <a:t>Safety Management, Emergency response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29138" y="1022350"/>
            <a:ext cx="4249737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342900" lvl="1" indent="-254000" algn="ctr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SzPts val="2400"/>
              <a:defRPr/>
            </a:pPr>
            <a:r>
              <a:rPr lang="en-US" sz="1600" spc="60" dirty="0">
                <a:solidFill>
                  <a:prstClr val="white"/>
                </a:solidFill>
                <a:latin typeface="Cambria" pitchFamily="18" charset="0"/>
                <a:cs typeface="Arial" pitchFamily="34" charset="0"/>
              </a:rPr>
              <a:t>DCS Control Centre- Smart Infrastructure</a:t>
            </a:r>
          </a:p>
        </p:txBody>
      </p:sp>
      <p:pic>
        <p:nvPicPr>
          <p:cNvPr id="21" name="Picture 2" descr="D:\New AV Film\GIFT Images\but meter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1362" y="5388292"/>
            <a:ext cx="2094626" cy="1178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3" descr="D:\New AV Film\GIFT Images\dcol002 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1362" y="4190256"/>
            <a:ext cx="2094626" cy="1178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5"/>
          <p:cNvGrpSpPr/>
          <p:nvPr/>
        </p:nvGrpSpPr>
        <p:grpSpPr>
          <a:xfrm>
            <a:off x="6243096" y="4179887"/>
            <a:ext cx="2900904" cy="2344738"/>
            <a:chOff x="6243096" y="4179887"/>
            <a:chExt cx="2900904" cy="2344738"/>
          </a:xfrm>
        </p:grpSpPr>
        <p:pic>
          <p:nvPicPr>
            <p:cNvPr id="33" name="Picture 32" descr="GIFTMP_141105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870" r="8089"/>
            <a:stretch>
              <a:fillRect/>
            </a:stretch>
          </p:blipFill>
          <p:spPr>
            <a:xfrm>
              <a:off x="6243096" y="4179887"/>
              <a:ext cx="2900904" cy="23447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6275387" y="4922837"/>
              <a:ext cx="2157412" cy="1436686"/>
              <a:chOff x="9348051" y="4794634"/>
              <a:chExt cx="2157630" cy="1436781"/>
            </a:xfrm>
          </p:grpSpPr>
          <p:sp>
            <p:nvSpPr>
              <p:cNvPr id="26" name="Oval 25"/>
              <p:cNvSpPr/>
              <p:nvPr/>
            </p:nvSpPr>
            <p:spPr bwMode="auto">
              <a:xfrm>
                <a:off x="11053198" y="5132793"/>
                <a:ext cx="93671" cy="92081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10399082" y="5453489"/>
                <a:ext cx="92084" cy="93669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10816636" y="6139334"/>
                <a:ext cx="92084" cy="92081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29" name="Rounded Rectangle 28"/>
              <p:cNvSpPr/>
              <p:nvPr/>
            </p:nvSpPr>
            <p:spPr bwMode="auto">
              <a:xfrm>
                <a:off x="10888082" y="4977208"/>
                <a:ext cx="617599" cy="123833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800" b="1" dirty="0"/>
                  <a:t>DCS-1</a:t>
                </a:r>
                <a:endParaRPr lang="en-IN" sz="800" b="1" dirty="0"/>
              </a:p>
            </p:txBody>
          </p:sp>
          <p:sp>
            <p:nvSpPr>
              <p:cNvPr id="30" name="Rounded Rectangle 29"/>
              <p:cNvSpPr/>
              <p:nvPr/>
            </p:nvSpPr>
            <p:spPr bwMode="auto">
              <a:xfrm>
                <a:off x="9924371" y="5547158"/>
                <a:ext cx="617600" cy="122245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800" b="1" dirty="0"/>
                  <a:t>DCS-3</a:t>
                </a:r>
                <a:endParaRPr lang="en-IN" sz="800" b="1" dirty="0"/>
              </a:p>
            </p:txBody>
          </p:sp>
          <p:sp>
            <p:nvSpPr>
              <p:cNvPr id="31" name="Rounded Rectangle 30"/>
              <p:cNvSpPr/>
              <p:nvPr/>
            </p:nvSpPr>
            <p:spPr bwMode="auto">
              <a:xfrm>
                <a:off x="10205388" y="6032965"/>
                <a:ext cx="617599" cy="122245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800" b="1" dirty="0"/>
                  <a:t>DCS-2</a:t>
                </a:r>
                <a:endParaRPr lang="en-IN" sz="800" b="1" dirty="0"/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9822761" y="4794634"/>
                <a:ext cx="92084" cy="93668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800"/>
              </a:p>
            </p:txBody>
          </p:sp>
          <p:sp>
            <p:nvSpPr>
              <p:cNvPr id="35" name="Rounded Rectangle 34"/>
              <p:cNvSpPr/>
              <p:nvPr/>
            </p:nvSpPr>
            <p:spPr bwMode="auto">
              <a:xfrm>
                <a:off x="9348051" y="4888302"/>
                <a:ext cx="617599" cy="122246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800" b="1" dirty="0"/>
                  <a:t>DCS-4</a:t>
                </a:r>
                <a:endParaRPr lang="en-IN" sz="800" b="1" dirty="0"/>
              </a:p>
            </p:txBody>
          </p:sp>
        </p:grp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63" y="219075"/>
            <a:ext cx="32131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District Cooling System</a:t>
            </a:r>
          </a:p>
        </p:txBody>
      </p:sp>
      <p:pic>
        <p:nvPicPr>
          <p:cNvPr id="13" name="Picture 12" descr="IMG_1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599" y="4097324"/>
            <a:ext cx="3969563" cy="2646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G:\BDM\GIFT PHOTOGRAPHS\4.SITE PHOTOGRAPHS\Drashti Communicatins photography\2014\SEP 2014\11-09-2014\IMG_1910.JPG"/>
          <p:cNvPicPr>
            <a:picLocks noChangeAspect="1" noChangeArrowheads="1"/>
          </p:cNvPicPr>
          <p:nvPr/>
        </p:nvPicPr>
        <p:blipFill>
          <a:blip r:embed="rId4" cstate="print"/>
          <a:srcRect t="16779" b="10605"/>
          <a:stretch>
            <a:fillRect/>
          </a:stretch>
        </p:blipFill>
        <p:spPr bwMode="auto">
          <a:xfrm>
            <a:off x="1204684" y="812799"/>
            <a:ext cx="6400801" cy="309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G:\BDM\GIFT PHOTOGRAPHS\4.SITE PHOTOGRAPHS\Drashti Communicatins photography\2014\SEP 2014\5-9-2014\IMG_17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71" y="4037391"/>
            <a:ext cx="4122058" cy="2748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4239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15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381000" y="250825"/>
            <a:ext cx="4959350" cy="27940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hangingPunct="0">
              <a:lnSpc>
                <a:spcPts val="24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Solid Waste Management </a:t>
            </a:r>
          </a:p>
        </p:txBody>
      </p:sp>
      <p:sp>
        <p:nvSpPr>
          <p:cNvPr id="41988" name="Content Placeholder 2"/>
          <p:cNvSpPr txBox="1">
            <a:spLocks/>
          </p:cNvSpPr>
          <p:nvPr/>
        </p:nvSpPr>
        <p:spPr bwMode="auto">
          <a:xfrm>
            <a:off x="161925" y="962025"/>
            <a:ext cx="5976938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73063" lvl="1" indent="-285750" eaLnBrk="0" hangingPunct="0">
              <a:lnSpc>
                <a:spcPts val="1800"/>
              </a:lnSpc>
              <a:spcBef>
                <a:spcPts val="325"/>
              </a:spcBef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Cambria" pitchFamily="18" charset="0"/>
              </a:rPr>
              <a:t>Maximise resource recovery / minimal emissions </a:t>
            </a:r>
          </a:p>
          <a:p>
            <a:pPr marL="373063" lvl="1" indent="-285750" eaLnBrk="0" hangingPunct="0">
              <a:lnSpc>
                <a:spcPts val="1800"/>
              </a:lnSpc>
              <a:spcBef>
                <a:spcPts val="325"/>
              </a:spcBef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Cambria" pitchFamily="18" charset="0"/>
              </a:rPr>
              <a:t>Minimise impact on environment, human intervention, space requirement, impact on health hazard</a:t>
            </a:r>
          </a:p>
          <a:p>
            <a:pPr marL="373063" lvl="1" indent="-285750" eaLnBrk="0" hangingPunct="0">
              <a:lnSpc>
                <a:spcPts val="1800"/>
              </a:lnSpc>
              <a:spcBef>
                <a:spcPts val="325"/>
              </a:spcBef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Cambria" pitchFamily="18" charset="0"/>
              </a:rPr>
              <a:t>No waste visibility </a:t>
            </a:r>
          </a:p>
          <a:p>
            <a:pPr marL="373063" lvl="1" indent="-285750" eaLnBrk="0" hangingPunct="0">
              <a:lnSpc>
                <a:spcPts val="1800"/>
              </a:lnSpc>
              <a:spcBef>
                <a:spcPts val="325"/>
              </a:spcBef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Cambria" pitchFamily="18" charset="0"/>
              </a:rPr>
              <a:t>Power neutral</a:t>
            </a:r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222250" y="2330450"/>
            <a:ext cx="58435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325" lvl="1" indent="4763" algn="ctr">
              <a:buClr>
                <a:srgbClr val="B45F07"/>
              </a:buClr>
            </a:pPr>
            <a:r>
              <a:rPr lang="en-US" sz="1600" b="1">
                <a:solidFill>
                  <a:srgbClr val="C00000"/>
                </a:solidFill>
                <a:latin typeface="Verdana" pitchFamily="34" charset="0"/>
              </a:rPr>
              <a:t>Automatic Collection, Transportation and Segregation System </a:t>
            </a:r>
          </a:p>
        </p:txBody>
      </p:sp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90488" y="5559425"/>
            <a:ext cx="4608512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30213" lvl="1" indent="-342900" eaLnBrk="0" hangingPunct="0">
              <a:lnSpc>
                <a:spcPts val="1500"/>
              </a:lnSpc>
              <a:spcBef>
                <a:spcPts val="325"/>
              </a:spcBef>
              <a:buSzPct val="75000"/>
              <a:buFont typeface="Calibri" pitchFamily="34" charset="0"/>
              <a:buAutoNum type="arabicPeriod"/>
            </a:pPr>
            <a:r>
              <a:rPr lang="en-US" sz="1400">
                <a:solidFill>
                  <a:srgbClr val="000000"/>
                </a:solidFill>
                <a:latin typeface="Cambria" pitchFamily="18" charset="0"/>
              </a:rPr>
              <a:t>The waste is thrown into a disposal chute</a:t>
            </a:r>
          </a:p>
          <a:p>
            <a:pPr marL="430213" lvl="1" indent="-342900" eaLnBrk="0" hangingPunct="0">
              <a:lnSpc>
                <a:spcPts val="1500"/>
              </a:lnSpc>
              <a:spcBef>
                <a:spcPts val="325"/>
              </a:spcBef>
              <a:buSzPct val="75000"/>
              <a:buFont typeface="Calibri" pitchFamily="34" charset="0"/>
              <a:buAutoNum type="arabicPeriod"/>
            </a:pPr>
            <a:r>
              <a:rPr lang="en-US" sz="1400">
                <a:solidFill>
                  <a:srgbClr val="000000"/>
                </a:solidFill>
                <a:latin typeface="Cambria" pitchFamily="18" charset="0"/>
              </a:rPr>
              <a:t>Computer controlled access</a:t>
            </a:r>
          </a:p>
          <a:p>
            <a:pPr marL="430213" lvl="1" indent="-342900" eaLnBrk="0" hangingPunct="0">
              <a:lnSpc>
                <a:spcPts val="1500"/>
              </a:lnSpc>
              <a:spcBef>
                <a:spcPts val="325"/>
              </a:spcBef>
              <a:buSzPct val="75000"/>
              <a:buFont typeface="Calibri" pitchFamily="34" charset="0"/>
              <a:buAutoNum type="arabicPeriod"/>
            </a:pPr>
            <a:r>
              <a:rPr lang="en-US" sz="1400">
                <a:solidFill>
                  <a:srgbClr val="000000"/>
                </a:solidFill>
                <a:latin typeface="Cambria" pitchFamily="18" charset="0"/>
              </a:rPr>
              <a:t>Waste sucked through pipes at a speed of 90 km/hr</a:t>
            </a:r>
          </a:p>
          <a:p>
            <a:pPr marL="430213" lvl="1" indent="-342900" eaLnBrk="0" hangingPunct="0">
              <a:lnSpc>
                <a:spcPts val="1500"/>
              </a:lnSpc>
              <a:spcBef>
                <a:spcPts val="325"/>
              </a:spcBef>
              <a:buSzPct val="75000"/>
              <a:buFont typeface="Calibri" pitchFamily="34" charset="0"/>
              <a:buAutoNum type="arabicPeriod"/>
            </a:pPr>
            <a:r>
              <a:rPr lang="en-US" sz="1400">
                <a:solidFill>
                  <a:srgbClr val="000000"/>
                </a:solidFill>
                <a:latin typeface="Cambria" pitchFamily="18" charset="0"/>
              </a:rPr>
              <a:t>Treatment through plasma gasification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82629" y="2762719"/>
            <a:ext cx="2592287" cy="3534442"/>
          </a:xfrm>
          <a:prstGeom prst="roundRect">
            <a:avLst>
              <a:gd name="adj" fmla="val 698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80975" lvl="1" indent="-180975" algn="just" eaLnBrk="0" hangingPunc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ambria" pitchFamily="18" charset="0"/>
              </a:rPr>
              <a:t>Monitoring E-Waste; Bio-medical, Hazardous Waste handling system</a:t>
            </a:r>
          </a:p>
          <a:p>
            <a:pPr marL="180975" lvl="1" indent="-180975" algn="just" eaLnBrk="0" hangingPunc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ambria" pitchFamily="18" charset="0"/>
              </a:rPr>
              <a:t>Monitoring Central Waste Handling Facility</a:t>
            </a:r>
          </a:p>
          <a:p>
            <a:pPr marL="180975" lvl="1" indent="-180975" algn="just" eaLnBrk="0" hangingPunc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ambria" pitchFamily="18" charset="0"/>
              </a:rPr>
              <a:t>Monitoring Residual Waste handling, rejects </a:t>
            </a:r>
          </a:p>
          <a:p>
            <a:pPr marL="180975" lvl="1" indent="-180975" algn="just" eaLnBrk="0" hangingPunc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Cambria" pitchFamily="18" charset="0"/>
              </a:rPr>
              <a:t>Safety Management, Emergency response</a:t>
            </a:r>
            <a:endParaRPr lang="en-IN" sz="1600" dirty="0">
              <a:solidFill>
                <a:prstClr val="white"/>
              </a:solidFill>
              <a:latin typeface="Cambria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354763" y="962025"/>
            <a:ext cx="2492375" cy="1584325"/>
            <a:chOff x="6372200" y="692696"/>
            <a:chExt cx="2317928" cy="1473297"/>
          </a:xfrm>
        </p:grpSpPr>
        <p:pic>
          <p:nvPicPr>
            <p:cNvPr id="35" name="Picture 7" descr="scan0003.jpg"/>
            <p:cNvPicPr>
              <a:picLocks noChangeAspect="1"/>
            </p:cNvPicPr>
            <p:nvPr/>
          </p:nvPicPr>
          <p:blipFill>
            <a:blip r:embed="rId3" cstate="print"/>
            <a:srcRect r="5882"/>
            <a:stretch>
              <a:fillRect/>
            </a:stretch>
          </p:blipFill>
          <p:spPr bwMode="auto">
            <a:xfrm>
              <a:off x="6372200" y="692696"/>
              <a:ext cx="1152128" cy="14732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2" descr="http://starstorage.blob.core.windows.net/archives/2011/5/19/central/m_2sm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96335" y="692696"/>
              <a:ext cx="1093793" cy="14732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39713" y="2903538"/>
            <a:ext cx="5905500" cy="2595562"/>
            <a:chOff x="240108" y="2903118"/>
            <a:chExt cx="5904656" cy="2595905"/>
          </a:xfrm>
        </p:grpSpPr>
        <p:pic>
          <p:nvPicPr>
            <p:cNvPr id="25" name="Picture 4" descr="_Pic10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0108" y="2903118"/>
              <a:ext cx="5904656" cy="259590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Oval 28"/>
            <p:cNvSpPr/>
            <p:nvPr/>
          </p:nvSpPr>
          <p:spPr>
            <a:xfrm>
              <a:off x="4701932" y="3165090"/>
              <a:ext cx="266662" cy="2667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098768" y="4613081"/>
              <a:ext cx="266662" cy="2667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975015" y="4308241"/>
              <a:ext cx="266662" cy="2667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273422" y="3120634"/>
              <a:ext cx="266662" cy="26673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1</a:t>
              </a:r>
            </a:p>
          </p:txBody>
        </p:sp>
        <p:pic>
          <p:nvPicPr>
            <p:cNvPr id="42001" name="Picture 4" descr="_Pic10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07319" y="3526631"/>
              <a:ext cx="188119" cy="592931"/>
            </a:xfrm>
            <a:prstGeom prst="rect">
              <a:avLst/>
            </a:prstGeom>
            <a:solidFill>
              <a:srgbClr val="EDEDED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2002" name="Picture 4" descr="_Pic10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5312" y="3521869"/>
              <a:ext cx="564357" cy="647696"/>
            </a:xfrm>
            <a:prstGeom prst="rect">
              <a:avLst/>
            </a:prstGeom>
            <a:solidFill>
              <a:srgbClr val="EDEDED"/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8"/>
          <p:cNvSpPr txBox="1">
            <a:spLocks noChangeArrowheads="1"/>
          </p:cNvSpPr>
          <p:nvPr/>
        </p:nvSpPr>
        <p:spPr bwMode="auto">
          <a:xfrm>
            <a:off x="250825" y="222250"/>
            <a:ext cx="4975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b="1">
                <a:latin typeface="Verdana" pitchFamily="34" charset="0"/>
              </a:rPr>
              <a:t>Automated Solid Waste Management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711200" y="1033463"/>
            <a:ext cx="3384550" cy="3848100"/>
            <a:chOff x="711200" y="703263"/>
            <a:chExt cx="3384550" cy="3848100"/>
          </a:xfrm>
        </p:grpSpPr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711200" y="2647566"/>
              <a:ext cx="3384549" cy="1903797"/>
              <a:chOff x="711200" y="2647566"/>
              <a:chExt cx="3384549" cy="1903797"/>
            </a:xfrm>
          </p:grpSpPr>
          <p:pic>
            <p:nvPicPr>
              <p:cNvPr id="33" name="Picture 2" descr="D:\New AV Film\GIFT Images\dust0002 copy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11200" y="2647566"/>
                <a:ext cx="3384549" cy="190379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035" name="Picture 2" descr="D:\New AV Film\GIFT Images\dust0002 copy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85987" y="2649153"/>
                <a:ext cx="1800225" cy="1860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2" descr="D:\New AV Film\GIFT Images\dust0002 copy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1821657" y="3479006"/>
                <a:ext cx="235743" cy="46434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9" name="Picture 2" descr="D:\New AV Film\GIFT Images\1dus0002 cop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1200" y="703263"/>
              <a:ext cx="3384550" cy="19037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Rectangle 29"/>
            <p:cNvSpPr/>
            <p:nvPr/>
          </p:nvSpPr>
          <p:spPr bwMode="auto">
            <a:xfrm>
              <a:off x="711200" y="2390775"/>
              <a:ext cx="3384550" cy="2159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1200" dirty="0">
                  <a:solidFill>
                    <a:schemeClr val="tx1"/>
                  </a:solidFill>
                  <a:latin typeface="Cambria" pitchFamily="18" charset="0"/>
                </a:rPr>
                <a:t>Collection from Building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11200" y="4335463"/>
              <a:ext cx="3384550" cy="2159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1200" dirty="0">
                  <a:solidFill>
                    <a:schemeClr val="tx1"/>
                  </a:solidFill>
                  <a:latin typeface="Cambria" pitchFamily="18" charset="0"/>
                </a:rPr>
                <a:t>Collection from Public Places</a:t>
              </a:r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572000" y="2311400"/>
            <a:ext cx="3810000" cy="1931988"/>
            <a:chOff x="4400801" y="4305635"/>
            <a:chExt cx="3810261" cy="1931677"/>
          </a:xfrm>
        </p:grpSpPr>
        <p:pic>
          <p:nvPicPr>
            <p:cNvPr id="37" name="Picture 3" descr="D:\New AV Film\GIFT Images\tssc0003 copy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00801" y="4305635"/>
              <a:ext cx="3810261" cy="19316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Rectangle 37"/>
            <p:cNvSpPr/>
            <p:nvPr/>
          </p:nvSpPr>
          <p:spPr>
            <a:xfrm>
              <a:off x="4472244" y="4305635"/>
              <a:ext cx="2376650" cy="2158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1600" b="1" i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Separate Collection Pits</a:t>
              </a: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4564063" y="1281113"/>
            <a:ext cx="3824287" cy="831850"/>
            <a:chOff x="5427301" y="1205958"/>
            <a:chExt cx="2789924" cy="607362"/>
          </a:xfrm>
        </p:grpSpPr>
        <p:pic>
          <p:nvPicPr>
            <p:cNvPr id="40" name="Picture 7" descr="D:\New AV Film\GIFT Images\rewa0002 copy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27301" y="1205958"/>
              <a:ext cx="2789924" cy="60736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2" descr="D:\GIFT\PPT Matter revised (Sudhiv)\used images\gift logo.wmf"/>
            <p:cNvPicPr>
              <a:picLocks noChangeAspect="1" noChangeArrowheads="1"/>
            </p:cNvPicPr>
            <p:nvPr/>
          </p:nvPicPr>
          <p:blipFill>
            <a:blip r:embed="rId8" cstate="print"/>
            <a:srcRect t="12741" b="10810"/>
            <a:stretch>
              <a:fillRect/>
            </a:stretch>
          </p:blipFill>
          <p:spPr bwMode="auto">
            <a:xfrm>
              <a:off x="6210453" y="1394842"/>
              <a:ext cx="195833" cy="1497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4572000" y="4368800"/>
            <a:ext cx="3916363" cy="2146300"/>
            <a:chOff x="4400801" y="1866945"/>
            <a:chExt cx="3915615" cy="2146739"/>
          </a:xfrm>
        </p:grpSpPr>
        <p:pic>
          <p:nvPicPr>
            <p:cNvPr id="43" name="Picture 6" descr="D:\New AV Film\GIFT Images\recy0002 copy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00801" y="1866945"/>
              <a:ext cx="3816424" cy="21467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Rectangle 43"/>
            <p:cNvSpPr/>
            <p:nvPr/>
          </p:nvSpPr>
          <p:spPr>
            <a:xfrm>
              <a:off x="6660969" y="1889175"/>
              <a:ext cx="1655447" cy="2159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1600" b="1" i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Utility Tunnel</a:t>
              </a:r>
            </a:p>
          </p:txBody>
        </p:sp>
      </p:grpSp>
      <p:pic>
        <p:nvPicPr>
          <p:cNvPr id="45" name="Picture 4" descr="D:\New AV Film\GIFT Images\tssc0002 copy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58823" y="5006909"/>
            <a:ext cx="2736304" cy="1539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Rectangle 45"/>
          <p:cNvSpPr/>
          <p:nvPr/>
        </p:nvSpPr>
        <p:spPr>
          <a:xfrm rot="16200000">
            <a:off x="-1629568" y="2793206"/>
            <a:ext cx="3816350" cy="3603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dirty="0">
                <a:latin typeface="Cambria" pitchFamily="18" charset="0"/>
              </a:rPr>
              <a:t>Collection</a:t>
            </a:r>
          </a:p>
        </p:txBody>
      </p:sp>
      <p:sp>
        <p:nvSpPr>
          <p:cNvPr id="47" name="Rectangle 46"/>
          <p:cNvSpPr/>
          <p:nvPr/>
        </p:nvSpPr>
        <p:spPr>
          <a:xfrm rot="16200000">
            <a:off x="6781800" y="4067176"/>
            <a:ext cx="4148137" cy="36036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dirty="0">
                <a:latin typeface="Cambria" pitchFamily="18" charset="0"/>
              </a:rPr>
              <a:t>Transportation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562475" y="1011238"/>
            <a:ext cx="3816350" cy="2698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dirty="0">
                <a:latin typeface="Cambria" pitchFamily="18" charset="0"/>
              </a:rPr>
              <a:t>Segregation &amp; Treatment </a:t>
            </a:r>
          </a:p>
        </p:txBody>
      </p:sp>
      <p:sp>
        <p:nvSpPr>
          <p:cNvPr id="49" name="Curved Up Arrow 48"/>
          <p:cNvSpPr/>
          <p:nvPr/>
        </p:nvSpPr>
        <p:spPr>
          <a:xfrm rot="17793470" flipV="1">
            <a:off x="3690938" y="3581400"/>
            <a:ext cx="3429000" cy="831850"/>
          </a:xfrm>
          <a:prstGeom prst="curvedUpArrow">
            <a:avLst>
              <a:gd name="adj1" fmla="val 16927"/>
              <a:gd name="adj2" fmla="val 42471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0" name="Curved Up Arrow 49"/>
          <p:cNvSpPr/>
          <p:nvPr/>
        </p:nvSpPr>
        <p:spPr>
          <a:xfrm rot="16883134">
            <a:off x="6025357" y="2135981"/>
            <a:ext cx="1811338" cy="561975"/>
          </a:xfrm>
          <a:prstGeom prst="curvedUpArrow">
            <a:avLst>
              <a:gd name="adj1" fmla="val 25000"/>
              <a:gd name="adj2" fmla="val 41216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2" name="Curved Up Arrow 51"/>
          <p:cNvSpPr/>
          <p:nvPr/>
        </p:nvSpPr>
        <p:spPr>
          <a:xfrm rot="4085747">
            <a:off x="-645319" y="3696494"/>
            <a:ext cx="4351338" cy="1701800"/>
          </a:xfrm>
          <a:prstGeom prst="curvedUpArrow">
            <a:avLst>
              <a:gd name="adj1" fmla="val 9883"/>
              <a:gd name="adj2" fmla="val 27616"/>
              <a:gd name="adj3" fmla="val 2636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3" name="Curved Up Arrow 52"/>
          <p:cNvSpPr/>
          <p:nvPr/>
        </p:nvSpPr>
        <p:spPr>
          <a:xfrm rot="4085747">
            <a:off x="1016000" y="4819650"/>
            <a:ext cx="2170113" cy="1211263"/>
          </a:xfrm>
          <a:prstGeom prst="curvedUpArrow">
            <a:avLst>
              <a:gd name="adj1" fmla="val 9883"/>
              <a:gd name="adj2" fmla="val 27616"/>
              <a:gd name="adj3" fmla="val 2636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4" name="Curved Up Arrow 53"/>
          <p:cNvSpPr/>
          <p:nvPr/>
        </p:nvSpPr>
        <p:spPr>
          <a:xfrm rot="21269941">
            <a:off x="3325813" y="5975350"/>
            <a:ext cx="2700337" cy="541338"/>
          </a:xfrm>
          <a:prstGeom prst="curvedUpArrow">
            <a:avLst>
              <a:gd name="adj1" fmla="val 19068"/>
              <a:gd name="adj2" fmla="val 42780"/>
              <a:gd name="adj3" fmla="val 2636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850" y="188913"/>
            <a:ext cx="4892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Automated Waste Collection System</a:t>
            </a:r>
          </a:p>
        </p:txBody>
      </p:sp>
      <p:pic>
        <p:nvPicPr>
          <p:cNvPr id="3074" name="Picture 2" descr="F:\BDM\GIFT PHOTOGRAPHS\4.SITE PHOTOGRAPHS\Drashti Communicatins photography\2014\may 2014\01-05-2014\IMG_8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285" y="4046054"/>
            <a:ext cx="4249421" cy="281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C:\Users\sbhatt\AppData\Local\Microsoft\Windows\Temporary Internet Files\Content.Outlook\CVG59A9S\IMG-20141020-00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60621" y="812800"/>
            <a:ext cx="7369233" cy="3192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7964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8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10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381000" y="193675"/>
            <a:ext cx="5081588" cy="3492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850900" lvl="2" indent="-914400" hangingPunct="0">
              <a:lnSpc>
                <a:spcPts val="2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Power Infrastructure</a:t>
            </a:r>
          </a:p>
        </p:txBody>
      </p:sp>
      <p:pic>
        <p:nvPicPr>
          <p:cNvPr id="15" name="Picture 3" descr="D:\New AV Film\GIFT Images\75mv0000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291582"/>
            <a:ext cx="2160240" cy="1080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995438"/>
            <a:ext cx="2160240" cy="1211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3"/>
          <p:cNvSpPr txBox="1">
            <a:spLocks/>
          </p:cNvSpPr>
          <p:nvPr/>
        </p:nvSpPr>
        <p:spPr bwMode="auto">
          <a:xfrm>
            <a:off x="611188" y="977900"/>
            <a:ext cx="5905500" cy="25384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342900" indent="-342900">
              <a:lnSpc>
                <a:spcPts val="19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</a:rPr>
              <a:t>Underground cabling for power distribution within GIFT</a:t>
            </a:r>
          </a:p>
          <a:p>
            <a:pPr marL="342900" indent="-342900">
              <a:lnSpc>
                <a:spcPts val="19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</a:rPr>
              <a:t>Substation and Distribution Automation</a:t>
            </a:r>
          </a:p>
          <a:p>
            <a:pPr marL="342900" indent="-342900">
              <a:lnSpc>
                <a:spcPts val="19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</a:rPr>
              <a:t>Indoor Substation</a:t>
            </a:r>
          </a:p>
          <a:p>
            <a:pPr marL="577850" lvl="3" indent="-228600">
              <a:lnSpc>
                <a:spcPts val="19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1600" kern="0" dirty="0">
                <a:latin typeface="Cambria" pitchFamily="18" charset="0"/>
              </a:rPr>
              <a:t>Gas Insulated Switchgears(GIS) substation for sub-transmission and distribution within GIFT</a:t>
            </a:r>
          </a:p>
          <a:p>
            <a:pPr marL="577850" lvl="3" indent="-228600">
              <a:lnSpc>
                <a:spcPts val="19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1600" kern="0" dirty="0">
                <a:latin typeface="Cambria" pitchFamily="18" charset="0"/>
              </a:rPr>
              <a:t>Compact substation (CSS) in building</a:t>
            </a:r>
          </a:p>
          <a:p>
            <a:pPr marL="342900" lvl="3" indent="-342900">
              <a:lnSpc>
                <a:spcPts val="19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</a:rPr>
              <a:t>Total Power Requirement- 750 MVA (from dual source)</a:t>
            </a:r>
          </a:p>
          <a:p>
            <a:pPr marL="342900" lvl="3" indent="-342900">
              <a:lnSpc>
                <a:spcPts val="19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</a:rPr>
              <a:t>Emergency Power generation (Gas Based) - </a:t>
            </a:r>
            <a:r>
              <a:rPr lang="en-US" sz="1600" b="1" kern="0" dirty="0" smtClean="0">
                <a:solidFill>
                  <a:srgbClr val="C00000"/>
                </a:solidFill>
                <a:latin typeface="Cambria" pitchFamily="18" charset="0"/>
              </a:rPr>
              <a:t>150 </a:t>
            </a: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</a:rPr>
              <a:t>MW </a:t>
            </a:r>
          </a:p>
          <a:p>
            <a:pPr marL="342900" lvl="3" indent="-342900">
              <a:lnSpc>
                <a:spcPts val="19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rgbClr val="C00000"/>
                </a:solidFill>
                <a:latin typeface="Cambria" pitchFamily="18" charset="0"/>
              </a:rPr>
              <a:t>Green Power </a:t>
            </a:r>
            <a:endParaRPr lang="en-US" sz="1600" kern="0" dirty="0">
              <a:latin typeface="Cambria" pitchFamily="18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16000" y="6362700"/>
            <a:ext cx="7085013" cy="33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6350" lvl="1" indent="-6350" algn="ctr" eaLnBrk="0" hangingPunct="0">
              <a:spcBef>
                <a:spcPct val="20000"/>
              </a:spcBef>
              <a:defRPr/>
            </a:pPr>
            <a:r>
              <a:rPr lang="en-US" sz="1600" dirty="0">
                <a:latin typeface="Cambria" pitchFamily="18" charset="0"/>
              </a:rPr>
              <a:t>Reliability – </a:t>
            </a:r>
            <a:r>
              <a:rPr lang="en-US" sz="1600" b="1" dirty="0">
                <a:latin typeface="Cambria" pitchFamily="18" charset="0"/>
              </a:rPr>
              <a:t>99.999%</a:t>
            </a:r>
            <a:r>
              <a:rPr lang="en-US" sz="1600" dirty="0">
                <a:latin typeface="Cambria" pitchFamily="18" charset="0"/>
              </a:rPr>
              <a:t> which means outage of </a:t>
            </a:r>
            <a:r>
              <a:rPr lang="en-US" sz="1600" dirty="0" smtClean="0">
                <a:latin typeface="Cambria" pitchFamily="18" charset="0"/>
              </a:rPr>
              <a:t>only 5.3 </a:t>
            </a:r>
            <a:r>
              <a:rPr lang="en-US" sz="1600" dirty="0">
                <a:latin typeface="Cambria" pitchFamily="18" charset="0"/>
              </a:rPr>
              <a:t>minutes/annum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3438" y="3516313"/>
            <a:ext cx="4032250" cy="369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36538" lvl="1" indent="-236538" algn="ctr">
              <a:defRPr/>
            </a:pPr>
            <a:r>
              <a:rPr lang="en-US" b="1" dirty="0">
                <a:latin typeface="Cambria" pitchFamily="18" charset="0"/>
                <a:cs typeface="Arial" charset="0"/>
              </a:rPr>
              <a:t>Power Control Centre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640263" y="3948113"/>
            <a:ext cx="4035425" cy="2247900"/>
          </a:xfrm>
          <a:prstGeom prst="roundRect">
            <a:avLst>
              <a:gd name="adj" fmla="val 517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80975" lvl="1" indent="-180975" algn="just" eaLnBrk="0" hangingPunct="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Power supply monitoring</a:t>
            </a:r>
          </a:p>
          <a:p>
            <a:pPr marL="180975" lvl="1" indent="-180975" algn="just" eaLnBrk="0" hangingPunct="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Power loss minimization </a:t>
            </a:r>
          </a:p>
          <a:p>
            <a:pPr marL="180975" lvl="1" indent="-180975" algn="just" eaLnBrk="0" hangingPunct="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Grievance </a:t>
            </a:r>
            <a:r>
              <a:rPr lang="en-US" sz="1600" dirty="0" err="1">
                <a:solidFill>
                  <a:schemeClr val="tx1"/>
                </a:solidFill>
                <a:latin typeface="Cambria" pitchFamily="18" charset="0"/>
              </a:rPr>
              <a:t>redressal</a:t>
            </a:r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 system</a:t>
            </a:r>
          </a:p>
          <a:p>
            <a:pPr marL="180975" lvl="1" indent="-180975" algn="just" eaLnBrk="0" hangingPunct="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Power consumption and efficiency monitoring</a:t>
            </a:r>
          </a:p>
          <a:p>
            <a:pPr marL="180975" lvl="1" indent="-180975" algn="just" eaLnBrk="0" hangingPunct="0">
              <a:spcBef>
                <a:spcPts val="600"/>
              </a:spcBef>
              <a:spcAft>
                <a:spcPts val="600"/>
              </a:spcAft>
              <a:buSzPct val="100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Emergency Power supply monitoring</a:t>
            </a:r>
            <a:endParaRPr lang="en-IN" sz="1600" dirty="0" err="1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21" name="Picture 2" descr="D:\New AV Film\GIFT Images\pman0050 copy.jpg"/>
          <p:cNvPicPr>
            <a:picLocks noChangeAspect="1" noChangeArrowheads="1"/>
          </p:cNvPicPr>
          <p:nvPr/>
        </p:nvPicPr>
        <p:blipFill>
          <a:blip r:embed="rId5" cstate="print"/>
          <a:srcRect l="10159" r="4762"/>
          <a:stretch>
            <a:fillRect/>
          </a:stretch>
        </p:blipFill>
        <p:spPr bwMode="auto">
          <a:xfrm>
            <a:off x="479685" y="3530407"/>
            <a:ext cx="4017364" cy="2656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263" y="219075"/>
            <a:ext cx="4681537" cy="381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66/33 KV Power Receiving Station</a:t>
            </a:r>
          </a:p>
        </p:txBody>
      </p:sp>
      <p:pic>
        <p:nvPicPr>
          <p:cNvPr id="10" name="Picture 9" descr="IMG_2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71074"/>
            <a:ext cx="4480388" cy="298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IMG_164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91050" y="3876675"/>
            <a:ext cx="4552950" cy="298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F:\BDM\GIFT PHOTOGRAPHS\4.SITE PHOTOGRAPHS\Drashti Communicatins photography\2014\Gift City dec 2014\26-12-2014\IMG_3085.JPG"/>
          <p:cNvPicPr>
            <a:picLocks noChangeAspect="1" noChangeArrowheads="1"/>
          </p:cNvPicPr>
          <p:nvPr/>
        </p:nvPicPr>
        <p:blipFill>
          <a:blip r:embed="rId5" cstate="print"/>
          <a:srcRect l="15000" t="25000" r="23333" b="35245"/>
          <a:stretch>
            <a:fillRect/>
          </a:stretch>
        </p:blipFill>
        <p:spPr bwMode="auto">
          <a:xfrm>
            <a:off x="1011832" y="754743"/>
            <a:ext cx="7058111" cy="3033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8487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GIFTMP_141105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70"/>
          <a:stretch>
            <a:fillRect/>
          </a:stretch>
        </p:blipFill>
        <p:spPr>
          <a:xfrm>
            <a:off x="0" y="1073149"/>
            <a:ext cx="7162800" cy="531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9" descr="00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71505" y="4175462"/>
            <a:ext cx="695907" cy="88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332038" y="3271838"/>
            <a:ext cx="3721100" cy="2787650"/>
            <a:chOff x="573088" y="1427163"/>
            <a:chExt cx="6052952" cy="4535487"/>
          </a:xfrm>
        </p:grpSpPr>
        <p:sp>
          <p:nvSpPr>
            <p:cNvPr id="8" name="Freeform 7"/>
            <p:cNvSpPr/>
            <p:nvPr/>
          </p:nvSpPr>
          <p:spPr bwMode="auto">
            <a:xfrm>
              <a:off x="573088" y="1956647"/>
              <a:ext cx="4291812" cy="3045183"/>
            </a:xfrm>
            <a:custGeom>
              <a:avLst/>
              <a:gdLst>
                <a:gd name="connsiteX0" fmla="*/ 0 w 4226859"/>
                <a:gd name="connsiteY0" fmla="*/ 806823 h 3998258"/>
                <a:gd name="connsiteX1" fmla="*/ 161365 w 4226859"/>
                <a:gd name="connsiteY1" fmla="*/ 681317 h 3998258"/>
                <a:gd name="connsiteX2" fmla="*/ 322730 w 4226859"/>
                <a:gd name="connsiteY2" fmla="*/ 609600 h 3998258"/>
                <a:gd name="connsiteX3" fmla="*/ 645459 w 4226859"/>
                <a:gd name="connsiteY3" fmla="*/ 573741 h 3998258"/>
                <a:gd name="connsiteX4" fmla="*/ 726142 w 4226859"/>
                <a:gd name="connsiteY4" fmla="*/ 528917 h 3998258"/>
                <a:gd name="connsiteX5" fmla="*/ 1093694 w 4226859"/>
                <a:gd name="connsiteY5" fmla="*/ 116541 h 3998258"/>
                <a:gd name="connsiteX6" fmla="*/ 1165412 w 4226859"/>
                <a:gd name="connsiteY6" fmla="*/ 17929 h 3998258"/>
                <a:gd name="connsiteX7" fmla="*/ 1281953 w 4226859"/>
                <a:gd name="connsiteY7" fmla="*/ 8964 h 3998258"/>
                <a:gd name="connsiteX8" fmla="*/ 1891553 w 4226859"/>
                <a:gd name="connsiteY8" fmla="*/ 35858 h 3998258"/>
                <a:gd name="connsiteX9" fmla="*/ 2026024 w 4226859"/>
                <a:gd name="connsiteY9" fmla="*/ 71717 h 3998258"/>
                <a:gd name="connsiteX10" fmla="*/ 2250142 w 4226859"/>
                <a:gd name="connsiteY10" fmla="*/ 143435 h 3998258"/>
                <a:gd name="connsiteX11" fmla="*/ 2994212 w 4226859"/>
                <a:gd name="connsiteY11" fmla="*/ 313764 h 3998258"/>
                <a:gd name="connsiteX12" fmla="*/ 3191436 w 4226859"/>
                <a:gd name="connsiteY12" fmla="*/ 295835 h 3998258"/>
                <a:gd name="connsiteX13" fmla="*/ 3370730 w 4226859"/>
                <a:gd name="connsiteY13" fmla="*/ 268941 h 3998258"/>
                <a:gd name="connsiteX14" fmla="*/ 3639671 w 4226859"/>
                <a:gd name="connsiteY14" fmla="*/ 295835 h 3998258"/>
                <a:gd name="connsiteX15" fmla="*/ 3908612 w 4226859"/>
                <a:gd name="connsiteY15" fmla="*/ 430305 h 3998258"/>
                <a:gd name="connsiteX16" fmla="*/ 4150659 w 4226859"/>
                <a:gd name="connsiteY16" fmla="*/ 708211 h 3998258"/>
                <a:gd name="connsiteX17" fmla="*/ 4222377 w 4226859"/>
                <a:gd name="connsiteY17" fmla="*/ 1030941 h 3998258"/>
                <a:gd name="connsiteX18" fmla="*/ 4177553 w 4226859"/>
                <a:gd name="connsiteY18" fmla="*/ 1398494 h 3998258"/>
                <a:gd name="connsiteX19" fmla="*/ 4016189 w 4226859"/>
                <a:gd name="connsiteY19" fmla="*/ 1640541 h 3998258"/>
                <a:gd name="connsiteX20" fmla="*/ 3845859 w 4226859"/>
                <a:gd name="connsiteY20" fmla="*/ 1775011 h 3998258"/>
                <a:gd name="connsiteX21" fmla="*/ 3720353 w 4226859"/>
                <a:gd name="connsiteY21" fmla="*/ 1963270 h 3998258"/>
                <a:gd name="connsiteX22" fmla="*/ 3334871 w 4226859"/>
                <a:gd name="connsiteY22" fmla="*/ 2608729 h 3998258"/>
                <a:gd name="connsiteX23" fmla="*/ 3227294 w 4226859"/>
                <a:gd name="connsiteY23" fmla="*/ 2832847 h 3998258"/>
                <a:gd name="connsiteX24" fmla="*/ 3119718 w 4226859"/>
                <a:gd name="connsiteY24" fmla="*/ 3003176 h 3998258"/>
                <a:gd name="connsiteX25" fmla="*/ 2599765 w 4226859"/>
                <a:gd name="connsiteY25" fmla="*/ 3998258 h 3998258"/>
                <a:gd name="connsiteX26" fmla="*/ 2599765 w 4226859"/>
                <a:gd name="connsiteY26" fmla="*/ 3998258 h 3998258"/>
                <a:gd name="connsiteX0" fmla="*/ 0 w 4226859"/>
                <a:gd name="connsiteY0" fmla="*/ 917786 h 4109221"/>
                <a:gd name="connsiteX1" fmla="*/ 161365 w 4226859"/>
                <a:gd name="connsiteY1" fmla="*/ 792280 h 4109221"/>
                <a:gd name="connsiteX2" fmla="*/ 322730 w 4226859"/>
                <a:gd name="connsiteY2" fmla="*/ 720563 h 4109221"/>
                <a:gd name="connsiteX3" fmla="*/ 645459 w 4226859"/>
                <a:gd name="connsiteY3" fmla="*/ 684704 h 4109221"/>
                <a:gd name="connsiteX4" fmla="*/ 726142 w 4226859"/>
                <a:gd name="connsiteY4" fmla="*/ 639880 h 4109221"/>
                <a:gd name="connsiteX5" fmla="*/ 1093694 w 4226859"/>
                <a:gd name="connsiteY5" fmla="*/ 227504 h 4109221"/>
                <a:gd name="connsiteX6" fmla="*/ 1165412 w 4226859"/>
                <a:gd name="connsiteY6" fmla="*/ 128892 h 4109221"/>
                <a:gd name="connsiteX7" fmla="*/ 1431703 w 4226859"/>
                <a:gd name="connsiteY7" fmla="*/ 2988 h 4109221"/>
                <a:gd name="connsiteX8" fmla="*/ 1891553 w 4226859"/>
                <a:gd name="connsiteY8" fmla="*/ 146821 h 4109221"/>
                <a:gd name="connsiteX9" fmla="*/ 2026024 w 4226859"/>
                <a:gd name="connsiteY9" fmla="*/ 182680 h 4109221"/>
                <a:gd name="connsiteX10" fmla="*/ 2250142 w 4226859"/>
                <a:gd name="connsiteY10" fmla="*/ 254398 h 4109221"/>
                <a:gd name="connsiteX11" fmla="*/ 2994212 w 4226859"/>
                <a:gd name="connsiteY11" fmla="*/ 424727 h 4109221"/>
                <a:gd name="connsiteX12" fmla="*/ 3191436 w 4226859"/>
                <a:gd name="connsiteY12" fmla="*/ 406798 h 4109221"/>
                <a:gd name="connsiteX13" fmla="*/ 3370730 w 4226859"/>
                <a:gd name="connsiteY13" fmla="*/ 379904 h 4109221"/>
                <a:gd name="connsiteX14" fmla="*/ 3639671 w 4226859"/>
                <a:gd name="connsiteY14" fmla="*/ 406798 h 4109221"/>
                <a:gd name="connsiteX15" fmla="*/ 3908612 w 4226859"/>
                <a:gd name="connsiteY15" fmla="*/ 541268 h 4109221"/>
                <a:gd name="connsiteX16" fmla="*/ 4150659 w 4226859"/>
                <a:gd name="connsiteY16" fmla="*/ 819174 h 4109221"/>
                <a:gd name="connsiteX17" fmla="*/ 4222377 w 4226859"/>
                <a:gd name="connsiteY17" fmla="*/ 1141904 h 4109221"/>
                <a:gd name="connsiteX18" fmla="*/ 4177553 w 4226859"/>
                <a:gd name="connsiteY18" fmla="*/ 1509457 h 4109221"/>
                <a:gd name="connsiteX19" fmla="*/ 4016189 w 4226859"/>
                <a:gd name="connsiteY19" fmla="*/ 1751504 h 4109221"/>
                <a:gd name="connsiteX20" fmla="*/ 3845859 w 4226859"/>
                <a:gd name="connsiteY20" fmla="*/ 1885974 h 4109221"/>
                <a:gd name="connsiteX21" fmla="*/ 3720353 w 4226859"/>
                <a:gd name="connsiteY21" fmla="*/ 2074233 h 4109221"/>
                <a:gd name="connsiteX22" fmla="*/ 3334871 w 4226859"/>
                <a:gd name="connsiteY22" fmla="*/ 2719692 h 4109221"/>
                <a:gd name="connsiteX23" fmla="*/ 3227294 w 4226859"/>
                <a:gd name="connsiteY23" fmla="*/ 2943810 h 4109221"/>
                <a:gd name="connsiteX24" fmla="*/ 3119718 w 4226859"/>
                <a:gd name="connsiteY24" fmla="*/ 3114139 h 4109221"/>
                <a:gd name="connsiteX25" fmla="*/ 2599765 w 4226859"/>
                <a:gd name="connsiteY25" fmla="*/ 4109221 h 4109221"/>
                <a:gd name="connsiteX26" fmla="*/ 2599765 w 4226859"/>
                <a:gd name="connsiteY26" fmla="*/ 4109221 h 4109221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91553 w 4226859"/>
                <a:gd name="connsiteY8" fmla="*/ 143833 h 4106233"/>
                <a:gd name="connsiteX9" fmla="*/ 2026024 w 4226859"/>
                <a:gd name="connsiteY9" fmla="*/ 179692 h 4106233"/>
                <a:gd name="connsiteX10" fmla="*/ 2250142 w 4226859"/>
                <a:gd name="connsiteY10" fmla="*/ 251410 h 4106233"/>
                <a:gd name="connsiteX11" fmla="*/ 2994212 w 4226859"/>
                <a:gd name="connsiteY11" fmla="*/ 421739 h 4106233"/>
                <a:gd name="connsiteX12" fmla="*/ 3191436 w 4226859"/>
                <a:gd name="connsiteY12" fmla="*/ 403810 h 4106233"/>
                <a:gd name="connsiteX13" fmla="*/ 3370730 w 4226859"/>
                <a:gd name="connsiteY13" fmla="*/ 376916 h 4106233"/>
                <a:gd name="connsiteX14" fmla="*/ 3639671 w 4226859"/>
                <a:gd name="connsiteY14" fmla="*/ 403810 h 4106233"/>
                <a:gd name="connsiteX15" fmla="*/ 3908612 w 4226859"/>
                <a:gd name="connsiteY15" fmla="*/ 538280 h 4106233"/>
                <a:gd name="connsiteX16" fmla="*/ 4150659 w 4226859"/>
                <a:gd name="connsiteY16" fmla="*/ 816186 h 4106233"/>
                <a:gd name="connsiteX17" fmla="*/ 4222377 w 4226859"/>
                <a:gd name="connsiteY17" fmla="*/ 1138916 h 4106233"/>
                <a:gd name="connsiteX18" fmla="*/ 4177553 w 4226859"/>
                <a:gd name="connsiteY18" fmla="*/ 1506469 h 4106233"/>
                <a:gd name="connsiteX19" fmla="*/ 4016189 w 4226859"/>
                <a:gd name="connsiteY19" fmla="*/ 1748516 h 4106233"/>
                <a:gd name="connsiteX20" fmla="*/ 3845859 w 4226859"/>
                <a:gd name="connsiteY20" fmla="*/ 1882986 h 4106233"/>
                <a:gd name="connsiteX21" fmla="*/ 3720353 w 4226859"/>
                <a:gd name="connsiteY21" fmla="*/ 2071245 h 4106233"/>
                <a:gd name="connsiteX22" fmla="*/ 3334871 w 4226859"/>
                <a:gd name="connsiteY22" fmla="*/ 2716704 h 4106233"/>
                <a:gd name="connsiteX23" fmla="*/ 3227294 w 4226859"/>
                <a:gd name="connsiteY23" fmla="*/ 2940822 h 4106233"/>
                <a:gd name="connsiteX24" fmla="*/ 3119718 w 4226859"/>
                <a:gd name="connsiteY24" fmla="*/ 3111151 h 4106233"/>
                <a:gd name="connsiteX25" fmla="*/ 2599765 w 4226859"/>
                <a:gd name="connsiteY25" fmla="*/ 4106233 h 4106233"/>
                <a:gd name="connsiteX26" fmla="*/ 2599765 w 4226859"/>
                <a:gd name="connsiteY26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91553 w 4226859"/>
                <a:gd name="connsiteY8" fmla="*/ 143833 h 4106233"/>
                <a:gd name="connsiteX9" fmla="*/ 2026024 w 4226859"/>
                <a:gd name="connsiteY9" fmla="*/ 179692 h 4106233"/>
                <a:gd name="connsiteX10" fmla="*/ 2250142 w 4226859"/>
                <a:gd name="connsiteY10" fmla="*/ 251410 h 4106233"/>
                <a:gd name="connsiteX11" fmla="*/ 2994212 w 4226859"/>
                <a:gd name="connsiteY11" fmla="*/ 421739 h 4106233"/>
                <a:gd name="connsiteX12" fmla="*/ 3191436 w 4226859"/>
                <a:gd name="connsiteY12" fmla="*/ 403810 h 4106233"/>
                <a:gd name="connsiteX13" fmla="*/ 3370730 w 4226859"/>
                <a:gd name="connsiteY13" fmla="*/ 376916 h 4106233"/>
                <a:gd name="connsiteX14" fmla="*/ 3639671 w 4226859"/>
                <a:gd name="connsiteY14" fmla="*/ 403810 h 4106233"/>
                <a:gd name="connsiteX15" fmla="*/ 3908612 w 4226859"/>
                <a:gd name="connsiteY15" fmla="*/ 538280 h 4106233"/>
                <a:gd name="connsiteX16" fmla="*/ 4150659 w 4226859"/>
                <a:gd name="connsiteY16" fmla="*/ 816186 h 4106233"/>
                <a:gd name="connsiteX17" fmla="*/ 4222377 w 4226859"/>
                <a:gd name="connsiteY17" fmla="*/ 1138916 h 4106233"/>
                <a:gd name="connsiteX18" fmla="*/ 4177553 w 4226859"/>
                <a:gd name="connsiteY18" fmla="*/ 1506469 h 4106233"/>
                <a:gd name="connsiteX19" fmla="*/ 4016189 w 4226859"/>
                <a:gd name="connsiteY19" fmla="*/ 1748516 h 4106233"/>
                <a:gd name="connsiteX20" fmla="*/ 3845859 w 4226859"/>
                <a:gd name="connsiteY20" fmla="*/ 1882986 h 4106233"/>
                <a:gd name="connsiteX21" fmla="*/ 3720353 w 4226859"/>
                <a:gd name="connsiteY21" fmla="*/ 2071245 h 4106233"/>
                <a:gd name="connsiteX22" fmla="*/ 3334871 w 4226859"/>
                <a:gd name="connsiteY22" fmla="*/ 2716704 h 4106233"/>
                <a:gd name="connsiteX23" fmla="*/ 3227294 w 4226859"/>
                <a:gd name="connsiteY23" fmla="*/ 2940822 h 4106233"/>
                <a:gd name="connsiteX24" fmla="*/ 3119718 w 4226859"/>
                <a:gd name="connsiteY24" fmla="*/ 3111151 h 4106233"/>
                <a:gd name="connsiteX25" fmla="*/ 2599765 w 4226859"/>
                <a:gd name="connsiteY25" fmla="*/ 4106233 h 4106233"/>
                <a:gd name="connsiteX26" fmla="*/ 2599765 w 4226859"/>
                <a:gd name="connsiteY26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91553 w 4226859"/>
                <a:gd name="connsiteY8" fmla="*/ 143833 h 4106233"/>
                <a:gd name="connsiteX9" fmla="*/ 2026024 w 4226859"/>
                <a:gd name="connsiteY9" fmla="*/ 179692 h 4106233"/>
                <a:gd name="connsiteX10" fmla="*/ 2250142 w 4226859"/>
                <a:gd name="connsiteY10" fmla="*/ 251410 h 4106233"/>
                <a:gd name="connsiteX11" fmla="*/ 2994212 w 4226859"/>
                <a:gd name="connsiteY11" fmla="*/ 421739 h 4106233"/>
                <a:gd name="connsiteX12" fmla="*/ 3191436 w 4226859"/>
                <a:gd name="connsiteY12" fmla="*/ 403810 h 4106233"/>
                <a:gd name="connsiteX13" fmla="*/ 3370730 w 4226859"/>
                <a:gd name="connsiteY13" fmla="*/ 376916 h 4106233"/>
                <a:gd name="connsiteX14" fmla="*/ 3639671 w 4226859"/>
                <a:gd name="connsiteY14" fmla="*/ 403810 h 4106233"/>
                <a:gd name="connsiteX15" fmla="*/ 3908612 w 4226859"/>
                <a:gd name="connsiteY15" fmla="*/ 538280 h 4106233"/>
                <a:gd name="connsiteX16" fmla="*/ 4150659 w 4226859"/>
                <a:gd name="connsiteY16" fmla="*/ 816186 h 4106233"/>
                <a:gd name="connsiteX17" fmla="*/ 4222377 w 4226859"/>
                <a:gd name="connsiteY17" fmla="*/ 1138916 h 4106233"/>
                <a:gd name="connsiteX18" fmla="*/ 4177553 w 4226859"/>
                <a:gd name="connsiteY18" fmla="*/ 1506469 h 4106233"/>
                <a:gd name="connsiteX19" fmla="*/ 4016189 w 4226859"/>
                <a:gd name="connsiteY19" fmla="*/ 1748516 h 4106233"/>
                <a:gd name="connsiteX20" fmla="*/ 3845859 w 4226859"/>
                <a:gd name="connsiteY20" fmla="*/ 1882986 h 4106233"/>
                <a:gd name="connsiteX21" fmla="*/ 3720353 w 4226859"/>
                <a:gd name="connsiteY21" fmla="*/ 2071245 h 4106233"/>
                <a:gd name="connsiteX22" fmla="*/ 3334871 w 4226859"/>
                <a:gd name="connsiteY22" fmla="*/ 2716704 h 4106233"/>
                <a:gd name="connsiteX23" fmla="*/ 3227294 w 4226859"/>
                <a:gd name="connsiteY23" fmla="*/ 2940822 h 4106233"/>
                <a:gd name="connsiteX24" fmla="*/ 3119718 w 4226859"/>
                <a:gd name="connsiteY24" fmla="*/ 3111151 h 4106233"/>
                <a:gd name="connsiteX25" fmla="*/ 2599765 w 4226859"/>
                <a:gd name="connsiteY25" fmla="*/ 4106233 h 4106233"/>
                <a:gd name="connsiteX26" fmla="*/ 2599765 w 4226859"/>
                <a:gd name="connsiteY26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026024 w 4226859"/>
                <a:gd name="connsiteY9" fmla="*/ 179692 h 4106233"/>
                <a:gd name="connsiteX10" fmla="*/ 2250142 w 4226859"/>
                <a:gd name="connsiteY10" fmla="*/ 251410 h 4106233"/>
                <a:gd name="connsiteX11" fmla="*/ 2994212 w 4226859"/>
                <a:gd name="connsiteY11" fmla="*/ 421739 h 4106233"/>
                <a:gd name="connsiteX12" fmla="*/ 3191436 w 4226859"/>
                <a:gd name="connsiteY12" fmla="*/ 403810 h 4106233"/>
                <a:gd name="connsiteX13" fmla="*/ 3370730 w 4226859"/>
                <a:gd name="connsiteY13" fmla="*/ 376916 h 4106233"/>
                <a:gd name="connsiteX14" fmla="*/ 3639671 w 4226859"/>
                <a:gd name="connsiteY14" fmla="*/ 403810 h 4106233"/>
                <a:gd name="connsiteX15" fmla="*/ 3908612 w 4226859"/>
                <a:gd name="connsiteY15" fmla="*/ 538280 h 4106233"/>
                <a:gd name="connsiteX16" fmla="*/ 4150659 w 4226859"/>
                <a:gd name="connsiteY16" fmla="*/ 816186 h 4106233"/>
                <a:gd name="connsiteX17" fmla="*/ 4222377 w 4226859"/>
                <a:gd name="connsiteY17" fmla="*/ 1138916 h 4106233"/>
                <a:gd name="connsiteX18" fmla="*/ 4177553 w 4226859"/>
                <a:gd name="connsiteY18" fmla="*/ 1506469 h 4106233"/>
                <a:gd name="connsiteX19" fmla="*/ 4016189 w 4226859"/>
                <a:gd name="connsiteY19" fmla="*/ 1748516 h 4106233"/>
                <a:gd name="connsiteX20" fmla="*/ 3845859 w 4226859"/>
                <a:gd name="connsiteY20" fmla="*/ 1882986 h 4106233"/>
                <a:gd name="connsiteX21" fmla="*/ 3720353 w 4226859"/>
                <a:gd name="connsiteY21" fmla="*/ 2071245 h 4106233"/>
                <a:gd name="connsiteX22" fmla="*/ 3334871 w 4226859"/>
                <a:gd name="connsiteY22" fmla="*/ 2716704 h 4106233"/>
                <a:gd name="connsiteX23" fmla="*/ 3227294 w 4226859"/>
                <a:gd name="connsiteY23" fmla="*/ 2940822 h 4106233"/>
                <a:gd name="connsiteX24" fmla="*/ 3119718 w 4226859"/>
                <a:gd name="connsiteY24" fmla="*/ 3111151 h 4106233"/>
                <a:gd name="connsiteX25" fmla="*/ 2599765 w 4226859"/>
                <a:gd name="connsiteY25" fmla="*/ 4106233 h 4106233"/>
                <a:gd name="connsiteX26" fmla="*/ 2599765 w 4226859"/>
                <a:gd name="connsiteY26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250142 w 4226859"/>
                <a:gd name="connsiteY10" fmla="*/ 251410 h 4106233"/>
                <a:gd name="connsiteX11" fmla="*/ 2994212 w 4226859"/>
                <a:gd name="connsiteY11" fmla="*/ 421739 h 4106233"/>
                <a:gd name="connsiteX12" fmla="*/ 3191436 w 4226859"/>
                <a:gd name="connsiteY12" fmla="*/ 403810 h 4106233"/>
                <a:gd name="connsiteX13" fmla="*/ 3370730 w 4226859"/>
                <a:gd name="connsiteY13" fmla="*/ 376916 h 4106233"/>
                <a:gd name="connsiteX14" fmla="*/ 3639671 w 4226859"/>
                <a:gd name="connsiteY14" fmla="*/ 403810 h 4106233"/>
                <a:gd name="connsiteX15" fmla="*/ 3908612 w 4226859"/>
                <a:gd name="connsiteY15" fmla="*/ 538280 h 4106233"/>
                <a:gd name="connsiteX16" fmla="*/ 4150659 w 4226859"/>
                <a:gd name="connsiteY16" fmla="*/ 816186 h 4106233"/>
                <a:gd name="connsiteX17" fmla="*/ 4222377 w 4226859"/>
                <a:gd name="connsiteY17" fmla="*/ 1138916 h 4106233"/>
                <a:gd name="connsiteX18" fmla="*/ 4177553 w 4226859"/>
                <a:gd name="connsiteY18" fmla="*/ 1506469 h 4106233"/>
                <a:gd name="connsiteX19" fmla="*/ 4016189 w 4226859"/>
                <a:gd name="connsiteY19" fmla="*/ 1748516 h 4106233"/>
                <a:gd name="connsiteX20" fmla="*/ 3845859 w 4226859"/>
                <a:gd name="connsiteY20" fmla="*/ 1882986 h 4106233"/>
                <a:gd name="connsiteX21" fmla="*/ 3720353 w 4226859"/>
                <a:gd name="connsiteY21" fmla="*/ 2071245 h 4106233"/>
                <a:gd name="connsiteX22" fmla="*/ 3334871 w 4226859"/>
                <a:gd name="connsiteY22" fmla="*/ 2716704 h 4106233"/>
                <a:gd name="connsiteX23" fmla="*/ 3227294 w 4226859"/>
                <a:gd name="connsiteY23" fmla="*/ 2940822 h 4106233"/>
                <a:gd name="connsiteX24" fmla="*/ 3119718 w 4226859"/>
                <a:gd name="connsiteY24" fmla="*/ 3111151 h 4106233"/>
                <a:gd name="connsiteX25" fmla="*/ 2599765 w 4226859"/>
                <a:gd name="connsiteY25" fmla="*/ 4106233 h 4106233"/>
                <a:gd name="connsiteX26" fmla="*/ 2599765 w 4226859"/>
                <a:gd name="connsiteY26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45962 w 4226859"/>
                <a:gd name="connsiteY10" fmla="*/ 228653 h 4106233"/>
                <a:gd name="connsiteX11" fmla="*/ 2994212 w 4226859"/>
                <a:gd name="connsiteY11" fmla="*/ 421739 h 4106233"/>
                <a:gd name="connsiteX12" fmla="*/ 3191436 w 4226859"/>
                <a:gd name="connsiteY12" fmla="*/ 403810 h 4106233"/>
                <a:gd name="connsiteX13" fmla="*/ 3370730 w 4226859"/>
                <a:gd name="connsiteY13" fmla="*/ 376916 h 4106233"/>
                <a:gd name="connsiteX14" fmla="*/ 3639671 w 4226859"/>
                <a:gd name="connsiteY14" fmla="*/ 403810 h 4106233"/>
                <a:gd name="connsiteX15" fmla="*/ 3908612 w 4226859"/>
                <a:gd name="connsiteY15" fmla="*/ 538280 h 4106233"/>
                <a:gd name="connsiteX16" fmla="*/ 4150659 w 4226859"/>
                <a:gd name="connsiteY16" fmla="*/ 816186 h 4106233"/>
                <a:gd name="connsiteX17" fmla="*/ 4222377 w 4226859"/>
                <a:gd name="connsiteY17" fmla="*/ 1138916 h 4106233"/>
                <a:gd name="connsiteX18" fmla="*/ 4177553 w 4226859"/>
                <a:gd name="connsiteY18" fmla="*/ 1506469 h 4106233"/>
                <a:gd name="connsiteX19" fmla="*/ 4016189 w 4226859"/>
                <a:gd name="connsiteY19" fmla="*/ 1748516 h 4106233"/>
                <a:gd name="connsiteX20" fmla="*/ 3845859 w 4226859"/>
                <a:gd name="connsiteY20" fmla="*/ 1882986 h 4106233"/>
                <a:gd name="connsiteX21" fmla="*/ 3720353 w 4226859"/>
                <a:gd name="connsiteY21" fmla="*/ 2071245 h 4106233"/>
                <a:gd name="connsiteX22" fmla="*/ 3334871 w 4226859"/>
                <a:gd name="connsiteY22" fmla="*/ 2716704 h 4106233"/>
                <a:gd name="connsiteX23" fmla="*/ 3227294 w 4226859"/>
                <a:gd name="connsiteY23" fmla="*/ 2940822 h 4106233"/>
                <a:gd name="connsiteX24" fmla="*/ 3119718 w 4226859"/>
                <a:gd name="connsiteY24" fmla="*/ 3111151 h 4106233"/>
                <a:gd name="connsiteX25" fmla="*/ 2599765 w 4226859"/>
                <a:gd name="connsiteY25" fmla="*/ 4106233 h 4106233"/>
                <a:gd name="connsiteX26" fmla="*/ 2599765 w 4226859"/>
                <a:gd name="connsiteY26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45962 w 4226859"/>
                <a:gd name="connsiteY10" fmla="*/ 228653 h 4106233"/>
                <a:gd name="connsiteX11" fmla="*/ 2574527 w 4226859"/>
                <a:gd name="connsiteY11" fmla="*/ 304871 h 4106233"/>
                <a:gd name="connsiteX12" fmla="*/ 2994212 w 4226859"/>
                <a:gd name="connsiteY12" fmla="*/ 421739 h 4106233"/>
                <a:gd name="connsiteX13" fmla="*/ 3191436 w 4226859"/>
                <a:gd name="connsiteY13" fmla="*/ 403810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45962 w 4226859"/>
                <a:gd name="connsiteY10" fmla="*/ 228653 h 4106233"/>
                <a:gd name="connsiteX11" fmla="*/ 2650715 w 4226859"/>
                <a:gd name="connsiteY11" fmla="*/ 304871 h 4106233"/>
                <a:gd name="connsiteX12" fmla="*/ 2994212 w 4226859"/>
                <a:gd name="connsiteY12" fmla="*/ 421739 h 4106233"/>
                <a:gd name="connsiteX13" fmla="*/ 3191436 w 4226859"/>
                <a:gd name="connsiteY13" fmla="*/ 403810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45962 w 4226859"/>
                <a:gd name="connsiteY10" fmla="*/ 228653 h 4106233"/>
                <a:gd name="connsiteX11" fmla="*/ 2650715 w 4226859"/>
                <a:gd name="connsiteY11" fmla="*/ 304871 h 4106233"/>
                <a:gd name="connsiteX12" fmla="*/ 2994212 w 4226859"/>
                <a:gd name="connsiteY12" fmla="*/ 421739 h 4106233"/>
                <a:gd name="connsiteX13" fmla="*/ 3191436 w 4226859"/>
                <a:gd name="connsiteY13" fmla="*/ 403810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45962 w 4226859"/>
                <a:gd name="connsiteY10" fmla="*/ 228653 h 4106233"/>
                <a:gd name="connsiteX11" fmla="*/ 2650715 w 4226859"/>
                <a:gd name="connsiteY11" fmla="*/ 304871 h 4106233"/>
                <a:gd name="connsiteX12" fmla="*/ 3031656 w 4226859"/>
                <a:gd name="connsiteY12" fmla="*/ 381089 h 4106233"/>
                <a:gd name="connsiteX13" fmla="*/ 3191436 w 4226859"/>
                <a:gd name="connsiteY13" fmla="*/ 403810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45962 w 4226859"/>
                <a:gd name="connsiteY10" fmla="*/ 228653 h 4106233"/>
                <a:gd name="connsiteX11" fmla="*/ 2650715 w 4226859"/>
                <a:gd name="connsiteY11" fmla="*/ 304871 h 4106233"/>
                <a:gd name="connsiteX12" fmla="*/ 3031656 w 4226859"/>
                <a:gd name="connsiteY12" fmla="*/ 381089 h 4106233"/>
                <a:gd name="connsiteX13" fmla="*/ 3191436 w 4226859"/>
                <a:gd name="connsiteY13" fmla="*/ 403810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45962 w 4226859"/>
                <a:gd name="connsiteY10" fmla="*/ 228653 h 4106233"/>
                <a:gd name="connsiteX11" fmla="*/ 2650715 w 4226859"/>
                <a:gd name="connsiteY11" fmla="*/ 304871 h 4106233"/>
                <a:gd name="connsiteX12" fmla="*/ 3031656 w 4226859"/>
                <a:gd name="connsiteY12" fmla="*/ 381089 h 4106233"/>
                <a:gd name="connsiteX13" fmla="*/ 3191436 w 4226859"/>
                <a:gd name="connsiteY13" fmla="*/ 403810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45962 w 4226859"/>
                <a:gd name="connsiteY10" fmla="*/ 228653 h 4106233"/>
                <a:gd name="connsiteX11" fmla="*/ 2650715 w 4226859"/>
                <a:gd name="connsiteY11" fmla="*/ 304871 h 4106233"/>
                <a:gd name="connsiteX12" fmla="*/ 3031656 w 4226859"/>
                <a:gd name="connsiteY12" fmla="*/ 381089 h 4106233"/>
                <a:gd name="connsiteX13" fmla="*/ 3184032 w 4226859"/>
                <a:gd name="connsiteY13" fmla="*/ 381089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397 w 4226859"/>
                <a:gd name="connsiteY9" fmla="*/ 152436 h 4106233"/>
                <a:gd name="connsiteX10" fmla="*/ 2352742 w 4226859"/>
                <a:gd name="connsiteY10" fmla="*/ 202506 h 4106233"/>
                <a:gd name="connsiteX11" fmla="*/ 2650715 w 4226859"/>
                <a:gd name="connsiteY11" fmla="*/ 304871 h 4106233"/>
                <a:gd name="connsiteX12" fmla="*/ 3031656 w 4226859"/>
                <a:gd name="connsiteY12" fmla="*/ 381089 h 4106233"/>
                <a:gd name="connsiteX13" fmla="*/ 3184032 w 4226859"/>
                <a:gd name="connsiteY13" fmla="*/ 381089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069 w 4226859"/>
                <a:gd name="connsiteY9" fmla="*/ 133417 h 4106233"/>
                <a:gd name="connsiteX10" fmla="*/ 2352742 w 4226859"/>
                <a:gd name="connsiteY10" fmla="*/ 202506 h 4106233"/>
                <a:gd name="connsiteX11" fmla="*/ 2650715 w 4226859"/>
                <a:gd name="connsiteY11" fmla="*/ 304871 h 4106233"/>
                <a:gd name="connsiteX12" fmla="*/ 3031656 w 4226859"/>
                <a:gd name="connsiteY12" fmla="*/ 381089 h 4106233"/>
                <a:gd name="connsiteX13" fmla="*/ 3184032 w 4226859"/>
                <a:gd name="connsiteY13" fmla="*/ 381089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069 w 4226859"/>
                <a:gd name="connsiteY9" fmla="*/ 133417 h 4106233"/>
                <a:gd name="connsiteX10" fmla="*/ 2352742 w 4226859"/>
                <a:gd name="connsiteY10" fmla="*/ 202506 h 4106233"/>
                <a:gd name="connsiteX11" fmla="*/ 2662209 w 4226859"/>
                <a:gd name="connsiteY11" fmla="*/ 278742 h 4106233"/>
                <a:gd name="connsiteX12" fmla="*/ 3031656 w 4226859"/>
                <a:gd name="connsiteY12" fmla="*/ 381089 h 4106233"/>
                <a:gd name="connsiteX13" fmla="*/ 3184032 w 4226859"/>
                <a:gd name="connsiteY13" fmla="*/ 381089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069 w 4226859"/>
                <a:gd name="connsiteY9" fmla="*/ 133417 h 4106233"/>
                <a:gd name="connsiteX10" fmla="*/ 2352742 w 4226859"/>
                <a:gd name="connsiteY10" fmla="*/ 202506 h 4106233"/>
                <a:gd name="connsiteX11" fmla="*/ 2662209 w 4226859"/>
                <a:gd name="connsiteY11" fmla="*/ 278742 h 4106233"/>
                <a:gd name="connsiteX12" fmla="*/ 3021663 w 4226859"/>
                <a:gd name="connsiteY12" fmla="*/ 343069 h 4106233"/>
                <a:gd name="connsiteX13" fmla="*/ 3184032 w 4226859"/>
                <a:gd name="connsiteY13" fmla="*/ 381089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069 w 4226859"/>
                <a:gd name="connsiteY9" fmla="*/ 133417 h 4106233"/>
                <a:gd name="connsiteX10" fmla="*/ 2352742 w 4226859"/>
                <a:gd name="connsiteY10" fmla="*/ 202506 h 4106233"/>
                <a:gd name="connsiteX11" fmla="*/ 2662209 w 4226859"/>
                <a:gd name="connsiteY11" fmla="*/ 278742 h 4106233"/>
                <a:gd name="connsiteX12" fmla="*/ 3021663 w 4226859"/>
                <a:gd name="connsiteY12" fmla="*/ 343069 h 4106233"/>
                <a:gd name="connsiteX13" fmla="*/ 3176398 w 4226859"/>
                <a:gd name="connsiteY13" fmla="*/ 340687 h 4106233"/>
                <a:gd name="connsiteX14" fmla="*/ 3370730 w 4226859"/>
                <a:gd name="connsiteY14" fmla="*/ 376916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069 w 4226859"/>
                <a:gd name="connsiteY9" fmla="*/ 133417 h 4106233"/>
                <a:gd name="connsiteX10" fmla="*/ 2352742 w 4226859"/>
                <a:gd name="connsiteY10" fmla="*/ 202506 h 4106233"/>
                <a:gd name="connsiteX11" fmla="*/ 2662209 w 4226859"/>
                <a:gd name="connsiteY11" fmla="*/ 278742 h 4106233"/>
                <a:gd name="connsiteX12" fmla="*/ 3021663 w 4226859"/>
                <a:gd name="connsiteY12" fmla="*/ 343069 h 4106233"/>
                <a:gd name="connsiteX13" fmla="*/ 3176398 w 4226859"/>
                <a:gd name="connsiteY13" fmla="*/ 340687 h 4106233"/>
                <a:gd name="connsiteX14" fmla="*/ 3394018 w 4226859"/>
                <a:gd name="connsiteY14" fmla="*/ 338895 h 4106233"/>
                <a:gd name="connsiteX15" fmla="*/ 3639671 w 4226859"/>
                <a:gd name="connsiteY15" fmla="*/ 403810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069 w 4226859"/>
                <a:gd name="connsiteY9" fmla="*/ 133417 h 4106233"/>
                <a:gd name="connsiteX10" fmla="*/ 2352742 w 4226859"/>
                <a:gd name="connsiteY10" fmla="*/ 202506 h 4106233"/>
                <a:gd name="connsiteX11" fmla="*/ 2662209 w 4226859"/>
                <a:gd name="connsiteY11" fmla="*/ 278742 h 4106233"/>
                <a:gd name="connsiteX12" fmla="*/ 3021663 w 4226859"/>
                <a:gd name="connsiteY12" fmla="*/ 343069 h 4106233"/>
                <a:gd name="connsiteX13" fmla="*/ 3176398 w 4226859"/>
                <a:gd name="connsiteY13" fmla="*/ 340687 h 4106233"/>
                <a:gd name="connsiteX14" fmla="*/ 3394018 w 4226859"/>
                <a:gd name="connsiteY14" fmla="*/ 338895 h 4106233"/>
                <a:gd name="connsiteX15" fmla="*/ 3696249 w 4226859"/>
                <a:gd name="connsiteY15" fmla="*/ 377704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069 w 4226859"/>
                <a:gd name="connsiteY9" fmla="*/ 133417 h 4106233"/>
                <a:gd name="connsiteX10" fmla="*/ 2352742 w 4226859"/>
                <a:gd name="connsiteY10" fmla="*/ 202506 h 4106233"/>
                <a:gd name="connsiteX11" fmla="*/ 2662209 w 4226859"/>
                <a:gd name="connsiteY11" fmla="*/ 278742 h 4106233"/>
                <a:gd name="connsiteX12" fmla="*/ 3021663 w 4226859"/>
                <a:gd name="connsiteY12" fmla="*/ 343069 h 4106233"/>
                <a:gd name="connsiteX13" fmla="*/ 3176398 w 4226859"/>
                <a:gd name="connsiteY13" fmla="*/ 340687 h 4106233"/>
                <a:gd name="connsiteX14" fmla="*/ 3398254 w 4226859"/>
                <a:gd name="connsiteY14" fmla="*/ 324683 h 4106233"/>
                <a:gd name="connsiteX15" fmla="*/ 3696249 w 4226859"/>
                <a:gd name="connsiteY15" fmla="*/ 377704 h 4106233"/>
                <a:gd name="connsiteX16" fmla="*/ 3908612 w 4226859"/>
                <a:gd name="connsiteY16" fmla="*/ 538280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26859"/>
                <a:gd name="connsiteY0" fmla="*/ 914798 h 4106233"/>
                <a:gd name="connsiteX1" fmla="*/ 161365 w 4226859"/>
                <a:gd name="connsiteY1" fmla="*/ 789292 h 4106233"/>
                <a:gd name="connsiteX2" fmla="*/ 322730 w 4226859"/>
                <a:gd name="connsiteY2" fmla="*/ 717575 h 4106233"/>
                <a:gd name="connsiteX3" fmla="*/ 645459 w 4226859"/>
                <a:gd name="connsiteY3" fmla="*/ 681716 h 4106233"/>
                <a:gd name="connsiteX4" fmla="*/ 726142 w 4226859"/>
                <a:gd name="connsiteY4" fmla="*/ 636892 h 4106233"/>
                <a:gd name="connsiteX5" fmla="*/ 1093694 w 4226859"/>
                <a:gd name="connsiteY5" fmla="*/ 224516 h 4106233"/>
                <a:gd name="connsiteX6" fmla="*/ 1165412 w 4226859"/>
                <a:gd name="connsiteY6" fmla="*/ 125904 h 4106233"/>
                <a:gd name="connsiteX7" fmla="*/ 1431703 w 4226859"/>
                <a:gd name="connsiteY7" fmla="*/ 0 h 4106233"/>
                <a:gd name="connsiteX8" fmla="*/ 1888833 w 4226859"/>
                <a:gd name="connsiteY8" fmla="*/ 76218 h 4106233"/>
                <a:gd name="connsiteX9" fmla="*/ 2117069 w 4226859"/>
                <a:gd name="connsiteY9" fmla="*/ 133417 h 4106233"/>
                <a:gd name="connsiteX10" fmla="*/ 2352742 w 4226859"/>
                <a:gd name="connsiteY10" fmla="*/ 202506 h 4106233"/>
                <a:gd name="connsiteX11" fmla="*/ 2662209 w 4226859"/>
                <a:gd name="connsiteY11" fmla="*/ 278742 h 4106233"/>
                <a:gd name="connsiteX12" fmla="*/ 3021663 w 4226859"/>
                <a:gd name="connsiteY12" fmla="*/ 343069 h 4106233"/>
                <a:gd name="connsiteX13" fmla="*/ 3176398 w 4226859"/>
                <a:gd name="connsiteY13" fmla="*/ 340687 h 4106233"/>
                <a:gd name="connsiteX14" fmla="*/ 3398254 w 4226859"/>
                <a:gd name="connsiteY14" fmla="*/ 324683 h 4106233"/>
                <a:gd name="connsiteX15" fmla="*/ 3696249 w 4226859"/>
                <a:gd name="connsiteY15" fmla="*/ 377704 h 4106233"/>
                <a:gd name="connsiteX16" fmla="*/ 3946101 w 4226859"/>
                <a:gd name="connsiteY16" fmla="*/ 509824 h 4106233"/>
                <a:gd name="connsiteX17" fmla="*/ 4150659 w 4226859"/>
                <a:gd name="connsiteY17" fmla="*/ 816186 h 4106233"/>
                <a:gd name="connsiteX18" fmla="*/ 4222377 w 4226859"/>
                <a:gd name="connsiteY18" fmla="*/ 1138916 h 4106233"/>
                <a:gd name="connsiteX19" fmla="*/ 4177553 w 4226859"/>
                <a:gd name="connsiteY19" fmla="*/ 1506469 h 4106233"/>
                <a:gd name="connsiteX20" fmla="*/ 4016189 w 4226859"/>
                <a:gd name="connsiteY20" fmla="*/ 1748516 h 4106233"/>
                <a:gd name="connsiteX21" fmla="*/ 3845859 w 4226859"/>
                <a:gd name="connsiteY21" fmla="*/ 1882986 h 4106233"/>
                <a:gd name="connsiteX22" fmla="*/ 3720353 w 4226859"/>
                <a:gd name="connsiteY22" fmla="*/ 2071245 h 4106233"/>
                <a:gd name="connsiteX23" fmla="*/ 3334871 w 4226859"/>
                <a:gd name="connsiteY23" fmla="*/ 2716704 h 4106233"/>
                <a:gd name="connsiteX24" fmla="*/ 3227294 w 4226859"/>
                <a:gd name="connsiteY24" fmla="*/ 2940822 h 4106233"/>
                <a:gd name="connsiteX25" fmla="*/ 3119718 w 4226859"/>
                <a:gd name="connsiteY25" fmla="*/ 3111151 h 4106233"/>
                <a:gd name="connsiteX26" fmla="*/ 2599765 w 4226859"/>
                <a:gd name="connsiteY26" fmla="*/ 4106233 h 4106233"/>
                <a:gd name="connsiteX27" fmla="*/ 2599765 w 4226859"/>
                <a:gd name="connsiteY27" fmla="*/ 4106233 h 4106233"/>
                <a:gd name="connsiteX0" fmla="*/ 0 w 4234157"/>
                <a:gd name="connsiteY0" fmla="*/ 914798 h 4106233"/>
                <a:gd name="connsiteX1" fmla="*/ 161365 w 4234157"/>
                <a:gd name="connsiteY1" fmla="*/ 789292 h 4106233"/>
                <a:gd name="connsiteX2" fmla="*/ 322730 w 4234157"/>
                <a:gd name="connsiteY2" fmla="*/ 717575 h 4106233"/>
                <a:gd name="connsiteX3" fmla="*/ 645459 w 4234157"/>
                <a:gd name="connsiteY3" fmla="*/ 681716 h 4106233"/>
                <a:gd name="connsiteX4" fmla="*/ 726142 w 4234157"/>
                <a:gd name="connsiteY4" fmla="*/ 636892 h 4106233"/>
                <a:gd name="connsiteX5" fmla="*/ 1093694 w 4234157"/>
                <a:gd name="connsiteY5" fmla="*/ 224516 h 4106233"/>
                <a:gd name="connsiteX6" fmla="*/ 1165412 w 4234157"/>
                <a:gd name="connsiteY6" fmla="*/ 125904 h 4106233"/>
                <a:gd name="connsiteX7" fmla="*/ 1431703 w 4234157"/>
                <a:gd name="connsiteY7" fmla="*/ 0 h 4106233"/>
                <a:gd name="connsiteX8" fmla="*/ 1888833 w 4234157"/>
                <a:gd name="connsiteY8" fmla="*/ 76218 h 4106233"/>
                <a:gd name="connsiteX9" fmla="*/ 2117069 w 4234157"/>
                <a:gd name="connsiteY9" fmla="*/ 133417 h 4106233"/>
                <a:gd name="connsiteX10" fmla="*/ 2352742 w 4234157"/>
                <a:gd name="connsiteY10" fmla="*/ 202506 h 4106233"/>
                <a:gd name="connsiteX11" fmla="*/ 2662209 w 4234157"/>
                <a:gd name="connsiteY11" fmla="*/ 278742 h 4106233"/>
                <a:gd name="connsiteX12" fmla="*/ 3021663 w 4234157"/>
                <a:gd name="connsiteY12" fmla="*/ 343069 h 4106233"/>
                <a:gd name="connsiteX13" fmla="*/ 3176398 w 4234157"/>
                <a:gd name="connsiteY13" fmla="*/ 340687 h 4106233"/>
                <a:gd name="connsiteX14" fmla="*/ 3398254 w 4234157"/>
                <a:gd name="connsiteY14" fmla="*/ 324683 h 4106233"/>
                <a:gd name="connsiteX15" fmla="*/ 3696249 w 4234157"/>
                <a:gd name="connsiteY15" fmla="*/ 377704 h 4106233"/>
                <a:gd name="connsiteX16" fmla="*/ 3946101 w 4234157"/>
                <a:gd name="connsiteY16" fmla="*/ 509824 h 4106233"/>
                <a:gd name="connsiteX17" fmla="*/ 4188111 w 4234157"/>
                <a:gd name="connsiteY17" fmla="*/ 816376 h 4106233"/>
                <a:gd name="connsiteX18" fmla="*/ 4222377 w 4234157"/>
                <a:gd name="connsiteY18" fmla="*/ 1138916 h 4106233"/>
                <a:gd name="connsiteX19" fmla="*/ 4177553 w 4234157"/>
                <a:gd name="connsiteY19" fmla="*/ 1506469 h 4106233"/>
                <a:gd name="connsiteX20" fmla="*/ 4016189 w 4234157"/>
                <a:gd name="connsiteY20" fmla="*/ 1748516 h 4106233"/>
                <a:gd name="connsiteX21" fmla="*/ 3845859 w 4234157"/>
                <a:gd name="connsiteY21" fmla="*/ 1882986 h 4106233"/>
                <a:gd name="connsiteX22" fmla="*/ 3720353 w 4234157"/>
                <a:gd name="connsiteY22" fmla="*/ 2071245 h 4106233"/>
                <a:gd name="connsiteX23" fmla="*/ 3334871 w 4234157"/>
                <a:gd name="connsiteY23" fmla="*/ 2716704 h 4106233"/>
                <a:gd name="connsiteX24" fmla="*/ 3227294 w 4234157"/>
                <a:gd name="connsiteY24" fmla="*/ 2940822 h 4106233"/>
                <a:gd name="connsiteX25" fmla="*/ 3119718 w 4234157"/>
                <a:gd name="connsiteY25" fmla="*/ 3111151 h 4106233"/>
                <a:gd name="connsiteX26" fmla="*/ 2599765 w 4234157"/>
                <a:gd name="connsiteY26" fmla="*/ 4106233 h 4106233"/>
                <a:gd name="connsiteX27" fmla="*/ 2599765 w 4234157"/>
                <a:gd name="connsiteY27" fmla="*/ 4106233 h 4106233"/>
                <a:gd name="connsiteX0" fmla="*/ 0 w 4292529"/>
                <a:gd name="connsiteY0" fmla="*/ 914798 h 4106233"/>
                <a:gd name="connsiteX1" fmla="*/ 161365 w 4292529"/>
                <a:gd name="connsiteY1" fmla="*/ 789292 h 4106233"/>
                <a:gd name="connsiteX2" fmla="*/ 322730 w 4292529"/>
                <a:gd name="connsiteY2" fmla="*/ 717575 h 4106233"/>
                <a:gd name="connsiteX3" fmla="*/ 645459 w 4292529"/>
                <a:gd name="connsiteY3" fmla="*/ 681716 h 4106233"/>
                <a:gd name="connsiteX4" fmla="*/ 726142 w 4292529"/>
                <a:gd name="connsiteY4" fmla="*/ 636892 h 4106233"/>
                <a:gd name="connsiteX5" fmla="*/ 1093694 w 4292529"/>
                <a:gd name="connsiteY5" fmla="*/ 224516 h 4106233"/>
                <a:gd name="connsiteX6" fmla="*/ 1165412 w 4292529"/>
                <a:gd name="connsiteY6" fmla="*/ 125904 h 4106233"/>
                <a:gd name="connsiteX7" fmla="*/ 1431703 w 4292529"/>
                <a:gd name="connsiteY7" fmla="*/ 0 h 4106233"/>
                <a:gd name="connsiteX8" fmla="*/ 1888833 w 4292529"/>
                <a:gd name="connsiteY8" fmla="*/ 76218 h 4106233"/>
                <a:gd name="connsiteX9" fmla="*/ 2117069 w 4292529"/>
                <a:gd name="connsiteY9" fmla="*/ 133417 h 4106233"/>
                <a:gd name="connsiteX10" fmla="*/ 2352742 w 4292529"/>
                <a:gd name="connsiteY10" fmla="*/ 202506 h 4106233"/>
                <a:gd name="connsiteX11" fmla="*/ 2662209 w 4292529"/>
                <a:gd name="connsiteY11" fmla="*/ 278742 h 4106233"/>
                <a:gd name="connsiteX12" fmla="*/ 3021663 w 4292529"/>
                <a:gd name="connsiteY12" fmla="*/ 343069 h 4106233"/>
                <a:gd name="connsiteX13" fmla="*/ 3176398 w 4292529"/>
                <a:gd name="connsiteY13" fmla="*/ 340687 h 4106233"/>
                <a:gd name="connsiteX14" fmla="*/ 3398254 w 4292529"/>
                <a:gd name="connsiteY14" fmla="*/ 324683 h 4106233"/>
                <a:gd name="connsiteX15" fmla="*/ 3696249 w 4292529"/>
                <a:gd name="connsiteY15" fmla="*/ 377704 h 4106233"/>
                <a:gd name="connsiteX16" fmla="*/ 3946101 w 4292529"/>
                <a:gd name="connsiteY16" fmla="*/ 509824 h 4106233"/>
                <a:gd name="connsiteX17" fmla="*/ 4188111 w 4292529"/>
                <a:gd name="connsiteY17" fmla="*/ 816376 h 4106233"/>
                <a:gd name="connsiteX18" fmla="*/ 4290769 w 4292529"/>
                <a:gd name="connsiteY18" fmla="*/ 1155854 h 4106233"/>
                <a:gd name="connsiteX19" fmla="*/ 4177553 w 4292529"/>
                <a:gd name="connsiteY19" fmla="*/ 1506469 h 4106233"/>
                <a:gd name="connsiteX20" fmla="*/ 4016189 w 4292529"/>
                <a:gd name="connsiteY20" fmla="*/ 1748516 h 4106233"/>
                <a:gd name="connsiteX21" fmla="*/ 3845859 w 4292529"/>
                <a:gd name="connsiteY21" fmla="*/ 1882986 h 4106233"/>
                <a:gd name="connsiteX22" fmla="*/ 3720353 w 4292529"/>
                <a:gd name="connsiteY22" fmla="*/ 2071245 h 4106233"/>
                <a:gd name="connsiteX23" fmla="*/ 3334871 w 4292529"/>
                <a:gd name="connsiteY23" fmla="*/ 2716704 h 4106233"/>
                <a:gd name="connsiteX24" fmla="*/ 3227294 w 4292529"/>
                <a:gd name="connsiteY24" fmla="*/ 2940822 h 4106233"/>
                <a:gd name="connsiteX25" fmla="*/ 3119718 w 4292529"/>
                <a:gd name="connsiteY25" fmla="*/ 3111151 h 4106233"/>
                <a:gd name="connsiteX26" fmla="*/ 2599765 w 4292529"/>
                <a:gd name="connsiteY26" fmla="*/ 4106233 h 4106233"/>
                <a:gd name="connsiteX27" fmla="*/ 2599765 w 4292529"/>
                <a:gd name="connsiteY27" fmla="*/ 4106233 h 4106233"/>
                <a:gd name="connsiteX0" fmla="*/ 0 w 4293611"/>
                <a:gd name="connsiteY0" fmla="*/ 914798 h 4106233"/>
                <a:gd name="connsiteX1" fmla="*/ 161365 w 4293611"/>
                <a:gd name="connsiteY1" fmla="*/ 789292 h 4106233"/>
                <a:gd name="connsiteX2" fmla="*/ 322730 w 4293611"/>
                <a:gd name="connsiteY2" fmla="*/ 717575 h 4106233"/>
                <a:gd name="connsiteX3" fmla="*/ 645459 w 4293611"/>
                <a:gd name="connsiteY3" fmla="*/ 681716 h 4106233"/>
                <a:gd name="connsiteX4" fmla="*/ 726142 w 4293611"/>
                <a:gd name="connsiteY4" fmla="*/ 636892 h 4106233"/>
                <a:gd name="connsiteX5" fmla="*/ 1093694 w 4293611"/>
                <a:gd name="connsiteY5" fmla="*/ 224516 h 4106233"/>
                <a:gd name="connsiteX6" fmla="*/ 1165412 w 4293611"/>
                <a:gd name="connsiteY6" fmla="*/ 125904 h 4106233"/>
                <a:gd name="connsiteX7" fmla="*/ 1431703 w 4293611"/>
                <a:gd name="connsiteY7" fmla="*/ 0 h 4106233"/>
                <a:gd name="connsiteX8" fmla="*/ 1888833 w 4293611"/>
                <a:gd name="connsiteY8" fmla="*/ 76218 h 4106233"/>
                <a:gd name="connsiteX9" fmla="*/ 2117069 w 4293611"/>
                <a:gd name="connsiteY9" fmla="*/ 133417 h 4106233"/>
                <a:gd name="connsiteX10" fmla="*/ 2352742 w 4293611"/>
                <a:gd name="connsiteY10" fmla="*/ 202506 h 4106233"/>
                <a:gd name="connsiteX11" fmla="*/ 2662209 w 4293611"/>
                <a:gd name="connsiteY11" fmla="*/ 278742 h 4106233"/>
                <a:gd name="connsiteX12" fmla="*/ 3021663 w 4293611"/>
                <a:gd name="connsiteY12" fmla="*/ 343069 h 4106233"/>
                <a:gd name="connsiteX13" fmla="*/ 3176398 w 4293611"/>
                <a:gd name="connsiteY13" fmla="*/ 340687 h 4106233"/>
                <a:gd name="connsiteX14" fmla="*/ 3398254 w 4293611"/>
                <a:gd name="connsiteY14" fmla="*/ 324683 h 4106233"/>
                <a:gd name="connsiteX15" fmla="*/ 3696249 w 4293611"/>
                <a:gd name="connsiteY15" fmla="*/ 377704 h 4106233"/>
                <a:gd name="connsiteX16" fmla="*/ 3946101 w 4293611"/>
                <a:gd name="connsiteY16" fmla="*/ 509824 h 4106233"/>
                <a:gd name="connsiteX17" fmla="*/ 4194605 w 4293611"/>
                <a:gd name="connsiteY17" fmla="*/ 807039 h 4106233"/>
                <a:gd name="connsiteX18" fmla="*/ 4290769 w 4293611"/>
                <a:gd name="connsiteY18" fmla="*/ 1155854 h 4106233"/>
                <a:gd name="connsiteX19" fmla="*/ 4177553 w 4293611"/>
                <a:gd name="connsiteY19" fmla="*/ 1506469 h 4106233"/>
                <a:gd name="connsiteX20" fmla="*/ 4016189 w 4293611"/>
                <a:gd name="connsiteY20" fmla="*/ 1748516 h 4106233"/>
                <a:gd name="connsiteX21" fmla="*/ 3845859 w 4293611"/>
                <a:gd name="connsiteY21" fmla="*/ 1882986 h 4106233"/>
                <a:gd name="connsiteX22" fmla="*/ 3720353 w 4293611"/>
                <a:gd name="connsiteY22" fmla="*/ 2071245 h 4106233"/>
                <a:gd name="connsiteX23" fmla="*/ 3334871 w 4293611"/>
                <a:gd name="connsiteY23" fmla="*/ 2716704 h 4106233"/>
                <a:gd name="connsiteX24" fmla="*/ 3227294 w 4293611"/>
                <a:gd name="connsiteY24" fmla="*/ 2940822 h 4106233"/>
                <a:gd name="connsiteX25" fmla="*/ 3119718 w 4293611"/>
                <a:gd name="connsiteY25" fmla="*/ 3111151 h 4106233"/>
                <a:gd name="connsiteX26" fmla="*/ 2599765 w 4293611"/>
                <a:gd name="connsiteY26" fmla="*/ 4106233 h 4106233"/>
                <a:gd name="connsiteX27" fmla="*/ 2599765 w 4293611"/>
                <a:gd name="connsiteY27" fmla="*/ 4106233 h 4106233"/>
                <a:gd name="connsiteX0" fmla="*/ 0 w 4294962"/>
                <a:gd name="connsiteY0" fmla="*/ 914798 h 4106233"/>
                <a:gd name="connsiteX1" fmla="*/ 161365 w 4294962"/>
                <a:gd name="connsiteY1" fmla="*/ 789292 h 4106233"/>
                <a:gd name="connsiteX2" fmla="*/ 322730 w 4294962"/>
                <a:gd name="connsiteY2" fmla="*/ 717575 h 4106233"/>
                <a:gd name="connsiteX3" fmla="*/ 645459 w 4294962"/>
                <a:gd name="connsiteY3" fmla="*/ 681716 h 4106233"/>
                <a:gd name="connsiteX4" fmla="*/ 726142 w 4294962"/>
                <a:gd name="connsiteY4" fmla="*/ 636892 h 4106233"/>
                <a:gd name="connsiteX5" fmla="*/ 1093694 w 4294962"/>
                <a:gd name="connsiteY5" fmla="*/ 224516 h 4106233"/>
                <a:gd name="connsiteX6" fmla="*/ 1165412 w 4294962"/>
                <a:gd name="connsiteY6" fmla="*/ 125904 h 4106233"/>
                <a:gd name="connsiteX7" fmla="*/ 1431703 w 4294962"/>
                <a:gd name="connsiteY7" fmla="*/ 0 h 4106233"/>
                <a:gd name="connsiteX8" fmla="*/ 1888833 w 4294962"/>
                <a:gd name="connsiteY8" fmla="*/ 76218 h 4106233"/>
                <a:gd name="connsiteX9" fmla="*/ 2117069 w 4294962"/>
                <a:gd name="connsiteY9" fmla="*/ 133417 h 4106233"/>
                <a:gd name="connsiteX10" fmla="*/ 2352742 w 4294962"/>
                <a:gd name="connsiteY10" fmla="*/ 202506 h 4106233"/>
                <a:gd name="connsiteX11" fmla="*/ 2662209 w 4294962"/>
                <a:gd name="connsiteY11" fmla="*/ 278742 h 4106233"/>
                <a:gd name="connsiteX12" fmla="*/ 3021663 w 4294962"/>
                <a:gd name="connsiteY12" fmla="*/ 343069 h 4106233"/>
                <a:gd name="connsiteX13" fmla="*/ 3176398 w 4294962"/>
                <a:gd name="connsiteY13" fmla="*/ 340687 h 4106233"/>
                <a:gd name="connsiteX14" fmla="*/ 3398254 w 4294962"/>
                <a:gd name="connsiteY14" fmla="*/ 324683 h 4106233"/>
                <a:gd name="connsiteX15" fmla="*/ 3696249 w 4294962"/>
                <a:gd name="connsiteY15" fmla="*/ 377704 h 4106233"/>
                <a:gd name="connsiteX16" fmla="*/ 3946101 w 4294962"/>
                <a:gd name="connsiteY16" fmla="*/ 509824 h 4106233"/>
                <a:gd name="connsiteX17" fmla="*/ 4194605 w 4294962"/>
                <a:gd name="connsiteY17" fmla="*/ 807039 h 4106233"/>
                <a:gd name="connsiteX18" fmla="*/ 4290769 w 4294962"/>
                <a:gd name="connsiteY18" fmla="*/ 1155854 h 4106233"/>
                <a:gd name="connsiteX19" fmla="*/ 4219762 w 4294962"/>
                <a:gd name="connsiteY19" fmla="*/ 1533021 h 4106233"/>
                <a:gd name="connsiteX20" fmla="*/ 4016189 w 4294962"/>
                <a:gd name="connsiteY20" fmla="*/ 1748516 h 4106233"/>
                <a:gd name="connsiteX21" fmla="*/ 3845859 w 4294962"/>
                <a:gd name="connsiteY21" fmla="*/ 1882986 h 4106233"/>
                <a:gd name="connsiteX22" fmla="*/ 3720353 w 4294962"/>
                <a:gd name="connsiteY22" fmla="*/ 2071245 h 4106233"/>
                <a:gd name="connsiteX23" fmla="*/ 3334871 w 4294962"/>
                <a:gd name="connsiteY23" fmla="*/ 2716704 h 4106233"/>
                <a:gd name="connsiteX24" fmla="*/ 3227294 w 4294962"/>
                <a:gd name="connsiteY24" fmla="*/ 2940822 h 4106233"/>
                <a:gd name="connsiteX25" fmla="*/ 3119718 w 4294962"/>
                <a:gd name="connsiteY25" fmla="*/ 3111151 h 4106233"/>
                <a:gd name="connsiteX26" fmla="*/ 2599765 w 4294962"/>
                <a:gd name="connsiteY26" fmla="*/ 4106233 h 4106233"/>
                <a:gd name="connsiteX27" fmla="*/ 2599765 w 4294962"/>
                <a:gd name="connsiteY27" fmla="*/ 4106233 h 4106233"/>
                <a:gd name="connsiteX0" fmla="*/ 0 w 4294962"/>
                <a:gd name="connsiteY0" fmla="*/ 914798 h 4106233"/>
                <a:gd name="connsiteX1" fmla="*/ 161365 w 4294962"/>
                <a:gd name="connsiteY1" fmla="*/ 789292 h 4106233"/>
                <a:gd name="connsiteX2" fmla="*/ 322730 w 4294962"/>
                <a:gd name="connsiteY2" fmla="*/ 717575 h 4106233"/>
                <a:gd name="connsiteX3" fmla="*/ 645459 w 4294962"/>
                <a:gd name="connsiteY3" fmla="*/ 681716 h 4106233"/>
                <a:gd name="connsiteX4" fmla="*/ 726142 w 4294962"/>
                <a:gd name="connsiteY4" fmla="*/ 636892 h 4106233"/>
                <a:gd name="connsiteX5" fmla="*/ 1093694 w 4294962"/>
                <a:gd name="connsiteY5" fmla="*/ 224516 h 4106233"/>
                <a:gd name="connsiteX6" fmla="*/ 1165412 w 4294962"/>
                <a:gd name="connsiteY6" fmla="*/ 125904 h 4106233"/>
                <a:gd name="connsiteX7" fmla="*/ 1431703 w 4294962"/>
                <a:gd name="connsiteY7" fmla="*/ 0 h 4106233"/>
                <a:gd name="connsiteX8" fmla="*/ 1888833 w 4294962"/>
                <a:gd name="connsiteY8" fmla="*/ 76218 h 4106233"/>
                <a:gd name="connsiteX9" fmla="*/ 2117069 w 4294962"/>
                <a:gd name="connsiteY9" fmla="*/ 133417 h 4106233"/>
                <a:gd name="connsiteX10" fmla="*/ 2352742 w 4294962"/>
                <a:gd name="connsiteY10" fmla="*/ 202506 h 4106233"/>
                <a:gd name="connsiteX11" fmla="*/ 2662209 w 4294962"/>
                <a:gd name="connsiteY11" fmla="*/ 278742 h 4106233"/>
                <a:gd name="connsiteX12" fmla="*/ 3021663 w 4294962"/>
                <a:gd name="connsiteY12" fmla="*/ 343069 h 4106233"/>
                <a:gd name="connsiteX13" fmla="*/ 3176398 w 4294962"/>
                <a:gd name="connsiteY13" fmla="*/ 340687 h 4106233"/>
                <a:gd name="connsiteX14" fmla="*/ 3398254 w 4294962"/>
                <a:gd name="connsiteY14" fmla="*/ 324683 h 4106233"/>
                <a:gd name="connsiteX15" fmla="*/ 3696249 w 4294962"/>
                <a:gd name="connsiteY15" fmla="*/ 377704 h 4106233"/>
                <a:gd name="connsiteX16" fmla="*/ 3946101 w 4294962"/>
                <a:gd name="connsiteY16" fmla="*/ 509824 h 4106233"/>
                <a:gd name="connsiteX17" fmla="*/ 4194605 w 4294962"/>
                <a:gd name="connsiteY17" fmla="*/ 807039 h 4106233"/>
                <a:gd name="connsiteX18" fmla="*/ 4290769 w 4294962"/>
                <a:gd name="connsiteY18" fmla="*/ 1155854 h 4106233"/>
                <a:gd name="connsiteX19" fmla="*/ 4219762 w 4294962"/>
                <a:gd name="connsiteY19" fmla="*/ 1533021 h 4106233"/>
                <a:gd name="connsiteX20" fmla="*/ 4041758 w 4294962"/>
                <a:gd name="connsiteY20" fmla="*/ 1803705 h 4106233"/>
                <a:gd name="connsiteX21" fmla="*/ 3845859 w 4294962"/>
                <a:gd name="connsiteY21" fmla="*/ 1882986 h 4106233"/>
                <a:gd name="connsiteX22" fmla="*/ 3720353 w 4294962"/>
                <a:gd name="connsiteY22" fmla="*/ 2071245 h 4106233"/>
                <a:gd name="connsiteX23" fmla="*/ 3334871 w 4294962"/>
                <a:gd name="connsiteY23" fmla="*/ 2716704 h 4106233"/>
                <a:gd name="connsiteX24" fmla="*/ 3227294 w 4294962"/>
                <a:gd name="connsiteY24" fmla="*/ 2940822 h 4106233"/>
                <a:gd name="connsiteX25" fmla="*/ 3119718 w 4294962"/>
                <a:gd name="connsiteY25" fmla="*/ 3111151 h 4106233"/>
                <a:gd name="connsiteX26" fmla="*/ 2599765 w 4294962"/>
                <a:gd name="connsiteY26" fmla="*/ 4106233 h 4106233"/>
                <a:gd name="connsiteX27" fmla="*/ 2599765 w 4294962"/>
                <a:gd name="connsiteY27" fmla="*/ 4106233 h 4106233"/>
                <a:gd name="connsiteX0" fmla="*/ 0 w 4294962"/>
                <a:gd name="connsiteY0" fmla="*/ 914798 h 4106233"/>
                <a:gd name="connsiteX1" fmla="*/ 161365 w 4294962"/>
                <a:gd name="connsiteY1" fmla="*/ 789292 h 4106233"/>
                <a:gd name="connsiteX2" fmla="*/ 322730 w 4294962"/>
                <a:gd name="connsiteY2" fmla="*/ 717575 h 4106233"/>
                <a:gd name="connsiteX3" fmla="*/ 645459 w 4294962"/>
                <a:gd name="connsiteY3" fmla="*/ 681716 h 4106233"/>
                <a:gd name="connsiteX4" fmla="*/ 726142 w 4294962"/>
                <a:gd name="connsiteY4" fmla="*/ 636892 h 4106233"/>
                <a:gd name="connsiteX5" fmla="*/ 1093694 w 4294962"/>
                <a:gd name="connsiteY5" fmla="*/ 224516 h 4106233"/>
                <a:gd name="connsiteX6" fmla="*/ 1165412 w 4294962"/>
                <a:gd name="connsiteY6" fmla="*/ 125904 h 4106233"/>
                <a:gd name="connsiteX7" fmla="*/ 1431703 w 4294962"/>
                <a:gd name="connsiteY7" fmla="*/ 0 h 4106233"/>
                <a:gd name="connsiteX8" fmla="*/ 1888833 w 4294962"/>
                <a:gd name="connsiteY8" fmla="*/ 76218 h 4106233"/>
                <a:gd name="connsiteX9" fmla="*/ 2117069 w 4294962"/>
                <a:gd name="connsiteY9" fmla="*/ 133417 h 4106233"/>
                <a:gd name="connsiteX10" fmla="*/ 2352742 w 4294962"/>
                <a:gd name="connsiteY10" fmla="*/ 202506 h 4106233"/>
                <a:gd name="connsiteX11" fmla="*/ 2662209 w 4294962"/>
                <a:gd name="connsiteY11" fmla="*/ 278742 h 4106233"/>
                <a:gd name="connsiteX12" fmla="*/ 3021663 w 4294962"/>
                <a:gd name="connsiteY12" fmla="*/ 343069 h 4106233"/>
                <a:gd name="connsiteX13" fmla="*/ 3176398 w 4294962"/>
                <a:gd name="connsiteY13" fmla="*/ 340687 h 4106233"/>
                <a:gd name="connsiteX14" fmla="*/ 3398254 w 4294962"/>
                <a:gd name="connsiteY14" fmla="*/ 324683 h 4106233"/>
                <a:gd name="connsiteX15" fmla="*/ 3696249 w 4294962"/>
                <a:gd name="connsiteY15" fmla="*/ 377704 h 4106233"/>
                <a:gd name="connsiteX16" fmla="*/ 3946101 w 4294962"/>
                <a:gd name="connsiteY16" fmla="*/ 509824 h 4106233"/>
                <a:gd name="connsiteX17" fmla="*/ 4194605 w 4294962"/>
                <a:gd name="connsiteY17" fmla="*/ 807039 h 4106233"/>
                <a:gd name="connsiteX18" fmla="*/ 4290769 w 4294962"/>
                <a:gd name="connsiteY18" fmla="*/ 1155854 h 4106233"/>
                <a:gd name="connsiteX19" fmla="*/ 4219762 w 4294962"/>
                <a:gd name="connsiteY19" fmla="*/ 1533021 h 4106233"/>
                <a:gd name="connsiteX20" fmla="*/ 4041758 w 4294962"/>
                <a:gd name="connsiteY20" fmla="*/ 1803705 h 4106233"/>
                <a:gd name="connsiteX21" fmla="*/ 3769076 w 4294962"/>
                <a:gd name="connsiteY21" fmla="*/ 1997752 h 4106233"/>
                <a:gd name="connsiteX22" fmla="*/ 3720353 w 4294962"/>
                <a:gd name="connsiteY22" fmla="*/ 2071245 h 4106233"/>
                <a:gd name="connsiteX23" fmla="*/ 3334871 w 4294962"/>
                <a:gd name="connsiteY23" fmla="*/ 2716704 h 4106233"/>
                <a:gd name="connsiteX24" fmla="*/ 3227294 w 4294962"/>
                <a:gd name="connsiteY24" fmla="*/ 2940822 h 4106233"/>
                <a:gd name="connsiteX25" fmla="*/ 3119718 w 4294962"/>
                <a:gd name="connsiteY25" fmla="*/ 3111151 h 4106233"/>
                <a:gd name="connsiteX26" fmla="*/ 2599765 w 4294962"/>
                <a:gd name="connsiteY26" fmla="*/ 4106233 h 4106233"/>
                <a:gd name="connsiteX27" fmla="*/ 2599765 w 4294962"/>
                <a:gd name="connsiteY27" fmla="*/ 4106233 h 4106233"/>
                <a:gd name="connsiteX0" fmla="*/ 0 w 4294962"/>
                <a:gd name="connsiteY0" fmla="*/ 914798 h 4106233"/>
                <a:gd name="connsiteX1" fmla="*/ 161365 w 4294962"/>
                <a:gd name="connsiteY1" fmla="*/ 789292 h 4106233"/>
                <a:gd name="connsiteX2" fmla="*/ 322730 w 4294962"/>
                <a:gd name="connsiteY2" fmla="*/ 717575 h 4106233"/>
                <a:gd name="connsiteX3" fmla="*/ 645459 w 4294962"/>
                <a:gd name="connsiteY3" fmla="*/ 681716 h 4106233"/>
                <a:gd name="connsiteX4" fmla="*/ 726142 w 4294962"/>
                <a:gd name="connsiteY4" fmla="*/ 636892 h 4106233"/>
                <a:gd name="connsiteX5" fmla="*/ 955434 w 4294962"/>
                <a:gd name="connsiteY5" fmla="*/ 372241 h 4106233"/>
                <a:gd name="connsiteX6" fmla="*/ 1165412 w 4294962"/>
                <a:gd name="connsiteY6" fmla="*/ 125904 h 4106233"/>
                <a:gd name="connsiteX7" fmla="*/ 1431703 w 4294962"/>
                <a:gd name="connsiteY7" fmla="*/ 0 h 4106233"/>
                <a:gd name="connsiteX8" fmla="*/ 1888833 w 4294962"/>
                <a:gd name="connsiteY8" fmla="*/ 76218 h 4106233"/>
                <a:gd name="connsiteX9" fmla="*/ 2117069 w 4294962"/>
                <a:gd name="connsiteY9" fmla="*/ 133417 h 4106233"/>
                <a:gd name="connsiteX10" fmla="*/ 2352742 w 4294962"/>
                <a:gd name="connsiteY10" fmla="*/ 202506 h 4106233"/>
                <a:gd name="connsiteX11" fmla="*/ 2662209 w 4294962"/>
                <a:gd name="connsiteY11" fmla="*/ 278742 h 4106233"/>
                <a:gd name="connsiteX12" fmla="*/ 3021663 w 4294962"/>
                <a:gd name="connsiteY12" fmla="*/ 343069 h 4106233"/>
                <a:gd name="connsiteX13" fmla="*/ 3176398 w 4294962"/>
                <a:gd name="connsiteY13" fmla="*/ 340687 h 4106233"/>
                <a:gd name="connsiteX14" fmla="*/ 3398254 w 4294962"/>
                <a:gd name="connsiteY14" fmla="*/ 324683 h 4106233"/>
                <a:gd name="connsiteX15" fmla="*/ 3696249 w 4294962"/>
                <a:gd name="connsiteY15" fmla="*/ 377704 h 4106233"/>
                <a:gd name="connsiteX16" fmla="*/ 3946101 w 4294962"/>
                <a:gd name="connsiteY16" fmla="*/ 509824 h 4106233"/>
                <a:gd name="connsiteX17" fmla="*/ 4194605 w 4294962"/>
                <a:gd name="connsiteY17" fmla="*/ 807039 h 4106233"/>
                <a:gd name="connsiteX18" fmla="*/ 4290769 w 4294962"/>
                <a:gd name="connsiteY18" fmla="*/ 1155854 h 4106233"/>
                <a:gd name="connsiteX19" fmla="*/ 4219762 w 4294962"/>
                <a:gd name="connsiteY19" fmla="*/ 1533021 h 4106233"/>
                <a:gd name="connsiteX20" fmla="*/ 4041758 w 4294962"/>
                <a:gd name="connsiteY20" fmla="*/ 1803705 h 4106233"/>
                <a:gd name="connsiteX21" fmla="*/ 3769076 w 4294962"/>
                <a:gd name="connsiteY21" fmla="*/ 1997752 h 4106233"/>
                <a:gd name="connsiteX22" fmla="*/ 3720353 w 4294962"/>
                <a:gd name="connsiteY22" fmla="*/ 2071245 h 4106233"/>
                <a:gd name="connsiteX23" fmla="*/ 3334871 w 4294962"/>
                <a:gd name="connsiteY23" fmla="*/ 2716704 h 4106233"/>
                <a:gd name="connsiteX24" fmla="*/ 3227294 w 4294962"/>
                <a:gd name="connsiteY24" fmla="*/ 2940822 h 4106233"/>
                <a:gd name="connsiteX25" fmla="*/ 3119718 w 4294962"/>
                <a:gd name="connsiteY25" fmla="*/ 3111151 h 4106233"/>
                <a:gd name="connsiteX26" fmla="*/ 2599765 w 4294962"/>
                <a:gd name="connsiteY26" fmla="*/ 4106233 h 4106233"/>
                <a:gd name="connsiteX27" fmla="*/ 2599765 w 4294962"/>
                <a:gd name="connsiteY27" fmla="*/ 4106233 h 4106233"/>
                <a:gd name="connsiteX0" fmla="*/ 0 w 4294962"/>
                <a:gd name="connsiteY0" fmla="*/ 914798 h 4106233"/>
                <a:gd name="connsiteX1" fmla="*/ 161365 w 4294962"/>
                <a:gd name="connsiteY1" fmla="*/ 789292 h 4106233"/>
                <a:gd name="connsiteX2" fmla="*/ 322730 w 4294962"/>
                <a:gd name="connsiteY2" fmla="*/ 717575 h 4106233"/>
                <a:gd name="connsiteX3" fmla="*/ 645459 w 4294962"/>
                <a:gd name="connsiteY3" fmla="*/ 681716 h 4106233"/>
                <a:gd name="connsiteX4" fmla="*/ 726142 w 4294962"/>
                <a:gd name="connsiteY4" fmla="*/ 636892 h 4106233"/>
                <a:gd name="connsiteX5" fmla="*/ 955434 w 4294962"/>
                <a:gd name="connsiteY5" fmla="*/ 372241 h 4106233"/>
                <a:gd name="connsiteX6" fmla="*/ 1091424 w 4294962"/>
                <a:gd name="connsiteY6" fmla="*/ 99733 h 4106233"/>
                <a:gd name="connsiteX7" fmla="*/ 1431703 w 4294962"/>
                <a:gd name="connsiteY7" fmla="*/ 0 h 4106233"/>
                <a:gd name="connsiteX8" fmla="*/ 1888833 w 4294962"/>
                <a:gd name="connsiteY8" fmla="*/ 76218 h 4106233"/>
                <a:gd name="connsiteX9" fmla="*/ 2117069 w 4294962"/>
                <a:gd name="connsiteY9" fmla="*/ 133417 h 4106233"/>
                <a:gd name="connsiteX10" fmla="*/ 2352742 w 4294962"/>
                <a:gd name="connsiteY10" fmla="*/ 202506 h 4106233"/>
                <a:gd name="connsiteX11" fmla="*/ 2662209 w 4294962"/>
                <a:gd name="connsiteY11" fmla="*/ 278742 h 4106233"/>
                <a:gd name="connsiteX12" fmla="*/ 3021663 w 4294962"/>
                <a:gd name="connsiteY12" fmla="*/ 343069 h 4106233"/>
                <a:gd name="connsiteX13" fmla="*/ 3176398 w 4294962"/>
                <a:gd name="connsiteY13" fmla="*/ 340687 h 4106233"/>
                <a:gd name="connsiteX14" fmla="*/ 3398254 w 4294962"/>
                <a:gd name="connsiteY14" fmla="*/ 324683 h 4106233"/>
                <a:gd name="connsiteX15" fmla="*/ 3696249 w 4294962"/>
                <a:gd name="connsiteY15" fmla="*/ 377704 h 4106233"/>
                <a:gd name="connsiteX16" fmla="*/ 3946101 w 4294962"/>
                <a:gd name="connsiteY16" fmla="*/ 509824 h 4106233"/>
                <a:gd name="connsiteX17" fmla="*/ 4194605 w 4294962"/>
                <a:gd name="connsiteY17" fmla="*/ 807039 h 4106233"/>
                <a:gd name="connsiteX18" fmla="*/ 4290769 w 4294962"/>
                <a:gd name="connsiteY18" fmla="*/ 1155854 h 4106233"/>
                <a:gd name="connsiteX19" fmla="*/ 4219762 w 4294962"/>
                <a:gd name="connsiteY19" fmla="*/ 1533021 h 4106233"/>
                <a:gd name="connsiteX20" fmla="*/ 4041758 w 4294962"/>
                <a:gd name="connsiteY20" fmla="*/ 1803705 h 4106233"/>
                <a:gd name="connsiteX21" fmla="*/ 3769076 w 4294962"/>
                <a:gd name="connsiteY21" fmla="*/ 1997752 h 4106233"/>
                <a:gd name="connsiteX22" fmla="*/ 3720353 w 4294962"/>
                <a:gd name="connsiteY22" fmla="*/ 2071245 h 4106233"/>
                <a:gd name="connsiteX23" fmla="*/ 3334871 w 4294962"/>
                <a:gd name="connsiteY23" fmla="*/ 2716704 h 4106233"/>
                <a:gd name="connsiteX24" fmla="*/ 3227294 w 4294962"/>
                <a:gd name="connsiteY24" fmla="*/ 2940822 h 4106233"/>
                <a:gd name="connsiteX25" fmla="*/ 3119718 w 4294962"/>
                <a:gd name="connsiteY25" fmla="*/ 3111151 h 4106233"/>
                <a:gd name="connsiteX26" fmla="*/ 2599765 w 4294962"/>
                <a:gd name="connsiteY26" fmla="*/ 4106233 h 4106233"/>
                <a:gd name="connsiteX27" fmla="*/ 2599765 w 4294962"/>
                <a:gd name="connsiteY27" fmla="*/ 4106233 h 4106233"/>
                <a:gd name="connsiteX0" fmla="*/ 0 w 4294962"/>
                <a:gd name="connsiteY0" fmla="*/ 914798 h 4159341"/>
                <a:gd name="connsiteX1" fmla="*/ 161365 w 4294962"/>
                <a:gd name="connsiteY1" fmla="*/ 789292 h 4159341"/>
                <a:gd name="connsiteX2" fmla="*/ 322730 w 4294962"/>
                <a:gd name="connsiteY2" fmla="*/ 717575 h 4159341"/>
                <a:gd name="connsiteX3" fmla="*/ 645459 w 4294962"/>
                <a:gd name="connsiteY3" fmla="*/ 681716 h 4159341"/>
                <a:gd name="connsiteX4" fmla="*/ 726142 w 4294962"/>
                <a:gd name="connsiteY4" fmla="*/ 636892 h 4159341"/>
                <a:gd name="connsiteX5" fmla="*/ 955434 w 4294962"/>
                <a:gd name="connsiteY5" fmla="*/ 372241 h 4159341"/>
                <a:gd name="connsiteX6" fmla="*/ 1091424 w 4294962"/>
                <a:gd name="connsiteY6" fmla="*/ 99733 h 4159341"/>
                <a:gd name="connsiteX7" fmla="*/ 1431703 w 4294962"/>
                <a:gd name="connsiteY7" fmla="*/ 0 h 4159341"/>
                <a:gd name="connsiteX8" fmla="*/ 1888833 w 4294962"/>
                <a:gd name="connsiteY8" fmla="*/ 76218 h 4159341"/>
                <a:gd name="connsiteX9" fmla="*/ 2117069 w 4294962"/>
                <a:gd name="connsiteY9" fmla="*/ 133417 h 4159341"/>
                <a:gd name="connsiteX10" fmla="*/ 2352742 w 4294962"/>
                <a:gd name="connsiteY10" fmla="*/ 202506 h 4159341"/>
                <a:gd name="connsiteX11" fmla="*/ 2662209 w 4294962"/>
                <a:gd name="connsiteY11" fmla="*/ 278742 h 4159341"/>
                <a:gd name="connsiteX12" fmla="*/ 3021663 w 4294962"/>
                <a:gd name="connsiteY12" fmla="*/ 343069 h 4159341"/>
                <a:gd name="connsiteX13" fmla="*/ 3176398 w 4294962"/>
                <a:gd name="connsiteY13" fmla="*/ 340687 h 4159341"/>
                <a:gd name="connsiteX14" fmla="*/ 3398254 w 4294962"/>
                <a:gd name="connsiteY14" fmla="*/ 324683 h 4159341"/>
                <a:gd name="connsiteX15" fmla="*/ 3696249 w 4294962"/>
                <a:gd name="connsiteY15" fmla="*/ 377704 h 4159341"/>
                <a:gd name="connsiteX16" fmla="*/ 3946101 w 4294962"/>
                <a:gd name="connsiteY16" fmla="*/ 509824 h 4159341"/>
                <a:gd name="connsiteX17" fmla="*/ 4194605 w 4294962"/>
                <a:gd name="connsiteY17" fmla="*/ 807039 h 4159341"/>
                <a:gd name="connsiteX18" fmla="*/ 4290769 w 4294962"/>
                <a:gd name="connsiteY18" fmla="*/ 1155854 h 4159341"/>
                <a:gd name="connsiteX19" fmla="*/ 4219762 w 4294962"/>
                <a:gd name="connsiteY19" fmla="*/ 1533021 h 4159341"/>
                <a:gd name="connsiteX20" fmla="*/ 4041758 w 4294962"/>
                <a:gd name="connsiteY20" fmla="*/ 1803705 h 4159341"/>
                <a:gd name="connsiteX21" fmla="*/ 3769076 w 4294962"/>
                <a:gd name="connsiteY21" fmla="*/ 1997752 h 4159341"/>
                <a:gd name="connsiteX22" fmla="*/ 3720353 w 4294962"/>
                <a:gd name="connsiteY22" fmla="*/ 2071245 h 4159341"/>
                <a:gd name="connsiteX23" fmla="*/ 3334871 w 4294962"/>
                <a:gd name="connsiteY23" fmla="*/ 2716704 h 4159341"/>
                <a:gd name="connsiteX24" fmla="*/ 3227294 w 4294962"/>
                <a:gd name="connsiteY24" fmla="*/ 2940822 h 4159341"/>
                <a:gd name="connsiteX25" fmla="*/ 3119718 w 4294962"/>
                <a:gd name="connsiteY25" fmla="*/ 3111151 h 4159341"/>
                <a:gd name="connsiteX26" fmla="*/ 2599765 w 4294962"/>
                <a:gd name="connsiteY26" fmla="*/ 4106233 h 4159341"/>
                <a:gd name="connsiteX27" fmla="*/ 3083438 w 4294962"/>
                <a:gd name="connsiteY27" fmla="*/ 3429800 h 4159341"/>
                <a:gd name="connsiteX0" fmla="*/ 0 w 4294962"/>
                <a:gd name="connsiteY0" fmla="*/ 914798 h 3655278"/>
                <a:gd name="connsiteX1" fmla="*/ 161365 w 4294962"/>
                <a:gd name="connsiteY1" fmla="*/ 789292 h 3655278"/>
                <a:gd name="connsiteX2" fmla="*/ 322730 w 4294962"/>
                <a:gd name="connsiteY2" fmla="*/ 717575 h 3655278"/>
                <a:gd name="connsiteX3" fmla="*/ 645459 w 4294962"/>
                <a:gd name="connsiteY3" fmla="*/ 681716 h 3655278"/>
                <a:gd name="connsiteX4" fmla="*/ 726142 w 4294962"/>
                <a:gd name="connsiteY4" fmla="*/ 636892 h 3655278"/>
                <a:gd name="connsiteX5" fmla="*/ 955434 w 4294962"/>
                <a:gd name="connsiteY5" fmla="*/ 372241 h 3655278"/>
                <a:gd name="connsiteX6" fmla="*/ 1091424 w 4294962"/>
                <a:gd name="connsiteY6" fmla="*/ 99733 h 3655278"/>
                <a:gd name="connsiteX7" fmla="*/ 1431703 w 4294962"/>
                <a:gd name="connsiteY7" fmla="*/ 0 h 3655278"/>
                <a:gd name="connsiteX8" fmla="*/ 1888833 w 4294962"/>
                <a:gd name="connsiteY8" fmla="*/ 76218 h 3655278"/>
                <a:gd name="connsiteX9" fmla="*/ 2117069 w 4294962"/>
                <a:gd name="connsiteY9" fmla="*/ 133417 h 3655278"/>
                <a:gd name="connsiteX10" fmla="*/ 2352742 w 4294962"/>
                <a:gd name="connsiteY10" fmla="*/ 202506 h 3655278"/>
                <a:gd name="connsiteX11" fmla="*/ 2662209 w 4294962"/>
                <a:gd name="connsiteY11" fmla="*/ 278742 h 3655278"/>
                <a:gd name="connsiteX12" fmla="*/ 3021663 w 4294962"/>
                <a:gd name="connsiteY12" fmla="*/ 343069 h 3655278"/>
                <a:gd name="connsiteX13" fmla="*/ 3176398 w 4294962"/>
                <a:gd name="connsiteY13" fmla="*/ 340687 h 3655278"/>
                <a:gd name="connsiteX14" fmla="*/ 3398254 w 4294962"/>
                <a:gd name="connsiteY14" fmla="*/ 324683 h 3655278"/>
                <a:gd name="connsiteX15" fmla="*/ 3696249 w 4294962"/>
                <a:gd name="connsiteY15" fmla="*/ 377704 h 3655278"/>
                <a:gd name="connsiteX16" fmla="*/ 3946101 w 4294962"/>
                <a:gd name="connsiteY16" fmla="*/ 509824 h 3655278"/>
                <a:gd name="connsiteX17" fmla="*/ 4194605 w 4294962"/>
                <a:gd name="connsiteY17" fmla="*/ 807039 h 3655278"/>
                <a:gd name="connsiteX18" fmla="*/ 4290769 w 4294962"/>
                <a:gd name="connsiteY18" fmla="*/ 1155854 h 3655278"/>
                <a:gd name="connsiteX19" fmla="*/ 4219762 w 4294962"/>
                <a:gd name="connsiteY19" fmla="*/ 1533021 h 3655278"/>
                <a:gd name="connsiteX20" fmla="*/ 4041758 w 4294962"/>
                <a:gd name="connsiteY20" fmla="*/ 1803705 h 3655278"/>
                <a:gd name="connsiteX21" fmla="*/ 3769076 w 4294962"/>
                <a:gd name="connsiteY21" fmla="*/ 1997752 h 3655278"/>
                <a:gd name="connsiteX22" fmla="*/ 3720353 w 4294962"/>
                <a:gd name="connsiteY22" fmla="*/ 2071245 h 3655278"/>
                <a:gd name="connsiteX23" fmla="*/ 3334871 w 4294962"/>
                <a:gd name="connsiteY23" fmla="*/ 2716704 h 3655278"/>
                <a:gd name="connsiteX24" fmla="*/ 3227294 w 4294962"/>
                <a:gd name="connsiteY24" fmla="*/ 2940822 h 3655278"/>
                <a:gd name="connsiteX25" fmla="*/ 3119718 w 4294962"/>
                <a:gd name="connsiteY25" fmla="*/ 3111151 h 3655278"/>
                <a:gd name="connsiteX26" fmla="*/ 3007250 w 4294962"/>
                <a:gd name="connsiteY26" fmla="*/ 3124929 h 3655278"/>
                <a:gd name="connsiteX27" fmla="*/ 3083438 w 4294962"/>
                <a:gd name="connsiteY27" fmla="*/ 3429800 h 3655278"/>
                <a:gd name="connsiteX0" fmla="*/ 0 w 4294962"/>
                <a:gd name="connsiteY0" fmla="*/ 914798 h 3655278"/>
                <a:gd name="connsiteX1" fmla="*/ 161365 w 4294962"/>
                <a:gd name="connsiteY1" fmla="*/ 789292 h 3655278"/>
                <a:gd name="connsiteX2" fmla="*/ 322730 w 4294962"/>
                <a:gd name="connsiteY2" fmla="*/ 717575 h 3655278"/>
                <a:gd name="connsiteX3" fmla="*/ 645459 w 4294962"/>
                <a:gd name="connsiteY3" fmla="*/ 681716 h 3655278"/>
                <a:gd name="connsiteX4" fmla="*/ 726142 w 4294962"/>
                <a:gd name="connsiteY4" fmla="*/ 636892 h 3655278"/>
                <a:gd name="connsiteX5" fmla="*/ 955434 w 4294962"/>
                <a:gd name="connsiteY5" fmla="*/ 372241 h 3655278"/>
                <a:gd name="connsiteX6" fmla="*/ 1091424 w 4294962"/>
                <a:gd name="connsiteY6" fmla="*/ 99733 h 3655278"/>
                <a:gd name="connsiteX7" fmla="*/ 1431703 w 4294962"/>
                <a:gd name="connsiteY7" fmla="*/ 0 h 3655278"/>
                <a:gd name="connsiteX8" fmla="*/ 1888833 w 4294962"/>
                <a:gd name="connsiteY8" fmla="*/ 76218 h 3655278"/>
                <a:gd name="connsiteX9" fmla="*/ 2117069 w 4294962"/>
                <a:gd name="connsiteY9" fmla="*/ 133417 h 3655278"/>
                <a:gd name="connsiteX10" fmla="*/ 2352742 w 4294962"/>
                <a:gd name="connsiteY10" fmla="*/ 202506 h 3655278"/>
                <a:gd name="connsiteX11" fmla="*/ 2662209 w 4294962"/>
                <a:gd name="connsiteY11" fmla="*/ 278742 h 3655278"/>
                <a:gd name="connsiteX12" fmla="*/ 3021663 w 4294962"/>
                <a:gd name="connsiteY12" fmla="*/ 343069 h 3655278"/>
                <a:gd name="connsiteX13" fmla="*/ 3176398 w 4294962"/>
                <a:gd name="connsiteY13" fmla="*/ 340687 h 3655278"/>
                <a:gd name="connsiteX14" fmla="*/ 3398254 w 4294962"/>
                <a:gd name="connsiteY14" fmla="*/ 324683 h 3655278"/>
                <a:gd name="connsiteX15" fmla="*/ 3696249 w 4294962"/>
                <a:gd name="connsiteY15" fmla="*/ 377704 h 3655278"/>
                <a:gd name="connsiteX16" fmla="*/ 3946101 w 4294962"/>
                <a:gd name="connsiteY16" fmla="*/ 509824 h 3655278"/>
                <a:gd name="connsiteX17" fmla="*/ 4194605 w 4294962"/>
                <a:gd name="connsiteY17" fmla="*/ 807039 h 3655278"/>
                <a:gd name="connsiteX18" fmla="*/ 4290769 w 4294962"/>
                <a:gd name="connsiteY18" fmla="*/ 1155854 h 3655278"/>
                <a:gd name="connsiteX19" fmla="*/ 4219762 w 4294962"/>
                <a:gd name="connsiteY19" fmla="*/ 1533021 h 3655278"/>
                <a:gd name="connsiteX20" fmla="*/ 4041758 w 4294962"/>
                <a:gd name="connsiteY20" fmla="*/ 1803705 h 3655278"/>
                <a:gd name="connsiteX21" fmla="*/ 3769076 w 4294962"/>
                <a:gd name="connsiteY21" fmla="*/ 1997752 h 3655278"/>
                <a:gd name="connsiteX22" fmla="*/ 3720353 w 4294962"/>
                <a:gd name="connsiteY22" fmla="*/ 2071245 h 3655278"/>
                <a:gd name="connsiteX23" fmla="*/ 3334871 w 4294962"/>
                <a:gd name="connsiteY23" fmla="*/ 2716704 h 3655278"/>
                <a:gd name="connsiteX24" fmla="*/ 3261715 w 4294962"/>
                <a:gd name="connsiteY24" fmla="*/ 2897047 h 3655278"/>
                <a:gd name="connsiteX25" fmla="*/ 3119718 w 4294962"/>
                <a:gd name="connsiteY25" fmla="*/ 3111151 h 3655278"/>
                <a:gd name="connsiteX26" fmla="*/ 3007250 w 4294962"/>
                <a:gd name="connsiteY26" fmla="*/ 3124929 h 3655278"/>
                <a:gd name="connsiteX27" fmla="*/ 3083438 w 4294962"/>
                <a:gd name="connsiteY27" fmla="*/ 3429800 h 3655278"/>
                <a:gd name="connsiteX0" fmla="*/ 0 w 4294962"/>
                <a:gd name="connsiteY0" fmla="*/ 914798 h 3655278"/>
                <a:gd name="connsiteX1" fmla="*/ 161365 w 4294962"/>
                <a:gd name="connsiteY1" fmla="*/ 789292 h 3655278"/>
                <a:gd name="connsiteX2" fmla="*/ 322730 w 4294962"/>
                <a:gd name="connsiteY2" fmla="*/ 717575 h 3655278"/>
                <a:gd name="connsiteX3" fmla="*/ 645459 w 4294962"/>
                <a:gd name="connsiteY3" fmla="*/ 681716 h 3655278"/>
                <a:gd name="connsiteX4" fmla="*/ 726142 w 4294962"/>
                <a:gd name="connsiteY4" fmla="*/ 636892 h 3655278"/>
                <a:gd name="connsiteX5" fmla="*/ 955434 w 4294962"/>
                <a:gd name="connsiteY5" fmla="*/ 372241 h 3655278"/>
                <a:gd name="connsiteX6" fmla="*/ 1091424 w 4294962"/>
                <a:gd name="connsiteY6" fmla="*/ 99733 h 3655278"/>
                <a:gd name="connsiteX7" fmla="*/ 1431703 w 4294962"/>
                <a:gd name="connsiteY7" fmla="*/ 0 h 3655278"/>
                <a:gd name="connsiteX8" fmla="*/ 1888833 w 4294962"/>
                <a:gd name="connsiteY8" fmla="*/ 76218 h 3655278"/>
                <a:gd name="connsiteX9" fmla="*/ 2117069 w 4294962"/>
                <a:gd name="connsiteY9" fmla="*/ 133417 h 3655278"/>
                <a:gd name="connsiteX10" fmla="*/ 2352742 w 4294962"/>
                <a:gd name="connsiteY10" fmla="*/ 202506 h 3655278"/>
                <a:gd name="connsiteX11" fmla="*/ 2662209 w 4294962"/>
                <a:gd name="connsiteY11" fmla="*/ 278742 h 3655278"/>
                <a:gd name="connsiteX12" fmla="*/ 3021663 w 4294962"/>
                <a:gd name="connsiteY12" fmla="*/ 343069 h 3655278"/>
                <a:gd name="connsiteX13" fmla="*/ 3176398 w 4294962"/>
                <a:gd name="connsiteY13" fmla="*/ 340687 h 3655278"/>
                <a:gd name="connsiteX14" fmla="*/ 3398254 w 4294962"/>
                <a:gd name="connsiteY14" fmla="*/ 324683 h 3655278"/>
                <a:gd name="connsiteX15" fmla="*/ 3696249 w 4294962"/>
                <a:gd name="connsiteY15" fmla="*/ 377704 h 3655278"/>
                <a:gd name="connsiteX16" fmla="*/ 3946101 w 4294962"/>
                <a:gd name="connsiteY16" fmla="*/ 509824 h 3655278"/>
                <a:gd name="connsiteX17" fmla="*/ 4194605 w 4294962"/>
                <a:gd name="connsiteY17" fmla="*/ 807039 h 3655278"/>
                <a:gd name="connsiteX18" fmla="*/ 4290769 w 4294962"/>
                <a:gd name="connsiteY18" fmla="*/ 1155854 h 3655278"/>
                <a:gd name="connsiteX19" fmla="*/ 4219762 w 4294962"/>
                <a:gd name="connsiteY19" fmla="*/ 1533021 h 3655278"/>
                <a:gd name="connsiteX20" fmla="*/ 4041758 w 4294962"/>
                <a:gd name="connsiteY20" fmla="*/ 1803705 h 3655278"/>
                <a:gd name="connsiteX21" fmla="*/ 3769076 w 4294962"/>
                <a:gd name="connsiteY21" fmla="*/ 1997752 h 3655278"/>
                <a:gd name="connsiteX22" fmla="*/ 3720353 w 4294962"/>
                <a:gd name="connsiteY22" fmla="*/ 2071245 h 3655278"/>
                <a:gd name="connsiteX23" fmla="*/ 3413718 w 4294962"/>
                <a:gd name="connsiteY23" fmla="*/ 2618889 h 3655278"/>
                <a:gd name="connsiteX24" fmla="*/ 3261715 w 4294962"/>
                <a:gd name="connsiteY24" fmla="*/ 2897047 h 3655278"/>
                <a:gd name="connsiteX25" fmla="*/ 3119718 w 4294962"/>
                <a:gd name="connsiteY25" fmla="*/ 3111151 h 3655278"/>
                <a:gd name="connsiteX26" fmla="*/ 3007250 w 4294962"/>
                <a:gd name="connsiteY26" fmla="*/ 3124929 h 3655278"/>
                <a:gd name="connsiteX27" fmla="*/ 3083438 w 4294962"/>
                <a:gd name="connsiteY27" fmla="*/ 3429800 h 3655278"/>
                <a:gd name="connsiteX0" fmla="*/ 0 w 4294962"/>
                <a:gd name="connsiteY0" fmla="*/ 914798 h 3655278"/>
                <a:gd name="connsiteX1" fmla="*/ 161365 w 4294962"/>
                <a:gd name="connsiteY1" fmla="*/ 789292 h 3655278"/>
                <a:gd name="connsiteX2" fmla="*/ 322730 w 4294962"/>
                <a:gd name="connsiteY2" fmla="*/ 717575 h 3655278"/>
                <a:gd name="connsiteX3" fmla="*/ 645459 w 4294962"/>
                <a:gd name="connsiteY3" fmla="*/ 681716 h 3655278"/>
                <a:gd name="connsiteX4" fmla="*/ 726142 w 4294962"/>
                <a:gd name="connsiteY4" fmla="*/ 636892 h 3655278"/>
                <a:gd name="connsiteX5" fmla="*/ 955434 w 4294962"/>
                <a:gd name="connsiteY5" fmla="*/ 372241 h 3655278"/>
                <a:gd name="connsiteX6" fmla="*/ 1091424 w 4294962"/>
                <a:gd name="connsiteY6" fmla="*/ 99733 h 3655278"/>
                <a:gd name="connsiteX7" fmla="*/ 1431703 w 4294962"/>
                <a:gd name="connsiteY7" fmla="*/ 0 h 3655278"/>
                <a:gd name="connsiteX8" fmla="*/ 1888833 w 4294962"/>
                <a:gd name="connsiteY8" fmla="*/ 76218 h 3655278"/>
                <a:gd name="connsiteX9" fmla="*/ 2117069 w 4294962"/>
                <a:gd name="connsiteY9" fmla="*/ 133417 h 3655278"/>
                <a:gd name="connsiteX10" fmla="*/ 2352742 w 4294962"/>
                <a:gd name="connsiteY10" fmla="*/ 202506 h 3655278"/>
                <a:gd name="connsiteX11" fmla="*/ 2662209 w 4294962"/>
                <a:gd name="connsiteY11" fmla="*/ 278742 h 3655278"/>
                <a:gd name="connsiteX12" fmla="*/ 3021663 w 4294962"/>
                <a:gd name="connsiteY12" fmla="*/ 343069 h 3655278"/>
                <a:gd name="connsiteX13" fmla="*/ 3176398 w 4294962"/>
                <a:gd name="connsiteY13" fmla="*/ 340687 h 3655278"/>
                <a:gd name="connsiteX14" fmla="*/ 3398254 w 4294962"/>
                <a:gd name="connsiteY14" fmla="*/ 324683 h 3655278"/>
                <a:gd name="connsiteX15" fmla="*/ 3696249 w 4294962"/>
                <a:gd name="connsiteY15" fmla="*/ 377704 h 3655278"/>
                <a:gd name="connsiteX16" fmla="*/ 3946101 w 4294962"/>
                <a:gd name="connsiteY16" fmla="*/ 509824 h 3655278"/>
                <a:gd name="connsiteX17" fmla="*/ 4194605 w 4294962"/>
                <a:gd name="connsiteY17" fmla="*/ 807039 h 3655278"/>
                <a:gd name="connsiteX18" fmla="*/ 4290769 w 4294962"/>
                <a:gd name="connsiteY18" fmla="*/ 1155854 h 3655278"/>
                <a:gd name="connsiteX19" fmla="*/ 4219762 w 4294962"/>
                <a:gd name="connsiteY19" fmla="*/ 1533021 h 3655278"/>
                <a:gd name="connsiteX20" fmla="*/ 4041758 w 4294962"/>
                <a:gd name="connsiteY20" fmla="*/ 1803705 h 3655278"/>
                <a:gd name="connsiteX21" fmla="*/ 3769076 w 4294962"/>
                <a:gd name="connsiteY21" fmla="*/ 1997752 h 3655278"/>
                <a:gd name="connsiteX22" fmla="*/ 3720353 w 4294962"/>
                <a:gd name="connsiteY22" fmla="*/ 2071245 h 3655278"/>
                <a:gd name="connsiteX23" fmla="*/ 3413718 w 4294962"/>
                <a:gd name="connsiteY23" fmla="*/ 2618889 h 3655278"/>
                <a:gd name="connsiteX24" fmla="*/ 3340574 w 4294962"/>
                <a:gd name="connsiteY24" fmla="*/ 2761166 h 3655278"/>
                <a:gd name="connsiteX25" fmla="*/ 3119718 w 4294962"/>
                <a:gd name="connsiteY25" fmla="*/ 3111151 h 3655278"/>
                <a:gd name="connsiteX26" fmla="*/ 3007250 w 4294962"/>
                <a:gd name="connsiteY26" fmla="*/ 3124929 h 3655278"/>
                <a:gd name="connsiteX27" fmla="*/ 3083438 w 4294962"/>
                <a:gd name="connsiteY27" fmla="*/ 3429800 h 3655278"/>
                <a:gd name="connsiteX0" fmla="*/ 0 w 4294962"/>
                <a:gd name="connsiteY0" fmla="*/ 914798 h 3655278"/>
                <a:gd name="connsiteX1" fmla="*/ 161365 w 4294962"/>
                <a:gd name="connsiteY1" fmla="*/ 789292 h 3655278"/>
                <a:gd name="connsiteX2" fmla="*/ 322730 w 4294962"/>
                <a:gd name="connsiteY2" fmla="*/ 717575 h 3655278"/>
                <a:gd name="connsiteX3" fmla="*/ 645459 w 4294962"/>
                <a:gd name="connsiteY3" fmla="*/ 681716 h 3655278"/>
                <a:gd name="connsiteX4" fmla="*/ 726142 w 4294962"/>
                <a:gd name="connsiteY4" fmla="*/ 636892 h 3655278"/>
                <a:gd name="connsiteX5" fmla="*/ 955434 w 4294962"/>
                <a:gd name="connsiteY5" fmla="*/ 372241 h 3655278"/>
                <a:gd name="connsiteX6" fmla="*/ 1091424 w 4294962"/>
                <a:gd name="connsiteY6" fmla="*/ 99733 h 3655278"/>
                <a:gd name="connsiteX7" fmla="*/ 1431703 w 4294962"/>
                <a:gd name="connsiteY7" fmla="*/ 0 h 3655278"/>
                <a:gd name="connsiteX8" fmla="*/ 1888833 w 4294962"/>
                <a:gd name="connsiteY8" fmla="*/ 76218 h 3655278"/>
                <a:gd name="connsiteX9" fmla="*/ 2117069 w 4294962"/>
                <a:gd name="connsiteY9" fmla="*/ 133417 h 3655278"/>
                <a:gd name="connsiteX10" fmla="*/ 2352742 w 4294962"/>
                <a:gd name="connsiteY10" fmla="*/ 202506 h 3655278"/>
                <a:gd name="connsiteX11" fmla="*/ 2662209 w 4294962"/>
                <a:gd name="connsiteY11" fmla="*/ 278742 h 3655278"/>
                <a:gd name="connsiteX12" fmla="*/ 3021663 w 4294962"/>
                <a:gd name="connsiteY12" fmla="*/ 343069 h 3655278"/>
                <a:gd name="connsiteX13" fmla="*/ 3176398 w 4294962"/>
                <a:gd name="connsiteY13" fmla="*/ 340687 h 3655278"/>
                <a:gd name="connsiteX14" fmla="*/ 3398254 w 4294962"/>
                <a:gd name="connsiteY14" fmla="*/ 324683 h 3655278"/>
                <a:gd name="connsiteX15" fmla="*/ 3696249 w 4294962"/>
                <a:gd name="connsiteY15" fmla="*/ 377704 h 3655278"/>
                <a:gd name="connsiteX16" fmla="*/ 3946101 w 4294962"/>
                <a:gd name="connsiteY16" fmla="*/ 509824 h 3655278"/>
                <a:gd name="connsiteX17" fmla="*/ 4194605 w 4294962"/>
                <a:gd name="connsiteY17" fmla="*/ 807039 h 3655278"/>
                <a:gd name="connsiteX18" fmla="*/ 4290769 w 4294962"/>
                <a:gd name="connsiteY18" fmla="*/ 1155854 h 3655278"/>
                <a:gd name="connsiteX19" fmla="*/ 4219762 w 4294962"/>
                <a:gd name="connsiteY19" fmla="*/ 1533021 h 3655278"/>
                <a:gd name="connsiteX20" fmla="*/ 4041758 w 4294962"/>
                <a:gd name="connsiteY20" fmla="*/ 1803705 h 3655278"/>
                <a:gd name="connsiteX21" fmla="*/ 3769076 w 4294962"/>
                <a:gd name="connsiteY21" fmla="*/ 1997752 h 3655278"/>
                <a:gd name="connsiteX22" fmla="*/ 3720353 w 4294962"/>
                <a:gd name="connsiteY22" fmla="*/ 2071245 h 3655278"/>
                <a:gd name="connsiteX23" fmla="*/ 3413718 w 4294962"/>
                <a:gd name="connsiteY23" fmla="*/ 2618889 h 3655278"/>
                <a:gd name="connsiteX24" fmla="*/ 3340574 w 4294962"/>
                <a:gd name="connsiteY24" fmla="*/ 2761166 h 3655278"/>
                <a:gd name="connsiteX25" fmla="*/ 3287485 w 4294962"/>
                <a:gd name="connsiteY25" fmla="*/ 2854641 h 3655278"/>
                <a:gd name="connsiteX26" fmla="*/ 3007250 w 4294962"/>
                <a:gd name="connsiteY26" fmla="*/ 3124929 h 3655278"/>
                <a:gd name="connsiteX27" fmla="*/ 3083438 w 4294962"/>
                <a:gd name="connsiteY27" fmla="*/ 3429800 h 3655278"/>
                <a:gd name="connsiteX0" fmla="*/ 0 w 4294962"/>
                <a:gd name="connsiteY0" fmla="*/ 914798 h 3655278"/>
                <a:gd name="connsiteX1" fmla="*/ 161365 w 4294962"/>
                <a:gd name="connsiteY1" fmla="*/ 789292 h 3655278"/>
                <a:gd name="connsiteX2" fmla="*/ 322730 w 4294962"/>
                <a:gd name="connsiteY2" fmla="*/ 717575 h 3655278"/>
                <a:gd name="connsiteX3" fmla="*/ 645459 w 4294962"/>
                <a:gd name="connsiteY3" fmla="*/ 681716 h 3655278"/>
                <a:gd name="connsiteX4" fmla="*/ 726142 w 4294962"/>
                <a:gd name="connsiteY4" fmla="*/ 636892 h 3655278"/>
                <a:gd name="connsiteX5" fmla="*/ 955434 w 4294962"/>
                <a:gd name="connsiteY5" fmla="*/ 372241 h 3655278"/>
                <a:gd name="connsiteX6" fmla="*/ 1091424 w 4294962"/>
                <a:gd name="connsiteY6" fmla="*/ 99733 h 3655278"/>
                <a:gd name="connsiteX7" fmla="*/ 1431703 w 4294962"/>
                <a:gd name="connsiteY7" fmla="*/ 0 h 3655278"/>
                <a:gd name="connsiteX8" fmla="*/ 1888833 w 4294962"/>
                <a:gd name="connsiteY8" fmla="*/ 76218 h 3655278"/>
                <a:gd name="connsiteX9" fmla="*/ 2117069 w 4294962"/>
                <a:gd name="connsiteY9" fmla="*/ 133417 h 3655278"/>
                <a:gd name="connsiteX10" fmla="*/ 2352742 w 4294962"/>
                <a:gd name="connsiteY10" fmla="*/ 202506 h 3655278"/>
                <a:gd name="connsiteX11" fmla="*/ 2662209 w 4294962"/>
                <a:gd name="connsiteY11" fmla="*/ 278742 h 3655278"/>
                <a:gd name="connsiteX12" fmla="*/ 3021663 w 4294962"/>
                <a:gd name="connsiteY12" fmla="*/ 343069 h 3655278"/>
                <a:gd name="connsiteX13" fmla="*/ 3176398 w 4294962"/>
                <a:gd name="connsiteY13" fmla="*/ 340687 h 3655278"/>
                <a:gd name="connsiteX14" fmla="*/ 3398254 w 4294962"/>
                <a:gd name="connsiteY14" fmla="*/ 324683 h 3655278"/>
                <a:gd name="connsiteX15" fmla="*/ 3696249 w 4294962"/>
                <a:gd name="connsiteY15" fmla="*/ 377704 h 3655278"/>
                <a:gd name="connsiteX16" fmla="*/ 3946101 w 4294962"/>
                <a:gd name="connsiteY16" fmla="*/ 509824 h 3655278"/>
                <a:gd name="connsiteX17" fmla="*/ 4194605 w 4294962"/>
                <a:gd name="connsiteY17" fmla="*/ 807039 h 3655278"/>
                <a:gd name="connsiteX18" fmla="*/ 4290769 w 4294962"/>
                <a:gd name="connsiteY18" fmla="*/ 1155854 h 3655278"/>
                <a:gd name="connsiteX19" fmla="*/ 4219762 w 4294962"/>
                <a:gd name="connsiteY19" fmla="*/ 1533021 h 3655278"/>
                <a:gd name="connsiteX20" fmla="*/ 4041758 w 4294962"/>
                <a:gd name="connsiteY20" fmla="*/ 1803705 h 3655278"/>
                <a:gd name="connsiteX21" fmla="*/ 3769076 w 4294962"/>
                <a:gd name="connsiteY21" fmla="*/ 1997752 h 3655278"/>
                <a:gd name="connsiteX22" fmla="*/ 3720353 w 4294962"/>
                <a:gd name="connsiteY22" fmla="*/ 2071245 h 3655278"/>
                <a:gd name="connsiteX23" fmla="*/ 3413718 w 4294962"/>
                <a:gd name="connsiteY23" fmla="*/ 2618889 h 3655278"/>
                <a:gd name="connsiteX24" fmla="*/ 3340574 w 4294962"/>
                <a:gd name="connsiteY24" fmla="*/ 2761166 h 3655278"/>
                <a:gd name="connsiteX25" fmla="*/ 3007250 w 4294962"/>
                <a:gd name="connsiteY25" fmla="*/ 3124929 h 3655278"/>
                <a:gd name="connsiteX26" fmla="*/ 3083438 w 4294962"/>
                <a:gd name="connsiteY26" fmla="*/ 3429800 h 3655278"/>
                <a:gd name="connsiteX0" fmla="*/ 0 w 4294962"/>
                <a:gd name="connsiteY0" fmla="*/ 914798 h 3429800"/>
                <a:gd name="connsiteX1" fmla="*/ 161365 w 4294962"/>
                <a:gd name="connsiteY1" fmla="*/ 789292 h 3429800"/>
                <a:gd name="connsiteX2" fmla="*/ 322730 w 4294962"/>
                <a:gd name="connsiteY2" fmla="*/ 717575 h 3429800"/>
                <a:gd name="connsiteX3" fmla="*/ 645459 w 4294962"/>
                <a:gd name="connsiteY3" fmla="*/ 681716 h 3429800"/>
                <a:gd name="connsiteX4" fmla="*/ 726142 w 4294962"/>
                <a:gd name="connsiteY4" fmla="*/ 636892 h 3429800"/>
                <a:gd name="connsiteX5" fmla="*/ 955434 w 4294962"/>
                <a:gd name="connsiteY5" fmla="*/ 372241 h 3429800"/>
                <a:gd name="connsiteX6" fmla="*/ 1091424 w 4294962"/>
                <a:gd name="connsiteY6" fmla="*/ 99733 h 3429800"/>
                <a:gd name="connsiteX7" fmla="*/ 1431703 w 4294962"/>
                <a:gd name="connsiteY7" fmla="*/ 0 h 3429800"/>
                <a:gd name="connsiteX8" fmla="*/ 1888833 w 4294962"/>
                <a:gd name="connsiteY8" fmla="*/ 76218 h 3429800"/>
                <a:gd name="connsiteX9" fmla="*/ 2117069 w 4294962"/>
                <a:gd name="connsiteY9" fmla="*/ 133417 h 3429800"/>
                <a:gd name="connsiteX10" fmla="*/ 2352742 w 4294962"/>
                <a:gd name="connsiteY10" fmla="*/ 202506 h 3429800"/>
                <a:gd name="connsiteX11" fmla="*/ 2662209 w 4294962"/>
                <a:gd name="connsiteY11" fmla="*/ 278742 h 3429800"/>
                <a:gd name="connsiteX12" fmla="*/ 3021663 w 4294962"/>
                <a:gd name="connsiteY12" fmla="*/ 343069 h 3429800"/>
                <a:gd name="connsiteX13" fmla="*/ 3176398 w 4294962"/>
                <a:gd name="connsiteY13" fmla="*/ 340687 h 3429800"/>
                <a:gd name="connsiteX14" fmla="*/ 3398254 w 4294962"/>
                <a:gd name="connsiteY14" fmla="*/ 324683 h 3429800"/>
                <a:gd name="connsiteX15" fmla="*/ 3696249 w 4294962"/>
                <a:gd name="connsiteY15" fmla="*/ 377704 h 3429800"/>
                <a:gd name="connsiteX16" fmla="*/ 3946101 w 4294962"/>
                <a:gd name="connsiteY16" fmla="*/ 509824 h 3429800"/>
                <a:gd name="connsiteX17" fmla="*/ 4194605 w 4294962"/>
                <a:gd name="connsiteY17" fmla="*/ 807039 h 3429800"/>
                <a:gd name="connsiteX18" fmla="*/ 4290769 w 4294962"/>
                <a:gd name="connsiteY18" fmla="*/ 1155854 h 3429800"/>
                <a:gd name="connsiteX19" fmla="*/ 4219762 w 4294962"/>
                <a:gd name="connsiteY19" fmla="*/ 1533021 h 3429800"/>
                <a:gd name="connsiteX20" fmla="*/ 4041758 w 4294962"/>
                <a:gd name="connsiteY20" fmla="*/ 1803705 h 3429800"/>
                <a:gd name="connsiteX21" fmla="*/ 3769076 w 4294962"/>
                <a:gd name="connsiteY21" fmla="*/ 1997752 h 3429800"/>
                <a:gd name="connsiteX22" fmla="*/ 3720353 w 4294962"/>
                <a:gd name="connsiteY22" fmla="*/ 2071245 h 3429800"/>
                <a:gd name="connsiteX23" fmla="*/ 3413718 w 4294962"/>
                <a:gd name="connsiteY23" fmla="*/ 2618889 h 3429800"/>
                <a:gd name="connsiteX24" fmla="*/ 3340574 w 4294962"/>
                <a:gd name="connsiteY24" fmla="*/ 2761166 h 3429800"/>
                <a:gd name="connsiteX25" fmla="*/ 3083438 w 4294962"/>
                <a:gd name="connsiteY25" fmla="*/ 3429800 h 3429800"/>
                <a:gd name="connsiteX0" fmla="*/ 0 w 4294962"/>
                <a:gd name="connsiteY0" fmla="*/ 914798 h 3046335"/>
                <a:gd name="connsiteX1" fmla="*/ 161365 w 4294962"/>
                <a:gd name="connsiteY1" fmla="*/ 789292 h 3046335"/>
                <a:gd name="connsiteX2" fmla="*/ 322730 w 4294962"/>
                <a:gd name="connsiteY2" fmla="*/ 717575 h 3046335"/>
                <a:gd name="connsiteX3" fmla="*/ 645459 w 4294962"/>
                <a:gd name="connsiteY3" fmla="*/ 681716 h 3046335"/>
                <a:gd name="connsiteX4" fmla="*/ 726142 w 4294962"/>
                <a:gd name="connsiteY4" fmla="*/ 636892 h 3046335"/>
                <a:gd name="connsiteX5" fmla="*/ 955434 w 4294962"/>
                <a:gd name="connsiteY5" fmla="*/ 372241 h 3046335"/>
                <a:gd name="connsiteX6" fmla="*/ 1091424 w 4294962"/>
                <a:gd name="connsiteY6" fmla="*/ 99733 h 3046335"/>
                <a:gd name="connsiteX7" fmla="*/ 1431703 w 4294962"/>
                <a:gd name="connsiteY7" fmla="*/ 0 h 3046335"/>
                <a:gd name="connsiteX8" fmla="*/ 1888833 w 4294962"/>
                <a:gd name="connsiteY8" fmla="*/ 76218 h 3046335"/>
                <a:gd name="connsiteX9" fmla="*/ 2117069 w 4294962"/>
                <a:gd name="connsiteY9" fmla="*/ 133417 h 3046335"/>
                <a:gd name="connsiteX10" fmla="*/ 2352742 w 4294962"/>
                <a:gd name="connsiteY10" fmla="*/ 202506 h 3046335"/>
                <a:gd name="connsiteX11" fmla="*/ 2662209 w 4294962"/>
                <a:gd name="connsiteY11" fmla="*/ 278742 h 3046335"/>
                <a:gd name="connsiteX12" fmla="*/ 3021663 w 4294962"/>
                <a:gd name="connsiteY12" fmla="*/ 343069 h 3046335"/>
                <a:gd name="connsiteX13" fmla="*/ 3176398 w 4294962"/>
                <a:gd name="connsiteY13" fmla="*/ 340687 h 3046335"/>
                <a:gd name="connsiteX14" fmla="*/ 3398254 w 4294962"/>
                <a:gd name="connsiteY14" fmla="*/ 324683 h 3046335"/>
                <a:gd name="connsiteX15" fmla="*/ 3696249 w 4294962"/>
                <a:gd name="connsiteY15" fmla="*/ 377704 h 3046335"/>
                <a:gd name="connsiteX16" fmla="*/ 3946101 w 4294962"/>
                <a:gd name="connsiteY16" fmla="*/ 509824 h 3046335"/>
                <a:gd name="connsiteX17" fmla="*/ 4194605 w 4294962"/>
                <a:gd name="connsiteY17" fmla="*/ 807039 h 3046335"/>
                <a:gd name="connsiteX18" fmla="*/ 4290769 w 4294962"/>
                <a:gd name="connsiteY18" fmla="*/ 1155854 h 3046335"/>
                <a:gd name="connsiteX19" fmla="*/ 4219762 w 4294962"/>
                <a:gd name="connsiteY19" fmla="*/ 1533021 h 3046335"/>
                <a:gd name="connsiteX20" fmla="*/ 4041758 w 4294962"/>
                <a:gd name="connsiteY20" fmla="*/ 1803705 h 3046335"/>
                <a:gd name="connsiteX21" fmla="*/ 3769076 w 4294962"/>
                <a:gd name="connsiteY21" fmla="*/ 1997752 h 3046335"/>
                <a:gd name="connsiteX22" fmla="*/ 3720353 w 4294962"/>
                <a:gd name="connsiteY22" fmla="*/ 2071245 h 3046335"/>
                <a:gd name="connsiteX23" fmla="*/ 3413718 w 4294962"/>
                <a:gd name="connsiteY23" fmla="*/ 2618889 h 3046335"/>
                <a:gd name="connsiteX24" fmla="*/ 3340574 w 4294962"/>
                <a:gd name="connsiteY24" fmla="*/ 2761166 h 3046335"/>
                <a:gd name="connsiteX25" fmla="*/ 3203593 w 4294962"/>
                <a:gd name="connsiteY25" fmla="*/ 3046335 h 3046335"/>
                <a:gd name="connsiteX0" fmla="*/ 0 w 4294962"/>
                <a:gd name="connsiteY0" fmla="*/ 914798 h 3046335"/>
                <a:gd name="connsiteX1" fmla="*/ 161365 w 4294962"/>
                <a:gd name="connsiteY1" fmla="*/ 789292 h 3046335"/>
                <a:gd name="connsiteX2" fmla="*/ 322730 w 4294962"/>
                <a:gd name="connsiteY2" fmla="*/ 717575 h 3046335"/>
                <a:gd name="connsiteX3" fmla="*/ 645459 w 4294962"/>
                <a:gd name="connsiteY3" fmla="*/ 681716 h 3046335"/>
                <a:gd name="connsiteX4" fmla="*/ 726142 w 4294962"/>
                <a:gd name="connsiteY4" fmla="*/ 636892 h 3046335"/>
                <a:gd name="connsiteX5" fmla="*/ 955434 w 4294962"/>
                <a:gd name="connsiteY5" fmla="*/ 372241 h 3046335"/>
                <a:gd name="connsiteX6" fmla="*/ 1091424 w 4294962"/>
                <a:gd name="connsiteY6" fmla="*/ 99733 h 3046335"/>
                <a:gd name="connsiteX7" fmla="*/ 1431703 w 4294962"/>
                <a:gd name="connsiteY7" fmla="*/ 0 h 3046335"/>
                <a:gd name="connsiteX8" fmla="*/ 1888833 w 4294962"/>
                <a:gd name="connsiteY8" fmla="*/ 76218 h 3046335"/>
                <a:gd name="connsiteX9" fmla="*/ 2117069 w 4294962"/>
                <a:gd name="connsiteY9" fmla="*/ 133417 h 3046335"/>
                <a:gd name="connsiteX10" fmla="*/ 2352742 w 4294962"/>
                <a:gd name="connsiteY10" fmla="*/ 202506 h 3046335"/>
                <a:gd name="connsiteX11" fmla="*/ 2662209 w 4294962"/>
                <a:gd name="connsiteY11" fmla="*/ 278742 h 3046335"/>
                <a:gd name="connsiteX12" fmla="*/ 3021663 w 4294962"/>
                <a:gd name="connsiteY12" fmla="*/ 343069 h 3046335"/>
                <a:gd name="connsiteX13" fmla="*/ 3176398 w 4294962"/>
                <a:gd name="connsiteY13" fmla="*/ 340687 h 3046335"/>
                <a:gd name="connsiteX14" fmla="*/ 3398254 w 4294962"/>
                <a:gd name="connsiteY14" fmla="*/ 324683 h 3046335"/>
                <a:gd name="connsiteX15" fmla="*/ 3696249 w 4294962"/>
                <a:gd name="connsiteY15" fmla="*/ 377704 h 3046335"/>
                <a:gd name="connsiteX16" fmla="*/ 3946101 w 4294962"/>
                <a:gd name="connsiteY16" fmla="*/ 509824 h 3046335"/>
                <a:gd name="connsiteX17" fmla="*/ 4194605 w 4294962"/>
                <a:gd name="connsiteY17" fmla="*/ 807039 h 3046335"/>
                <a:gd name="connsiteX18" fmla="*/ 4290769 w 4294962"/>
                <a:gd name="connsiteY18" fmla="*/ 1155854 h 3046335"/>
                <a:gd name="connsiteX19" fmla="*/ 4219762 w 4294962"/>
                <a:gd name="connsiteY19" fmla="*/ 1533021 h 3046335"/>
                <a:gd name="connsiteX20" fmla="*/ 4041758 w 4294962"/>
                <a:gd name="connsiteY20" fmla="*/ 1803705 h 3046335"/>
                <a:gd name="connsiteX21" fmla="*/ 3769076 w 4294962"/>
                <a:gd name="connsiteY21" fmla="*/ 1997752 h 3046335"/>
                <a:gd name="connsiteX22" fmla="*/ 3720353 w 4294962"/>
                <a:gd name="connsiteY22" fmla="*/ 2071245 h 3046335"/>
                <a:gd name="connsiteX23" fmla="*/ 3413718 w 4294962"/>
                <a:gd name="connsiteY23" fmla="*/ 2618889 h 3046335"/>
                <a:gd name="connsiteX24" fmla="*/ 3340574 w 4294962"/>
                <a:gd name="connsiteY24" fmla="*/ 2761166 h 3046335"/>
                <a:gd name="connsiteX25" fmla="*/ 3203593 w 4294962"/>
                <a:gd name="connsiteY25" fmla="*/ 3046335 h 3046335"/>
                <a:gd name="connsiteX0" fmla="*/ 0 w 4290833"/>
                <a:gd name="connsiteY0" fmla="*/ 914798 h 3046335"/>
                <a:gd name="connsiteX1" fmla="*/ 161365 w 4290833"/>
                <a:gd name="connsiteY1" fmla="*/ 789292 h 3046335"/>
                <a:gd name="connsiteX2" fmla="*/ 322730 w 4290833"/>
                <a:gd name="connsiteY2" fmla="*/ 717575 h 3046335"/>
                <a:gd name="connsiteX3" fmla="*/ 645459 w 4290833"/>
                <a:gd name="connsiteY3" fmla="*/ 681716 h 3046335"/>
                <a:gd name="connsiteX4" fmla="*/ 726142 w 4290833"/>
                <a:gd name="connsiteY4" fmla="*/ 636892 h 3046335"/>
                <a:gd name="connsiteX5" fmla="*/ 955434 w 4290833"/>
                <a:gd name="connsiteY5" fmla="*/ 372241 h 3046335"/>
                <a:gd name="connsiteX6" fmla="*/ 1091424 w 4290833"/>
                <a:gd name="connsiteY6" fmla="*/ 99733 h 3046335"/>
                <a:gd name="connsiteX7" fmla="*/ 1431703 w 4290833"/>
                <a:gd name="connsiteY7" fmla="*/ 0 h 3046335"/>
                <a:gd name="connsiteX8" fmla="*/ 1888833 w 4290833"/>
                <a:gd name="connsiteY8" fmla="*/ 76218 h 3046335"/>
                <a:gd name="connsiteX9" fmla="*/ 2117069 w 4290833"/>
                <a:gd name="connsiteY9" fmla="*/ 133417 h 3046335"/>
                <a:gd name="connsiteX10" fmla="*/ 2352742 w 4290833"/>
                <a:gd name="connsiteY10" fmla="*/ 202506 h 3046335"/>
                <a:gd name="connsiteX11" fmla="*/ 2662209 w 4290833"/>
                <a:gd name="connsiteY11" fmla="*/ 278742 h 3046335"/>
                <a:gd name="connsiteX12" fmla="*/ 3021663 w 4290833"/>
                <a:gd name="connsiteY12" fmla="*/ 343069 h 3046335"/>
                <a:gd name="connsiteX13" fmla="*/ 3176398 w 4290833"/>
                <a:gd name="connsiteY13" fmla="*/ 340687 h 3046335"/>
                <a:gd name="connsiteX14" fmla="*/ 3398254 w 4290833"/>
                <a:gd name="connsiteY14" fmla="*/ 324683 h 3046335"/>
                <a:gd name="connsiteX15" fmla="*/ 3696249 w 4290833"/>
                <a:gd name="connsiteY15" fmla="*/ 377704 h 3046335"/>
                <a:gd name="connsiteX16" fmla="*/ 3946101 w 4290833"/>
                <a:gd name="connsiteY16" fmla="*/ 509824 h 3046335"/>
                <a:gd name="connsiteX17" fmla="*/ 4220147 w 4290833"/>
                <a:gd name="connsiteY17" fmla="*/ 800081 h 3046335"/>
                <a:gd name="connsiteX18" fmla="*/ 4290769 w 4290833"/>
                <a:gd name="connsiteY18" fmla="*/ 1155854 h 3046335"/>
                <a:gd name="connsiteX19" fmla="*/ 4219762 w 4290833"/>
                <a:gd name="connsiteY19" fmla="*/ 1533021 h 3046335"/>
                <a:gd name="connsiteX20" fmla="*/ 4041758 w 4290833"/>
                <a:gd name="connsiteY20" fmla="*/ 1803705 h 3046335"/>
                <a:gd name="connsiteX21" fmla="*/ 3769076 w 4290833"/>
                <a:gd name="connsiteY21" fmla="*/ 1997752 h 3046335"/>
                <a:gd name="connsiteX22" fmla="*/ 3720353 w 4290833"/>
                <a:gd name="connsiteY22" fmla="*/ 2071245 h 3046335"/>
                <a:gd name="connsiteX23" fmla="*/ 3413718 w 4290833"/>
                <a:gd name="connsiteY23" fmla="*/ 2618889 h 3046335"/>
                <a:gd name="connsiteX24" fmla="*/ 3340574 w 4290833"/>
                <a:gd name="connsiteY24" fmla="*/ 2761166 h 3046335"/>
                <a:gd name="connsiteX25" fmla="*/ 3203593 w 4290833"/>
                <a:gd name="connsiteY25" fmla="*/ 3046335 h 3046335"/>
                <a:gd name="connsiteX0" fmla="*/ 0 w 4290833"/>
                <a:gd name="connsiteY0" fmla="*/ 914798 h 3046335"/>
                <a:gd name="connsiteX1" fmla="*/ 161365 w 4290833"/>
                <a:gd name="connsiteY1" fmla="*/ 789292 h 3046335"/>
                <a:gd name="connsiteX2" fmla="*/ 322730 w 4290833"/>
                <a:gd name="connsiteY2" fmla="*/ 717575 h 3046335"/>
                <a:gd name="connsiteX3" fmla="*/ 645459 w 4290833"/>
                <a:gd name="connsiteY3" fmla="*/ 681716 h 3046335"/>
                <a:gd name="connsiteX4" fmla="*/ 726142 w 4290833"/>
                <a:gd name="connsiteY4" fmla="*/ 636892 h 3046335"/>
                <a:gd name="connsiteX5" fmla="*/ 955434 w 4290833"/>
                <a:gd name="connsiteY5" fmla="*/ 372241 h 3046335"/>
                <a:gd name="connsiteX6" fmla="*/ 1091424 w 4290833"/>
                <a:gd name="connsiteY6" fmla="*/ 99733 h 3046335"/>
                <a:gd name="connsiteX7" fmla="*/ 1431703 w 4290833"/>
                <a:gd name="connsiteY7" fmla="*/ 0 h 3046335"/>
                <a:gd name="connsiteX8" fmla="*/ 1888833 w 4290833"/>
                <a:gd name="connsiteY8" fmla="*/ 76218 h 3046335"/>
                <a:gd name="connsiteX9" fmla="*/ 2117069 w 4290833"/>
                <a:gd name="connsiteY9" fmla="*/ 133417 h 3046335"/>
                <a:gd name="connsiteX10" fmla="*/ 2352742 w 4290833"/>
                <a:gd name="connsiteY10" fmla="*/ 202506 h 3046335"/>
                <a:gd name="connsiteX11" fmla="*/ 2662209 w 4290833"/>
                <a:gd name="connsiteY11" fmla="*/ 278742 h 3046335"/>
                <a:gd name="connsiteX12" fmla="*/ 3021663 w 4290833"/>
                <a:gd name="connsiteY12" fmla="*/ 343069 h 3046335"/>
                <a:gd name="connsiteX13" fmla="*/ 3176398 w 4290833"/>
                <a:gd name="connsiteY13" fmla="*/ 340687 h 3046335"/>
                <a:gd name="connsiteX14" fmla="*/ 3398254 w 4290833"/>
                <a:gd name="connsiteY14" fmla="*/ 324683 h 3046335"/>
                <a:gd name="connsiteX15" fmla="*/ 3696249 w 4290833"/>
                <a:gd name="connsiteY15" fmla="*/ 377704 h 3046335"/>
                <a:gd name="connsiteX16" fmla="*/ 3959777 w 4290833"/>
                <a:gd name="connsiteY16" fmla="*/ 498034 h 3046335"/>
                <a:gd name="connsiteX17" fmla="*/ 4220147 w 4290833"/>
                <a:gd name="connsiteY17" fmla="*/ 800081 h 3046335"/>
                <a:gd name="connsiteX18" fmla="*/ 4290769 w 4290833"/>
                <a:gd name="connsiteY18" fmla="*/ 1155854 h 3046335"/>
                <a:gd name="connsiteX19" fmla="*/ 4219762 w 4290833"/>
                <a:gd name="connsiteY19" fmla="*/ 1533021 h 3046335"/>
                <a:gd name="connsiteX20" fmla="*/ 4041758 w 4290833"/>
                <a:gd name="connsiteY20" fmla="*/ 1803705 h 3046335"/>
                <a:gd name="connsiteX21" fmla="*/ 3769076 w 4290833"/>
                <a:gd name="connsiteY21" fmla="*/ 1997752 h 3046335"/>
                <a:gd name="connsiteX22" fmla="*/ 3720353 w 4290833"/>
                <a:gd name="connsiteY22" fmla="*/ 2071245 h 3046335"/>
                <a:gd name="connsiteX23" fmla="*/ 3413718 w 4290833"/>
                <a:gd name="connsiteY23" fmla="*/ 2618889 h 3046335"/>
                <a:gd name="connsiteX24" fmla="*/ 3340574 w 4290833"/>
                <a:gd name="connsiteY24" fmla="*/ 2761166 h 3046335"/>
                <a:gd name="connsiteX25" fmla="*/ 3203593 w 4290833"/>
                <a:gd name="connsiteY25" fmla="*/ 3046335 h 3046335"/>
                <a:gd name="connsiteX0" fmla="*/ 0 w 4290833"/>
                <a:gd name="connsiteY0" fmla="*/ 914798 h 3046335"/>
                <a:gd name="connsiteX1" fmla="*/ 161365 w 4290833"/>
                <a:gd name="connsiteY1" fmla="*/ 789292 h 3046335"/>
                <a:gd name="connsiteX2" fmla="*/ 322730 w 4290833"/>
                <a:gd name="connsiteY2" fmla="*/ 717575 h 3046335"/>
                <a:gd name="connsiteX3" fmla="*/ 645459 w 4290833"/>
                <a:gd name="connsiteY3" fmla="*/ 681716 h 3046335"/>
                <a:gd name="connsiteX4" fmla="*/ 726142 w 4290833"/>
                <a:gd name="connsiteY4" fmla="*/ 636892 h 3046335"/>
                <a:gd name="connsiteX5" fmla="*/ 955434 w 4290833"/>
                <a:gd name="connsiteY5" fmla="*/ 372241 h 3046335"/>
                <a:gd name="connsiteX6" fmla="*/ 1091424 w 4290833"/>
                <a:gd name="connsiteY6" fmla="*/ 99733 h 3046335"/>
                <a:gd name="connsiteX7" fmla="*/ 1431703 w 4290833"/>
                <a:gd name="connsiteY7" fmla="*/ 0 h 3046335"/>
                <a:gd name="connsiteX8" fmla="*/ 1888833 w 4290833"/>
                <a:gd name="connsiteY8" fmla="*/ 76218 h 3046335"/>
                <a:gd name="connsiteX9" fmla="*/ 2117069 w 4290833"/>
                <a:gd name="connsiteY9" fmla="*/ 133417 h 3046335"/>
                <a:gd name="connsiteX10" fmla="*/ 2352742 w 4290833"/>
                <a:gd name="connsiteY10" fmla="*/ 202506 h 3046335"/>
                <a:gd name="connsiteX11" fmla="*/ 2662209 w 4290833"/>
                <a:gd name="connsiteY11" fmla="*/ 278742 h 3046335"/>
                <a:gd name="connsiteX12" fmla="*/ 3021663 w 4290833"/>
                <a:gd name="connsiteY12" fmla="*/ 343069 h 3046335"/>
                <a:gd name="connsiteX13" fmla="*/ 3176398 w 4290833"/>
                <a:gd name="connsiteY13" fmla="*/ 340687 h 3046335"/>
                <a:gd name="connsiteX14" fmla="*/ 3398254 w 4290833"/>
                <a:gd name="connsiteY14" fmla="*/ 324683 h 3046335"/>
                <a:gd name="connsiteX15" fmla="*/ 3700440 w 4290833"/>
                <a:gd name="connsiteY15" fmla="*/ 349210 h 3046335"/>
                <a:gd name="connsiteX16" fmla="*/ 3959777 w 4290833"/>
                <a:gd name="connsiteY16" fmla="*/ 498034 h 3046335"/>
                <a:gd name="connsiteX17" fmla="*/ 4220147 w 4290833"/>
                <a:gd name="connsiteY17" fmla="*/ 800081 h 3046335"/>
                <a:gd name="connsiteX18" fmla="*/ 4290769 w 4290833"/>
                <a:gd name="connsiteY18" fmla="*/ 1155854 h 3046335"/>
                <a:gd name="connsiteX19" fmla="*/ 4219762 w 4290833"/>
                <a:gd name="connsiteY19" fmla="*/ 1533021 h 3046335"/>
                <a:gd name="connsiteX20" fmla="*/ 4041758 w 4290833"/>
                <a:gd name="connsiteY20" fmla="*/ 1803705 h 3046335"/>
                <a:gd name="connsiteX21" fmla="*/ 3769076 w 4290833"/>
                <a:gd name="connsiteY21" fmla="*/ 1997752 h 3046335"/>
                <a:gd name="connsiteX22" fmla="*/ 3720353 w 4290833"/>
                <a:gd name="connsiteY22" fmla="*/ 2071245 h 3046335"/>
                <a:gd name="connsiteX23" fmla="*/ 3413718 w 4290833"/>
                <a:gd name="connsiteY23" fmla="*/ 2618889 h 3046335"/>
                <a:gd name="connsiteX24" fmla="*/ 3340574 w 4290833"/>
                <a:gd name="connsiteY24" fmla="*/ 2761166 h 3046335"/>
                <a:gd name="connsiteX25" fmla="*/ 3203593 w 4290833"/>
                <a:gd name="connsiteY25" fmla="*/ 3046335 h 3046335"/>
                <a:gd name="connsiteX0" fmla="*/ 0 w 4290833"/>
                <a:gd name="connsiteY0" fmla="*/ 914798 h 3046335"/>
                <a:gd name="connsiteX1" fmla="*/ 161365 w 4290833"/>
                <a:gd name="connsiteY1" fmla="*/ 789292 h 3046335"/>
                <a:gd name="connsiteX2" fmla="*/ 322730 w 4290833"/>
                <a:gd name="connsiteY2" fmla="*/ 717575 h 3046335"/>
                <a:gd name="connsiteX3" fmla="*/ 645459 w 4290833"/>
                <a:gd name="connsiteY3" fmla="*/ 681716 h 3046335"/>
                <a:gd name="connsiteX4" fmla="*/ 726142 w 4290833"/>
                <a:gd name="connsiteY4" fmla="*/ 636892 h 3046335"/>
                <a:gd name="connsiteX5" fmla="*/ 955434 w 4290833"/>
                <a:gd name="connsiteY5" fmla="*/ 372241 h 3046335"/>
                <a:gd name="connsiteX6" fmla="*/ 1091424 w 4290833"/>
                <a:gd name="connsiteY6" fmla="*/ 99733 h 3046335"/>
                <a:gd name="connsiteX7" fmla="*/ 1431703 w 4290833"/>
                <a:gd name="connsiteY7" fmla="*/ 0 h 3046335"/>
                <a:gd name="connsiteX8" fmla="*/ 1888833 w 4290833"/>
                <a:gd name="connsiteY8" fmla="*/ 76218 h 3046335"/>
                <a:gd name="connsiteX9" fmla="*/ 2117069 w 4290833"/>
                <a:gd name="connsiteY9" fmla="*/ 133417 h 3046335"/>
                <a:gd name="connsiteX10" fmla="*/ 2352742 w 4290833"/>
                <a:gd name="connsiteY10" fmla="*/ 202506 h 3046335"/>
                <a:gd name="connsiteX11" fmla="*/ 2662209 w 4290833"/>
                <a:gd name="connsiteY11" fmla="*/ 278742 h 3046335"/>
                <a:gd name="connsiteX12" fmla="*/ 3021663 w 4290833"/>
                <a:gd name="connsiteY12" fmla="*/ 343069 h 3046335"/>
                <a:gd name="connsiteX13" fmla="*/ 3176398 w 4290833"/>
                <a:gd name="connsiteY13" fmla="*/ 340687 h 3046335"/>
                <a:gd name="connsiteX14" fmla="*/ 3404872 w 4290833"/>
                <a:gd name="connsiteY14" fmla="*/ 308086 h 3046335"/>
                <a:gd name="connsiteX15" fmla="*/ 3700440 w 4290833"/>
                <a:gd name="connsiteY15" fmla="*/ 349210 h 3046335"/>
                <a:gd name="connsiteX16" fmla="*/ 3959777 w 4290833"/>
                <a:gd name="connsiteY16" fmla="*/ 498034 h 3046335"/>
                <a:gd name="connsiteX17" fmla="*/ 4220147 w 4290833"/>
                <a:gd name="connsiteY17" fmla="*/ 800081 h 3046335"/>
                <a:gd name="connsiteX18" fmla="*/ 4290769 w 4290833"/>
                <a:gd name="connsiteY18" fmla="*/ 1155854 h 3046335"/>
                <a:gd name="connsiteX19" fmla="*/ 4219762 w 4290833"/>
                <a:gd name="connsiteY19" fmla="*/ 1533021 h 3046335"/>
                <a:gd name="connsiteX20" fmla="*/ 4041758 w 4290833"/>
                <a:gd name="connsiteY20" fmla="*/ 1803705 h 3046335"/>
                <a:gd name="connsiteX21" fmla="*/ 3769076 w 4290833"/>
                <a:gd name="connsiteY21" fmla="*/ 1997752 h 3046335"/>
                <a:gd name="connsiteX22" fmla="*/ 3720353 w 4290833"/>
                <a:gd name="connsiteY22" fmla="*/ 2071245 h 3046335"/>
                <a:gd name="connsiteX23" fmla="*/ 3413718 w 4290833"/>
                <a:gd name="connsiteY23" fmla="*/ 2618889 h 3046335"/>
                <a:gd name="connsiteX24" fmla="*/ 3340574 w 4290833"/>
                <a:gd name="connsiteY24" fmla="*/ 2761166 h 3046335"/>
                <a:gd name="connsiteX25" fmla="*/ 3203593 w 4290833"/>
                <a:gd name="connsiteY25" fmla="*/ 3046335 h 3046335"/>
                <a:gd name="connsiteX0" fmla="*/ 0 w 4290833"/>
                <a:gd name="connsiteY0" fmla="*/ 914798 h 3046335"/>
                <a:gd name="connsiteX1" fmla="*/ 161365 w 4290833"/>
                <a:gd name="connsiteY1" fmla="*/ 789292 h 3046335"/>
                <a:gd name="connsiteX2" fmla="*/ 322730 w 4290833"/>
                <a:gd name="connsiteY2" fmla="*/ 717575 h 3046335"/>
                <a:gd name="connsiteX3" fmla="*/ 645459 w 4290833"/>
                <a:gd name="connsiteY3" fmla="*/ 681716 h 3046335"/>
                <a:gd name="connsiteX4" fmla="*/ 726142 w 4290833"/>
                <a:gd name="connsiteY4" fmla="*/ 636892 h 3046335"/>
                <a:gd name="connsiteX5" fmla="*/ 955434 w 4290833"/>
                <a:gd name="connsiteY5" fmla="*/ 372241 h 3046335"/>
                <a:gd name="connsiteX6" fmla="*/ 1091424 w 4290833"/>
                <a:gd name="connsiteY6" fmla="*/ 99733 h 3046335"/>
                <a:gd name="connsiteX7" fmla="*/ 1431703 w 4290833"/>
                <a:gd name="connsiteY7" fmla="*/ 0 h 3046335"/>
                <a:gd name="connsiteX8" fmla="*/ 1888833 w 4290833"/>
                <a:gd name="connsiteY8" fmla="*/ 76218 h 3046335"/>
                <a:gd name="connsiteX9" fmla="*/ 2117069 w 4290833"/>
                <a:gd name="connsiteY9" fmla="*/ 133417 h 3046335"/>
                <a:gd name="connsiteX10" fmla="*/ 2352742 w 4290833"/>
                <a:gd name="connsiteY10" fmla="*/ 202506 h 3046335"/>
                <a:gd name="connsiteX11" fmla="*/ 2662209 w 4290833"/>
                <a:gd name="connsiteY11" fmla="*/ 278742 h 3046335"/>
                <a:gd name="connsiteX12" fmla="*/ 3021663 w 4290833"/>
                <a:gd name="connsiteY12" fmla="*/ 343069 h 3046335"/>
                <a:gd name="connsiteX13" fmla="*/ 3176398 w 4290833"/>
                <a:gd name="connsiteY13" fmla="*/ 340687 h 3046335"/>
                <a:gd name="connsiteX14" fmla="*/ 3404872 w 4290833"/>
                <a:gd name="connsiteY14" fmla="*/ 308086 h 3046335"/>
                <a:gd name="connsiteX15" fmla="*/ 3714154 w 4290833"/>
                <a:gd name="connsiteY15" fmla="*/ 342146 h 3046335"/>
                <a:gd name="connsiteX16" fmla="*/ 3959777 w 4290833"/>
                <a:gd name="connsiteY16" fmla="*/ 498034 h 3046335"/>
                <a:gd name="connsiteX17" fmla="*/ 4220147 w 4290833"/>
                <a:gd name="connsiteY17" fmla="*/ 800081 h 3046335"/>
                <a:gd name="connsiteX18" fmla="*/ 4290769 w 4290833"/>
                <a:gd name="connsiteY18" fmla="*/ 1155854 h 3046335"/>
                <a:gd name="connsiteX19" fmla="*/ 4219762 w 4290833"/>
                <a:gd name="connsiteY19" fmla="*/ 1533021 h 3046335"/>
                <a:gd name="connsiteX20" fmla="*/ 4041758 w 4290833"/>
                <a:gd name="connsiteY20" fmla="*/ 1803705 h 3046335"/>
                <a:gd name="connsiteX21" fmla="*/ 3769076 w 4290833"/>
                <a:gd name="connsiteY21" fmla="*/ 1997752 h 3046335"/>
                <a:gd name="connsiteX22" fmla="*/ 3720353 w 4290833"/>
                <a:gd name="connsiteY22" fmla="*/ 2071245 h 3046335"/>
                <a:gd name="connsiteX23" fmla="*/ 3413718 w 4290833"/>
                <a:gd name="connsiteY23" fmla="*/ 2618889 h 3046335"/>
                <a:gd name="connsiteX24" fmla="*/ 3340574 w 4290833"/>
                <a:gd name="connsiteY24" fmla="*/ 2761166 h 3046335"/>
                <a:gd name="connsiteX25" fmla="*/ 3203593 w 4290833"/>
                <a:gd name="connsiteY25" fmla="*/ 3046335 h 3046335"/>
                <a:gd name="connsiteX0" fmla="*/ 0 w 4290833"/>
                <a:gd name="connsiteY0" fmla="*/ 914798 h 3046335"/>
                <a:gd name="connsiteX1" fmla="*/ 161365 w 4290833"/>
                <a:gd name="connsiteY1" fmla="*/ 789292 h 3046335"/>
                <a:gd name="connsiteX2" fmla="*/ 322730 w 4290833"/>
                <a:gd name="connsiteY2" fmla="*/ 717575 h 3046335"/>
                <a:gd name="connsiteX3" fmla="*/ 645459 w 4290833"/>
                <a:gd name="connsiteY3" fmla="*/ 681716 h 3046335"/>
                <a:gd name="connsiteX4" fmla="*/ 726142 w 4290833"/>
                <a:gd name="connsiteY4" fmla="*/ 636892 h 3046335"/>
                <a:gd name="connsiteX5" fmla="*/ 955434 w 4290833"/>
                <a:gd name="connsiteY5" fmla="*/ 372241 h 3046335"/>
                <a:gd name="connsiteX6" fmla="*/ 1091424 w 4290833"/>
                <a:gd name="connsiteY6" fmla="*/ 99733 h 3046335"/>
                <a:gd name="connsiteX7" fmla="*/ 1431703 w 4290833"/>
                <a:gd name="connsiteY7" fmla="*/ 0 h 3046335"/>
                <a:gd name="connsiteX8" fmla="*/ 1888833 w 4290833"/>
                <a:gd name="connsiteY8" fmla="*/ 76218 h 3046335"/>
                <a:gd name="connsiteX9" fmla="*/ 2117069 w 4290833"/>
                <a:gd name="connsiteY9" fmla="*/ 133417 h 3046335"/>
                <a:gd name="connsiteX10" fmla="*/ 2352742 w 4290833"/>
                <a:gd name="connsiteY10" fmla="*/ 202506 h 3046335"/>
                <a:gd name="connsiteX11" fmla="*/ 2662209 w 4290833"/>
                <a:gd name="connsiteY11" fmla="*/ 278742 h 3046335"/>
                <a:gd name="connsiteX12" fmla="*/ 3021663 w 4290833"/>
                <a:gd name="connsiteY12" fmla="*/ 343069 h 3046335"/>
                <a:gd name="connsiteX13" fmla="*/ 3176398 w 4290833"/>
                <a:gd name="connsiteY13" fmla="*/ 340687 h 3046335"/>
                <a:gd name="connsiteX14" fmla="*/ 3404872 w 4290833"/>
                <a:gd name="connsiteY14" fmla="*/ 308086 h 3046335"/>
                <a:gd name="connsiteX15" fmla="*/ 3714154 w 4290833"/>
                <a:gd name="connsiteY15" fmla="*/ 342146 h 3046335"/>
                <a:gd name="connsiteX16" fmla="*/ 3992498 w 4290833"/>
                <a:gd name="connsiteY16" fmla="*/ 517205 h 3046335"/>
                <a:gd name="connsiteX17" fmla="*/ 4220147 w 4290833"/>
                <a:gd name="connsiteY17" fmla="*/ 800081 h 3046335"/>
                <a:gd name="connsiteX18" fmla="*/ 4290769 w 4290833"/>
                <a:gd name="connsiteY18" fmla="*/ 1155854 h 3046335"/>
                <a:gd name="connsiteX19" fmla="*/ 4219762 w 4290833"/>
                <a:gd name="connsiteY19" fmla="*/ 1533021 h 3046335"/>
                <a:gd name="connsiteX20" fmla="*/ 4041758 w 4290833"/>
                <a:gd name="connsiteY20" fmla="*/ 1803705 h 3046335"/>
                <a:gd name="connsiteX21" fmla="*/ 3769076 w 4290833"/>
                <a:gd name="connsiteY21" fmla="*/ 1997752 h 3046335"/>
                <a:gd name="connsiteX22" fmla="*/ 3720353 w 4290833"/>
                <a:gd name="connsiteY22" fmla="*/ 2071245 h 3046335"/>
                <a:gd name="connsiteX23" fmla="*/ 3413718 w 4290833"/>
                <a:gd name="connsiteY23" fmla="*/ 2618889 h 3046335"/>
                <a:gd name="connsiteX24" fmla="*/ 3340574 w 4290833"/>
                <a:gd name="connsiteY24" fmla="*/ 2761166 h 3046335"/>
                <a:gd name="connsiteX25" fmla="*/ 3203593 w 4290833"/>
                <a:gd name="connsiteY25" fmla="*/ 3046335 h 304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90833" h="3046335">
                  <a:moveTo>
                    <a:pt x="0" y="914798"/>
                  </a:moveTo>
                  <a:cubicBezTo>
                    <a:pt x="53788" y="868480"/>
                    <a:pt x="107577" y="822163"/>
                    <a:pt x="161365" y="789292"/>
                  </a:cubicBezTo>
                  <a:cubicBezTo>
                    <a:pt x="215153" y="756422"/>
                    <a:pt x="242048" y="735504"/>
                    <a:pt x="322730" y="717575"/>
                  </a:cubicBezTo>
                  <a:cubicBezTo>
                    <a:pt x="403412" y="699646"/>
                    <a:pt x="578224" y="695163"/>
                    <a:pt x="645459" y="681716"/>
                  </a:cubicBezTo>
                  <a:cubicBezTo>
                    <a:pt x="712694" y="668269"/>
                    <a:pt x="674480" y="688471"/>
                    <a:pt x="726142" y="636892"/>
                  </a:cubicBezTo>
                  <a:cubicBezTo>
                    <a:pt x="777805" y="585313"/>
                    <a:pt x="894554" y="461768"/>
                    <a:pt x="955434" y="372241"/>
                  </a:cubicBezTo>
                  <a:cubicBezTo>
                    <a:pt x="1016314" y="282715"/>
                    <a:pt x="1012046" y="161773"/>
                    <a:pt x="1091424" y="99733"/>
                  </a:cubicBezTo>
                  <a:cubicBezTo>
                    <a:pt x="1170802" y="37693"/>
                    <a:pt x="1346873" y="21769"/>
                    <a:pt x="1431703" y="0"/>
                  </a:cubicBezTo>
                  <a:cubicBezTo>
                    <a:pt x="1544570" y="32684"/>
                    <a:pt x="1774605" y="53982"/>
                    <a:pt x="1888833" y="76218"/>
                  </a:cubicBezTo>
                  <a:cubicBezTo>
                    <a:pt x="2003061" y="98454"/>
                    <a:pt x="2039751" y="112369"/>
                    <a:pt x="2117069" y="133417"/>
                  </a:cubicBezTo>
                  <a:cubicBezTo>
                    <a:pt x="2194387" y="154465"/>
                    <a:pt x="2261885" y="178285"/>
                    <a:pt x="2352742" y="202506"/>
                  </a:cubicBezTo>
                  <a:cubicBezTo>
                    <a:pt x="2443599" y="226727"/>
                    <a:pt x="2550722" y="255315"/>
                    <a:pt x="2662209" y="278742"/>
                  </a:cubicBezTo>
                  <a:cubicBezTo>
                    <a:pt x="2773696" y="302169"/>
                    <a:pt x="2935965" y="332745"/>
                    <a:pt x="3021663" y="343069"/>
                  </a:cubicBezTo>
                  <a:cubicBezTo>
                    <a:pt x="3107361" y="353393"/>
                    <a:pt x="3112530" y="346518"/>
                    <a:pt x="3176398" y="340687"/>
                  </a:cubicBezTo>
                  <a:cubicBezTo>
                    <a:pt x="3240266" y="334857"/>
                    <a:pt x="3315246" y="307843"/>
                    <a:pt x="3404872" y="308086"/>
                  </a:cubicBezTo>
                  <a:cubicBezTo>
                    <a:pt x="3494498" y="308329"/>
                    <a:pt x="3616216" y="307293"/>
                    <a:pt x="3714154" y="342146"/>
                  </a:cubicBezTo>
                  <a:cubicBezTo>
                    <a:pt x="3812092" y="376999"/>
                    <a:pt x="3908166" y="440882"/>
                    <a:pt x="3992498" y="517205"/>
                  </a:cubicBezTo>
                  <a:cubicBezTo>
                    <a:pt x="4076830" y="593528"/>
                    <a:pt x="4170435" y="693640"/>
                    <a:pt x="4220147" y="800081"/>
                  </a:cubicBezTo>
                  <a:cubicBezTo>
                    <a:pt x="4269859" y="906522"/>
                    <a:pt x="4290833" y="1033697"/>
                    <a:pt x="4290769" y="1155854"/>
                  </a:cubicBezTo>
                  <a:cubicBezTo>
                    <a:pt x="4290705" y="1278011"/>
                    <a:pt x="4261264" y="1425046"/>
                    <a:pt x="4219762" y="1533021"/>
                  </a:cubicBezTo>
                  <a:cubicBezTo>
                    <a:pt x="4178260" y="1640996"/>
                    <a:pt x="4116872" y="1726250"/>
                    <a:pt x="4041758" y="1803705"/>
                  </a:cubicBezTo>
                  <a:cubicBezTo>
                    <a:pt x="3966644" y="1881160"/>
                    <a:pt x="3822644" y="1953162"/>
                    <a:pt x="3769076" y="1997752"/>
                  </a:cubicBezTo>
                  <a:cubicBezTo>
                    <a:pt x="3715509" y="2042342"/>
                    <a:pt x="3779579" y="1967722"/>
                    <a:pt x="3720353" y="2071245"/>
                  </a:cubicBezTo>
                  <a:cubicBezTo>
                    <a:pt x="3661127" y="2174768"/>
                    <a:pt x="3477014" y="2503902"/>
                    <a:pt x="3413718" y="2618889"/>
                  </a:cubicBezTo>
                  <a:cubicBezTo>
                    <a:pt x="3350422" y="2733876"/>
                    <a:pt x="3375595" y="2689925"/>
                    <a:pt x="3340574" y="2761166"/>
                  </a:cubicBezTo>
                  <a:cubicBezTo>
                    <a:pt x="3305553" y="2832407"/>
                    <a:pt x="3288405" y="2901362"/>
                    <a:pt x="3203593" y="3046335"/>
                  </a:cubicBezTo>
                </a:path>
              </a:pathLst>
            </a:custGeom>
            <a:ln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prstClr val="black"/>
                </a:solidFill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936625" y="2471738"/>
              <a:ext cx="5689415" cy="3490912"/>
              <a:chOff x="2423989" y="2218778"/>
              <a:chExt cx="5689749" cy="3491917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2424558" y="2339103"/>
                <a:ext cx="2135703" cy="1237543"/>
              </a:xfrm>
              <a:custGeom>
                <a:avLst/>
                <a:gdLst>
                  <a:gd name="connsiteX0" fmla="*/ 0 w 2064870"/>
                  <a:gd name="connsiteY0" fmla="*/ 636494 h 1241612"/>
                  <a:gd name="connsiteX1" fmla="*/ 125506 w 2064870"/>
                  <a:gd name="connsiteY1" fmla="*/ 170330 h 1241612"/>
                  <a:gd name="connsiteX2" fmla="*/ 161364 w 2064870"/>
                  <a:gd name="connsiteY2" fmla="*/ 98612 h 1241612"/>
                  <a:gd name="connsiteX3" fmla="*/ 268941 w 2064870"/>
                  <a:gd name="connsiteY3" fmla="*/ 8965 h 1241612"/>
                  <a:gd name="connsiteX4" fmla="*/ 448235 w 2064870"/>
                  <a:gd name="connsiteY4" fmla="*/ 44824 h 1241612"/>
                  <a:gd name="connsiteX5" fmla="*/ 1550894 w 2064870"/>
                  <a:gd name="connsiteY5" fmla="*/ 322730 h 1241612"/>
                  <a:gd name="connsiteX6" fmla="*/ 1900517 w 2064870"/>
                  <a:gd name="connsiteY6" fmla="*/ 564777 h 1241612"/>
                  <a:gd name="connsiteX7" fmla="*/ 1990164 w 2064870"/>
                  <a:gd name="connsiteY7" fmla="*/ 762000 h 1241612"/>
                  <a:gd name="connsiteX8" fmla="*/ 1936376 w 2064870"/>
                  <a:gd name="connsiteY8" fmla="*/ 878541 h 1241612"/>
                  <a:gd name="connsiteX9" fmla="*/ 1219200 w 2064870"/>
                  <a:gd name="connsiteY9" fmla="*/ 1192306 h 1241612"/>
                  <a:gd name="connsiteX10" fmla="*/ 1039906 w 2064870"/>
                  <a:gd name="connsiteY10" fmla="*/ 1174377 h 1241612"/>
                  <a:gd name="connsiteX11" fmla="*/ 932329 w 2064870"/>
                  <a:gd name="connsiteY11" fmla="*/ 1057836 h 1241612"/>
                  <a:gd name="connsiteX12" fmla="*/ 735106 w 2064870"/>
                  <a:gd name="connsiteY12" fmla="*/ 860612 h 1241612"/>
                  <a:gd name="connsiteX13" fmla="*/ 475129 w 2064870"/>
                  <a:gd name="connsiteY13" fmla="*/ 699247 h 1241612"/>
                  <a:gd name="connsiteX14" fmla="*/ 26894 w 2064870"/>
                  <a:gd name="connsiteY14" fmla="*/ 537883 h 1241612"/>
                  <a:gd name="connsiteX15" fmla="*/ 26894 w 2064870"/>
                  <a:gd name="connsiteY15" fmla="*/ 537883 h 1241612"/>
                  <a:gd name="connsiteX16" fmla="*/ 35859 w 2064870"/>
                  <a:gd name="connsiteY16" fmla="*/ 537883 h 1241612"/>
                  <a:gd name="connsiteX0" fmla="*/ 19133 w 2084003"/>
                  <a:gd name="connsiteY0" fmla="*/ 636494 h 1241612"/>
                  <a:gd name="connsiteX1" fmla="*/ 20918 w 2084003"/>
                  <a:gd name="connsiteY1" fmla="*/ 616043 h 1241612"/>
                  <a:gd name="connsiteX2" fmla="*/ 144639 w 2084003"/>
                  <a:gd name="connsiteY2" fmla="*/ 170330 h 1241612"/>
                  <a:gd name="connsiteX3" fmla="*/ 180497 w 2084003"/>
                  <a:gd name="connsiteY3" fmla="*/ 98612 h 1241612"/>
                  <a:gd name="connsiteX4" fmla="*/ 288074 w 2084003"/>
                  <a:gd name="connsiteY4" fmla="*/ 8965 h 1241612"/>
                  <a:gd name="connsiteX5" fmla="*/ 467368 w 2084003"/>
                  <a:gd name="connsiteY5" fmla="*/ 44824 h 1241612"/>
                  <a:gd name="connsiteX6" fmla="*/ 1570027 w 2084003"/>
                  <a:gd name="connsiteY6" fmla="*/ 322730 h 1241612"/>
                  <a:gd name="connsiteX7" fmla="*/ 1919650 w 2084003"/>
                  <a:gd name="connsiteY7" fmla="*/ 564777 h 1241612"/>
                  <a:gd name="connsiteX8" fmla="*/ 2009297 w 2084003"/>
                  <a:gd name="connsiteY8" fmla="*/ 762000 h 1241612"/>
                  <a:gd name="connsiteX9" fmla="*/ 1955509 w 2084003"/>
                  <a:gd name="connsiteY9" fmla="*/ 878541 h 1241612"/>
                  <a:gd name="connsiteX10" fmla="*/ 1238333 w 2084003"/>
                  <a:gd name="connsiteY10" fmla="*/ 1192306 h 1241612"/>
                  <a:gd name="connsiteX11" fmla="*/ 1059039 w 2084003"/>
                  <a:gd name="connsiteY11" fmla="*/ 1174377 h 1241612"/>
                  <a:gd name="connsiteX12" fmla="*/ 951462 w 2084003"/>
                  <a:gd name="connsiteY12" fmla="*/ 1057836 h 1241612"/>
                  <a:gd name="connsiteX13" fmla="*/ 754239 w 2084003"/>
                  <a:gd name="connsiteY13" fmla="*/ 860612 h 1241612"/>
                  <a:gd name="connsiteX14" fmla="*/ 494262 w 2084003"/>
                  <a:gd name="connsiteY14" fmla="*/ 699247 h 1241612"/>
                  <a:gd name="connsiteX15" fmla="*/ 46027 w 2084003"/>
                  <a:gd name="connsiteY15" fmla="*/ 537883 h 1241612"/>
                  <a:gd name="connsiteX16" fmla="*/ 46027 w 2084003"/>
                  <a:gd name="connsiteY16" fmla="*/ 537883 h 1241612"/>
                  <a:gd name="connsiteX17" fmla="*/ 54992 w 2084003"/>
                  <a:gd name="connsiteY17" fmla="*/ 537883 h 1241612"/>
                  <a:gd name="connsiteX0" fmla="*/ 16058 w 2080928"/>
                  <a:gd name="connsiteY0" fmla="*/ 636494 h 1241612"/>
                  <a:gd name="connsiteX1" fmla="*/ 34508 w 2080928"/>
                  <a:gd name="connsiteY1" fmla="*/ 735123 h 1241612"/>
                  <a:gd name="connsiteX2" fmla="*/ 17843 w 2080928"/>
                  <a:gd name="connsiteY2" fmla="*/ 616043 h 1241612"/>
                  <a:gd name="connsiteX3" fmla="*/ 141564 w 2080928"/>
                  <a:gd name="connsiteY3" fmla="*/ 170330 h 1241612"/>
                  <a:gd name="connsiteX4" fmla="*/ 177422 w 2080928"/>
                  <a:gd name="connsiteY4" fmla="*/ 98612 h 1241612"/>
                  <a:gd name="connsiteX5" fmla="*/ 284999 w 2080928"/>
                  <a:gd name="connsiteY5" fmla="*/ 8965 h 1241612"/>
                  <a:gd name="connsiteX6" fmla="*/ 464293 w 2080928"/>
                  <a:gd name="connsiteY6" fmla="*/ 44824 h 1241612"/>
                  <a:gd name="connsiteX7" fmla="*/ 1566952 w 2080928"/>
                  <a:gd name="connsiteY7" fmla="*/ 322730 h 1241612"/>
                  <a:gd name="connsiteX8" fmla="*/ 1916575 w 2080928"/>
                  <a:gd name="connsiteY8" fmla="*/ 564777 h 1241612"/>
                  <a:gd name="connsiteX9" fmla="*/ 2006222 w 2080928"/>
                  <a:gd name="connsiteY9" fmla="*/ 762000 h 1241612"/>
                  <a:gd name="connsiteX10" fmla="*/ 1952434 w 2080928"/>
                  <a:gd name="connsiteY10" fmla="*/ 878541 h 1241612"/>
                  <a:gd name="connsiteX11" fmla="*/ 1235258 w 2080928"/>
                  <a:gd name="connsiteY11" fmla="*/ 1192306 h 1241612"/>
                  <a:gd name="connsiteX12" fmla="*/ 1055964 w 2080928"/>
                  <a:gd name="connsiteY12" fmla="*/ 1174377 h 1241612"/>
                  <a:gd name="connsiteX13" fmla="*/ 948387 w 2080928"/>
                  <a:gd name="connsiteY13" fmla="*/ 1057836 h 1241612"/>
                  <a:gd name="connsiteX14" fmla="*/ 751164 w 2080928"/>
                  <a:gd name="connsiteY14" fmla="*/ 860612 h 1241612"/>
                  <a:gd name="connsiteX15" fmla="*/ 491187 w 2080928"/>
                  <a:gd name="connsiteY15" fmla="*/ 699247 h 1241612"/>
                  <a:gd name="connsiteX16" fmla="*/ 42952 w 2080928"/>
                  <a:gd name="connsiteY16" fmla="*/ 537883 h 1241612"/>
                  <a:gd name="connsiteX17" fmla="*/ 42952 w 2080928"/>
                  <a:gd name="connsiteY17" fmla="*/ 537883 h 1241612"/>
                  <a:gd name="connsiteX18" fmla="*/ 51917 w 2080928"/>
                  <a:gd name="connsiteY18" fmla="*/ 537883 h 1241612"/>
                  <a:gd name="connsiteX0" fmla="*/ 99 w 2275068"/>
                  <a:gd name="connsiteY0" fmla="*/ 658911 h 1241612"/>
                  <a:gd name="connsiteX1" fmla="*/ 228648 w 2275068"/>
                  <a:gd name="connsiteY1" fmla="*/ 735123 h 1241612"/>
                  <a:gd name="connsiteX2" fmla="*/ 211983 w 2275068"/>
                  <a:gd name="connsiteY2" fmla="*/ 616043 h 1241612"/>
                  <a:gd name="connsiteX3" fmla="*/ 335704 w 2275068"/>
                  <a:gd name="connsiteY3" fmla="*/ 170330 h 1241612"/>
                  <a:gd name="connsiteX4" fmla="*/ 371562 w 2275068"/>
                  <a:gd name="connsiteY4" fmla="*/ 98612 h 1241612"/>
                  <a:gd name="connsiteX5" fmla="*/ 479139 w 2275068"/>
                  <a:gd name="connsiteY5" fmla="*/ 8965 h 1241612"/>
                  <a:gd name="connsiteX6" fmla="*/ 658433 w 2275068"/>
                  <a:gd name="connsiteY6" fmla="*/ 44824 h 1241612"/>
                  <a:gd name="connsiteX7" fmla="*/ 1761092 w 2275068"/>
                  <a:gd name="connsiteY7" fmla="*/ 322730 h 1241612"/>
                  <a:gd name="connsiteX8" fmla="*/ 2110715 w 2275068"/>
                  <a:gd name="connsiteY8" fmla="*/ 564777 h 1241612"/>
                  <a:gd name="connsiteX9" fmla="*/ 2200362 w 2275068"/>
                  <a:gd name="connsiteY9" fmla="*/ 762000 h 1241612"/>
                  <a:gd name="connsiteX10" fmla="*/ 2146574 w 2275068"/>
                  <a:gd name="connsiteY10" fmla="*/ 878541 h 1241612"/>
                  <a:gd name="connsiteX11" fmla="*/ 1429398 w 2275068"/>
                  <a:gd name="connsiteY11" fmla="*/ 1192306 h 1241612"/>
                  <a:gd name="connsiteX12" fmla="*/ 1250104 w 2275068"/>
                  <a:gd name="connsiteY12" fmla="*/ 1174377 h 1241612"/>
                  <a:gd name="connsiteX13" fmla="*/ 1142527 w 2275068"/>
                  <a:gd name="connsiteY13" fmla="*/ 1057836 h 1241612"/>
                  <a:gd name="connsiteX14" fmla="*/ 945304 w 2275068"/>
                  <a:gd name="connsiteY14" fmla="*/ 860612 h 1241612"/>
                  <a:gd name="connsiteX15" fmla="*/ 685327 w 2275068"/>
                  <a:gd name="connsiteY15" fmla="*/ 699247 h 1241612"/>
                  <a:gd name="connsiteX16" fmla="*/ 237092 w 2275068"/>
                  <a:gd name="connsiteY16" fmla="*/ 537883 h 1241612"/>
                  <a:gd name="connsiteX17" fmla="*/ 237092 w 2275068"/>
                  <a:gd name="connsiteY17" fmla="*/ 537883 h 1241612"/>
                  <a:gd name="connsiteX18" fmla="*/ 246057 w 2275068"/>
                  <a:gd name="connsiteY18" fmla="*/ 537883 h 1241612"/>
                  <a:gd name="connsiteX0" fmla="*/ 0 w 2274969"/>
                  <a:gd name="connsiteY0" fmla="*/ 658911 h 1241612"/>
                  <a:gd name="connsiteX1" fmla="*/ 228549 w 2274969"/>
                  <a:gd name="connsiteY1" fmla="*/ 735123 h 1241612"/>
                  <a:gd name="connsiteX2" fmla="*/ 211884 w 2274969"/>
                  <a:gd name="connsiteY2" fmla="*/ 616043 h 1241612"/>
                  <a:gd name="connsiteX3" fmla="*/ 335605 w 2274969"/>
                  <a:gd name="connsiteY3" fmla="*/ 170330 h 1241612"/>
                  <a:gd name="connsiteX4" fmla="*/ 371463 w 2274969"/>
                  <a:gd name="connsiteY4" fmla="*/ 98612 h 1241612"/>
                  <a:gd name="connsiteX5" fmla="*/ 479040 w 2274969"/>
                  <a:gd name="connsiteY5" fmla="*/ 8965 h 1241612"/>
                  <a:gd name="connsiteX6" fmla="*/ 658334 w 2274969"/>
                  <a:gd name="connsiteY6" fmla="*/ 44824 h 1241612"/>
                  <a:gd name="connsiteX7" fmla="*/ 1760993 w 2274969"/>
                  <a:gd name="connsiteY7" fmla="*/ 322730 h 1241612"/>
                  <a:gd name="connsiteX8" fmla="*/ 2110616 w 2274969"/>
                  <a:gd name="connsiteY8" fmla="*/ 564777 h 1241612"/>
                  <a:gd name="connsiteX9" fmla="*/ 2200263 w 2274969"/>
                  <a:gd name="connsiteY9" fmla="*/ 762000 h 1241612"/>
                  <a:gd name="connsiteX10" fmla="*/ 2146475 w 2274969"/>
                  <a:gd name="connsiteY10" fmla="*/ 878541 h 1241612"/>
                  <a:gd name="connsiteX11" fmla="*/ 1429299 w 2274969"/>
                  <a:gd name="connsiteY11" fmla="*/ 1192306 h 1241612"/>
                  <a:gd name="connsiteX12" fmla="*/ 1250005 w 2274969"/>
                  <a:gd name="connsiteY12" fmla="*/ 1174377 h 1241612"/>
                  <a:gd name="connsiteX13" fmla="*/ 1142428 w 2274969"/>
                  <a:gd name="connsiteY13" fmla="*/ 1057836 h 1241612"/>
                  <a:gd name="connsiteX14" fmla="*/ 945205 w 2274969"/>
                  <a:gd name="connsiteY14" fmla="*/ 860612 h 1241612"/>
                  <a:gd name="connsiteX15" fmla="*/ 685228 w 2274969"/>
                  <a:gd name="connsiteY15" fmla="*/ 699247 h 1241612"/>
                  <a:gd name="connsiteX16" fmla="*/ 236993 w 2274969"/>
                  <a:gd name="connsiteY16" fmla="*/ 537883 h 1241612"/>
                  <a:gd name="connsiteX17" fmla="*/ 236993 w 2274969"/>
                  <a:gd name="connsiteY17" fmla="*/ 537883 h 1241612"/>
                  <a:gd name="connsiteX18" fmla="*/ 245958 w 2274969"/>
                  <a:gd name="connsiteY18" fmla="*/ 537883 h 1241612"/>
                  <a:gd name="connsiteX0" fmla="*/ 0 w 2177360"/>
                  <a:gd name="connsiteY0" fmla="*/ 701880 h 1241612"/>
                  <a:gd name="connsiteX1" fmla="*/ 130940 w 2177360"/>
                  <a:gd name="connsiteY1" fmla="*/ 735123 h 1241612"/>
                  <a:gd name="connsiteX2" fmla="*/ 114275 w 2177360"/>
                  <a:gd name="connsiteY2" fmla="*/ 616043 h 1241612"/>
                  <a:gd name="connsiteX3" fmla="*/ 237996 w 2177360"/>
                  <a:gd name="connsiteY3" fmla="*/ 170330 h 1241612"/>
                  <a:gd name="connsiteX4" fmla="*/ 273854 w 2177360"/>
                  <a:gd name="connsiteY4" fmla="*/ 98612 h 1241612"/>
                  <a:gd name="connsiteX5" fmla="*/ 381431 w 2177360"/>
                  <a:gd name="connsiteY5" fmla="*/ 8965 h 1241612"/>
                  <a:gd name="connsiteX6" fmla="*/ 560725 w 2177360"/>
                  <a:gd name="connsiteY6" fmla="*/ 44824 h 1241612"/>
                  <a:gd name="connsiteX7" fmla="*/ 1663384 w 2177360"/>
                  <a:gd name="connsiteY7" fmla="*/ 322730 h 1241612"/>
                  <a:gd name="connsiteX8" fmla="*/ 2013007 w 2177360"/>
                  <a:gd name="connsiteY8" fmla="*/ 564777 h 1241612"/>
                  <a:gd name="connsiteX9" fmla="*/ 2102654 w 2177360"/>
                  <a:gd name="connsiteY9" fmla="*/ 762000 h 1241612"/>
                  <a:gd name="connsiteX10" fmla="*/ 2048866 w 2177360"/>
                  <a:gd name="connsiteY10" fmla="*/ 878541 h 1241612"/>
                  <a:gd name="connsiteX11" fmla="*/ 1331690 w 2177360"/>
                  <a:gd name="connsiteY11" fmla="*/ 1192306 h 1241612"/>
                  <a:gd name="connsiteX12" fmla="*/ 1152396 w 2177360"/>
                  <a:gd name="connsiteY12" fmla="*/ 1174377 h 1241612"/>
                  <a:gd name="connsiteX13" fmla="*/ 1044819 w 2177360"/>
                  <a:gd name="connsiteY13" fmla="*/ 1057836 h 1241612"/>
                  <a:gd name="connsiteX14" fmla="*/ 847596 w 2177360"/>
                  <a:gd name="connsiteY14" fmla="*/ 860612 h 1241612"/>
                  <a:gd name="connsiteX15" fmla="*/ 587619 w 2177360"/>
                  <a:gd name="connsiteY15" fmla="*/ 699247 h 1241612"/>
                  <a:gd name="connsiteX16" fmla="*/ 139384 w 2177360"/>
                  <a:gd name="connsiteY16" fmla="*/ 537883 h 1241612"/>
                  <a:gd name="connsiteX17" fmla="*/ 139384 w 2177360"/>
                  <a:gd name="connsiteY17" fmla="*/ 537883 h 1241612"/>
                  <a:gd name="connsiteX18" fmla="*/ 148349 w 2177360"/>
                  <a:gd name="connsiteY18" fmla="*/ 537883 h 1241612"/>
                  <a:gd name="connsiteX0" fmla="*/ 0 w 2177360"/>
                  <a:gd name="connsiteY0" fmla="*/ 701880 h 1241612"/>
                  <a:gd name="connsiteX1" fmla="*/ 90439 w 2177360"/>
                  <a:gd name="connsiteY1" fmla="*/ 673312 h 1241612"/>
                  <a:gd name="connsiteX2" fmla="*/ 114275 w 2177360"/>
                  <a:gd name="connsiteY2" fmla="*/ 616043 h 1241612"/>
                  <a:gd name="connsiteX3" fmla="*/ 237996 w 2177360"/>
                  <a:gd name="connsiteY3" fmla="*/ 170330 h 1241612"/>
                  <a:gd name="connsiteX4" fmla="*/ 273854 w 2177360"/>
                  <a:gd name="connsiteY4" fmla="*/ 98612 h 1241612"/>
                  <a:gd name="connsiteX5" fmla="*/ 381431 w 2177360"/>
                  <a:gd name="connsiteY5" fmla="*/ 8965 h 1241612"/>
                  <a:gd name="connsiteX6" fmla="*/ 560725 w 2177360"/>
                  <a:gd name="connsiteY6" fmla="*/ 44824 h 1241612"/>
                  <a:gd name="connsiteX7" fmla="*/ 1663384 w 2177360"/>
                  <a:gd name="connsiteY7" fmla="*/ 322730 h 1241612"/>
                  <a:gd name="connsiteX8" fmla="*/ 2013007 w 2177360"/>
                  <a:gd name="connsiteY8" fmla="*/ 564777 h 1241612"/>
                  <a:gd name="connsiteX9" fmla="*/ 2102654 w 2177360"/>
                  <a:gd name="connsiteY9" fmla="*/ 762000 h 1241612"/>
                  <a:gd name="connsiteX10" fmla="*/ 2048866 w 2177360"/>
                  <a:gd name="connsiteY10" fmla="*/ 878541 h 1241612"/>
                  <a:gd name="connsiteX11" fmla="*/ 1331690 w 2177360"/>
                  <a:gd name="connsiteY11" fmla="*/ 1192306 h 1241612"/>
                  <a:gd name="connsiteX12" fmla="*/ 1152396 w 2177360"/>
                  <a:gd name="connsiteY12" fmla="*/ 1174377 h 1241612"/>
                  <a:gd name="connsiteX13" fmla="*/ 1044819 w 2177360"/>
                  <a:gd name="connsiteY13" fmla="*/ 1057836 h 1241612"/>
                  <a:gd name="connsiteX14" fmla="*/ 847596 w 2177360"/>
                  <a:gd name="connsiteY14" fmla="*/ 860612 h 1241612"/>
                  <a:gd name="connsiteX15" fmla="*/ 587619 w 2177360"/>
                  <a:gd name="connsiteY15" fmla="*/ 699247 h 1241612"/>
                  <a:gd name="connsiteX16" fmla="*/ 139384 w 2177360"/>
                  <a:gd name="connsiteY16" fmla="*/ 537883 h 1241612"/>
                  <a:gd name="connsiteX17" fmla="*/ 139384 w 2177360"/>
                  <a:gd name="connsiteY17" fmla="*/ 537883 h 1241612"/>
                  <a:gd name="connsiteX18" fmla="*/ 148349 w 2177360"/>
                  <a:gd name="connsiteY18" fmla="*/ 537883 h 1241612"/>
                  <a:gd name="connsiteX0" fmla="*/ 0 w 2177360"/>
                  <a:gd name="connsiteY0" fmla="*/ 701880 h 1241612"/>
                  <a:gd name="connsiteX1" fmla="*/ 90439 w 2177360"/>
                  <a:gd name="connsiteY1" fmla="*/ 673312 h 1241612"/>
                  <a:gd name="connsiteX2" fmla="*/ 114275 w 2177360"/>
                  <a:gd name="connsiteY2" fmla="*/ 616043 h 1241612"/>
                  <a:gd name="connsiteX3" fmla="*/ 237996 w 2177360"/>
                  <a:gd name="connsiteY3" fmla="*/ 170330 h 1241612"/>
                  <a:gd name="connsiteX4" fmla="*/ 273854 w 2177360"/>
                  <a:gd name="connsiteY4" fmla="*/ 98612 h 1241612"/>
                  <a:gd name="connsiteX5" fmla="*/ 381431 w 2177360"/>
                  <a:gd name="connsiteY5" fmla="*/ 8965 h 1241612"/>
                  <a:gd name="connsiteX6" fmla="*/ 560725 w 2177360"/>
                  <a:gd name="connsiteY6" fmla="*/ 44824 h 1241612"/>
                  <a:gd name="connsiteX7" fmla="*/ 1663384 w 2177360"/>
                  <a:gd name="connsiteY7" fmla="*/ 322730 h 1241612"/>
                  <a:gd name="connsiteX8" fmla="*/ 2013007 w 2177360"/>
                  <a:gd name="connsiteY8" fmla="*/ 564777 h 1241612"/>
                  <a:gd name="connsiteX9" fmla="*/ 2102654 w 2177360"/>
                  <a:gd name="connsiteY9" fmla="*/ 762000 h 1241612"/>
                  <a:gd name="connsiteX10" fmla="*/ 2048866 w 2177360"/>
                  <a:gd name="connsiteY10" fmla="*/ 878541 h 1241612"/>
                  <a:gd name="connsiteX11" fmla="*/ 1331690 w 2177360"/>
                  <a:gd name="connsiteY11" fmla="*/ 1192306 h 1241612"/>
                  <a:gd name="connsiteX12" fmla="*/ 1152396 w 2177360"/>
                  <a:gd name="connsiteY12" fmla="*/ 1174377 h 1241612"/>
                  <a:gd name="connsiteX13" fmla="*/ 1044819 w 2177360"/>
                  <a:gd name="connsiteY13" fmla="*/ 1057836 h 1241612"/>
                  <a:gd name="connsiteX14" fmla="*/ 847596 w 2177360"/>
                  <a:gd name="connsiteY14" fmla="*/ 860612 h 1241612"/>
                  <a:gd name="connsiteX15" fmla="*/ 587619 w 2177360"/>
                  <a:gd name="connsiteY15" fmla="*/ 699247 h 1241612"/>
                  <a:gd name="connsiteX16" fmla="*/ 139384 w 2177360"/>
                  <a:gd name="connsiteY16" fmla="*/ 537883 h 1241612"/>
                  <a:gd name="connsiteX17" fmla="*/ 139384 w 2177360"/>
                  <a:gd name="connsiteY17" fmla="*/ 537883 h 1241612"/>
                  <a:gd name="connsiteX18" fmla="*/ 148349 w 2177360"/>
                  <a:gd name="connsiteY18" fmla="*/ 537883 h 1241612"/>
                  <a:gd name="connsiteX0" fmla="*/ 0 w 2177360"/>
                  <a:gd name="connsiteY0" fmla="*/ 701880 h 1241612"/>
                  <a:gd name="connsiteX1" fmla="*/ 35710 w 2177360"/>
                  <a:gd name="connsiteY1" fmla="*/ 694636 h 1241612"/>
                  <a:gd name="connsiteX2" fmla="*/ 90439 w 2177360"/>
                  <a:gd name="connsiteY2" fmla="*/ 673312 h 1241612"/>
                  <a:gd name="connsiteX3" fmla="*/ 114275 w 2177360"/>
                  <a:gd name="connsiteY3" fmla="*/ 616043 h 1241612"/>
                  <a:gd name="connsiteX4" fmla="*/ 237996 w 2177360"/>
                  <a:gd name="connsiteY4" fmla="*/ 170330 h 1241612"/>
                  <a:gd name="connsiteX5" fmla="*/ 273854 w 2177360"/>
                  <a:gd name="connsiteY5" fmla="*/ 98612 h 1241612"/>
                  <a:gd name="connsiteX6" fmla="*/ 381431 w 2177360"/>
                  <a:gd name="connsiteY6" fmla="*/ 8965 h 1241612"/>
                  <a:gd name="connsiteX7" fmla="*/ 560725 w 2177360"/>
                  <a:gd name="connsiteY7" fmla="*/ 44824 h 1241612"/>
                  <a:gd name="connsiteX8" fmla="*/ 1663384 w 2177360"/>
                  <a:gd name="connsiteY8" fmla="*/ 322730 h 1241612"/>
                  <a:gd name="connsiteX9" fmla="*/ 2013007 w 2177360"/>
                  <a:gd name="connsiteY9" fmla="*/ 564777 h 1241612"/>
                  <a:gd name="connsiteX10" fmla="*/ 2102654 w 2177360"/>
                  <a:gd name="connsiteY10" fmla="*/ 762000 h 1241612"/>
                  <a:gd name="connsiteX11" fmla="*/ 2048866 w 2177360"/>
                  <a:gd name="connsiteY11" fmla="*/ 878541 h 1241612"/>
                  <a:gd name="connsiteX12" fmla="*/ 1331690 w 2177360"/>
                  <a:gd name="connsiteY12" fmla="*/ 1192306 h 1241612"/>
                  <a:gd name="connsiteX13" fmla="*/ 1152396 w 2177360"/>
                  <a:gd name="connsiteY13" fmla="*/ 1174377 h 1241612"/>
                  <a:gd name="connsiteX14" fmla="*/ 1044819 w 2177360"/>
                  <a:gd name="connsiteY14" fmla="*/ 1057836 h 1241612"/>
                  <a:gd name="connsiteX15" fmla="*/ 847596 w 2177360"/>
                  <a:gd name="connsiteY15" fmla="*/ 860612 h 1241612"/>
                  <a:gd name="connsiteX16" fmla="*/ 587619 w 2177360"/>
                  <a:gd name="connsiteY16" fmla="*/ 699247 h 1241612"/>
                  <a:gd name="connsiteX17" fmla="*/ 139384 w 2177360"/>
                  <a:gd name="connsiteY17" fmla="*/ 537883 h 1241612"/>
                  <a:gd name="connsiteX18" fmla="*/ 139384 w 2177360"/>
                  <a:gd name="connsiteY18" fmla="*/ 537883 h 1241612"/>
                  <a:gd name="connsiteX19" fmla="*/ 148349 w 2177360"/>
                  <a:gd name="connsiteY19" fmla="*/ 537883 h 1241612"/>
                  <a:gd name="connsiteX0" fmla="*/ 0 w 2177360"/>
                  <a:gd name="connsiteY0" fmla="*/ 701880 h 1236481"/>
                  <a:gd name="connsiteX1" fmla="*/ 35710 w 2177360"/>
                  <a:gd name="connsiteY1" fmla="*/ 694636 h 1236481"/>
                  <a:gd name="connsiteX2" fmla="*/ 90439 w 2177360"/>
                  <a:gd name="connsiteY2" fmla="*/ 673312 h 1236481"/>
                  <a:gd name="connsiteX3" fmla="*/ 114275 w 2177360"/>
                  <a:gd name="connsiteY3" fmla="*/ 616043 h 1236481"/>
                  <a:gd name="connsiteX4" fmla="*/ 237996 w 2177360"/>
                  <a:gd name="connsiteY4" fmla="*/ 170330 h 1236481"/>
                  <a:gd name="connsiteX5" fmla="*/ 273854 w 2177360"/>
                  <a:gd name="connsiteY5" fmla="*/ 98612 h 1236481"/>
                  <a:gd name="connsiteX6" fmla="*/ 381431 w 2177360"/>
                  <a:gd name="connsiteY6" fmla="*/ 8965 h 1236481"/>
                  <a:gd name="connsiteX7" fmla="*/ 560725 w 2177360"/>
                  <a:gd name="connsiteY7" fmla="*/ 44824 h 1236481"/>
                  <a:gd name="connsiteX8" fmla="*/ 1663384 w 2177360"/>
                  <a:gd name="connsiteY8" fmla="*/ 322730 h 1236481"/>
                  <a:gd name="connsiteX9" fmla="*/ 2013007 w 2177360"/>
                  <a:gd name="connsiteY9" fmla="*/ 564777 h 1236481"/>
                  <a:gd name="connsiteX10" fmla="*/ 2102654 w 2177360"/>
                  <a:gd name="connsiteY10" fmla="*/ 762000 h 1236481"/>
                  <a:gd name="connsiteX11" fmla="*/ 2048866 w 2177360"/>
                  <a:gd name="connsiteY11" fmla="*/ 878541 h 1236481"/>
                  <a:gd name="connsiteX12" fmla="*/ 1331690 w 2177360"/>
                  <a:gd name="connsiteY12" fmla="*/ 1192306 h 1236481"/>
                  <a:gd name="connsiteX13" fmla="*/ 1199750 w 2177360"/>
                  <a:gd name="connsiteY13" fmla="*/ 1143593 h 1236481"/>
                  <a:gd name="connsiteX14" fmla="*/ 1044819 w 2177360"/>
                  <a:gd name="connsiteY14" fmla="*/ 1057836 h 1236481"/>
                  <a:gd name="connsiteX15" fmla="*/ 847596 w 2177360"/>
                  <a:gd name="connsiteY15" fmla="*/ 860612 h 1236481"/>
                  <a:gd name="connsiteX16" fmla="*/ 587619 w 2177360"/>
                  <a:gd name="connsiteY16" fmla="*/ 699247 h 1236481"/>
                  <a:gd name="connsiteX17" fmla="*/ 139384 w 2177360"/>
                  <a:gd name="connsiteY17" fmla="*/ 537883 h 1236481"/>
                  <a:gd name="connsiteX18" fmla="*/ 139384 w 2177360"/>
                  <a:gd name="connsiteY18" fmla="*/ 537883 h 1236481"/>
                  <a:gd name="connsiteX19" fmla="*/ 148349 w 2177360"/>
                  <a:gd name="connsiteY19" fmla="*/ 537883 h 1236481"/>
                  <a:gd name="connsiteX0" fmla="*/ 0 w 2177360"/>
                  <a:gd name="connsiteY0" fmla="*/ 701880 h 1236481"/>
                  <a:gd name="connsiteX1" fmla="*/ 35710 w 2177360"/>
                  <a:gd name="connsiteY1" fmla="*/ 694636 h 1236481"/>
                  <a:gd name="connsiteX2" fmla="*/ 90439 w 2177360"/>
                  <a:gd name="connsiteY2" fmla="*/ 673312 h 1236481"/>
                  <a:gd name="connsiteX3" fmla="*/ 114275 w 2177360"/>
                  <a:gd name="connsiteY3" fmla="*/ 616043 h 1236481"/>
                  <a:gd name="connsiteX4" fmla="*/ 237996 w 2177360"/>
                  <a:gd name="connsiteY4" fmla="*/ 170330 h 1236481"/>
                  <a:gd name="connsiteX5" fmla="*/ 273854 w 2177360"/>
                  <a:gd name="connsiteY5" fmla="*/ 98612 h 1236481"/>
                  <a:gd name="connsiteX6" fmla="*/ 381431 w 2177360"/>
                  <a:gd name="connsiteY6" fmla="*/ 8965 h 1236481"/>
                  <a:gd name="connsiteX7" fmla="*/ 560725 w 2177360"/>
                  <a:gd name="connsiteY7" fmla="*/ 44824 h 1236481"/>
                  <a:gd name="connsiteX8" fmla="*/ 1663384 w 2177360"/>
                  <a:gd name="connsiteY8" fmla="*/ 322730 h 1236481"/>
                  <a:gd name="connsiteX9" fmla="*/ 2013007 w 2177360"/>
                  <a:gd name="connsiteY9" fmla="*/ 564777 h 1236481"/>
                  <a:gd name="connsiteX10" fmla="*/ 2102654 w 2177360"/>
                  <a:gd name="connsiteY10" fmla="*/ 762000 h 1236481"/>
                  <a:gd name="connsiteX11" fmla="*/ 2048866 w 2177360"/>
                  <a:gd name="connsiteY11" fmla="*/ 878541 h 1236481"/>
                  <a:gd name="connsiteX12" fmla="*/ 1331690 w 2177360"/>
                  <a:gd name="connsiteY12" fmla="*/ 1192306 h 1236481"/>
                  <a:gd name="connsiteX13" fmla="*/ 1199750 w 2177360"/>
                  <a:gd name="connsiteY13" fmla="*/ 1143593 h 1236481"/>
                  <a:gd name="connsiteX14" fmla="*/ 1123146 w 2177360"/>
                  <a:gd name="connsiteY14" fmla="*/ 1015127 h 1236481"/>
                  <a:gd name="connsiteX15" fmla="*/ 847596 w 2177360"/>
                  <a:gd name="connsiteY15" fmla="*/ 860612 h 1236481"/>
                  <a:gd name="connsiteX16" fmla="*/ 587619 w 2177360"/>
                  <a:gd name="connsiteY16" fmla="*/ 699247 h 1236481"/>
                  <a:gd name="connsiteX17" fmla="*/ 139384 w 2177360"/>
                  <a:gd name="connsiteY17" fmla="*/ 537883 h 1236481"/>
                  <a:gd name="connsiteX18" fmla="*/ 139384 w 2177360"/>
                  <a:gd name="connsiteY18" fmla="*/ 537883 h 1236481"/>
                  <a:gd name="connsiteX19" fmla="*/ 148349 w 2177360"/>
                  <a:gd name="connsiteY19" fmla="*/ 537883 h 1236481"/>
                  <a:gd name="connsiteX0" fmla="*/ 0 w 2177360"/>
                  <a:gd name="connsiteY0" fmla="*/ 701880 h 1236481"/>
                  <a:gd name="connsiteX1" fmla="*/ 35710 w 2177360"/>
                  <a:gd name="connsiteY1" fmla="*/ 694636 h 1236481"/>
                  <a:gd name="connsiteX2" fmla="*/ 90439 w 2177360"/>
                  <a:gd name="connsiteY2" fmla="*/ 673312 h 1236481"/>
                  <a:gd name="connsiteX3" fmla="*/ 114275 w 2177360"/>
                  <a:gd name="connsiteY3" fmla="*/ 616043 h 1236481"/>
                  <a:gd name="connsiteX4" fmla="*/ 237996 w 2177360"/>
                  <a:gd name="connsiteY4" fmla="*/ 170330 h 1236481"/>
                  <a:gd name="connsiteX5" fmla="*/ 273854 w 2177360"/>
                  <a:gd name="connsiteY5" fmla="*/ 98612 h 1236481"/>
                  <a:gd name="connsiteX6" fmla="*/ 381431 w 2177360"/>
                  <a:gd name="connsiteY6" fmla="*/ 8965 h 1236481"/>
                  <a:gd name="connsiteX7" fmla="*/ 560725 w 2177360"/>
                  <a:gd name="connsiteY7" fmla="*/ 44824 h 1236481"/>
                  <a:gd name="connsiteX8" fmla="*/ 1663384 w 2177360"/>
                  <a:gd name="connsiteY8" fmla="*/ 322730 h 1236481"/>
                  <a:gd name="connsiteX9" fmla="*/ 2013007 w 2177360"/>
                  <a:gd name="connsiteY9" fmla="*/ 564777 h 1236481"/>
                  <a:gd name="connsiteX10" fmla="*/ 2102654 w 2177360"/>
                  <a:gd name="connsiteY10" fmla="*/ 762000 h 1236481"/>
                  <a:gd name="connsiteX11" fmla="*/ 2048866 w 2177360"/>
                  <a:gd name="connsiteY11" fmla="*/ 878541 h 1236481"/>
                  <a:gd name="connsiteX12" fmla="*/ 1331690 w 2177360"/>
                  <a:gd name="connsiteY12" fmla="*/ 1192306 h 1236481"/>
                  <a:gd name="connsiteX13" fmla="*/ 1199750 w 2177360"/>
                  <a:gd name="connsiteY13" fmla="*/ 1143593 h 1236481"/>
                  <a:gd name="connsiteX14" fmla="*/ 1123146 w 2177360"/>
                  <a:gd name="connsiteY14" fmla="*/ 1015127 h 1236481"/>
                  <a:gd name="connsiteX15" fmla="*/ 847596 w 2177360"/>
                  <a:gd name="connsiteY15" fmla="*/ 860612 h 1236481"/>
                  <a:gd name="connsiteX16" fmla="*/ 587619 w 2177360"/>
                  <a:gd name="connsiteY16" fmla="*/ 699247 h 1236481"/>
                  <a:gd name="connsiteX17" fmla="*/ 139384 w 2177360"/>
                  <a:gd name="connsiteY17" fmla="*/ 537883 h 1236481"/>
                  <a:gd name="connsiteX18" fmla="*/ 139384 w 2177360"/>
                  <a:gd name="connsiteY18" fmla="*/ 537883 h 1236481"/>
                  <a:gd name="connsiteX19" fmla="*/ 148349 w 2177360"/>
                  <a:gd name="connsiteY19" fmla="*/ 537883 h 1236481"/>
                  <a:gd name="connsiteX0" fmla="*/ 0 w 2177360"/>
                  <a:gd name="connsiteY0" fmla="*/ 701880 h 1236481"/>
                  <a:gd name="connsiteX1" fmla="*/ 35710 w 2177360"/>
                  <a:gd name="connsiteY1" fmla="*/ 694636 h 1236481"/>
                  <a:gd name="connsiteX2" fmla="*/ 90439 w 2177360"/>
                  <a:gd name="connsiteY2" fmla="*/ 673312 h 1236481"/>
                  <a:gd name="connsiteX3" fmla="*/ 114275 w 2177360"/>
                  <a:gd name="connsiteY3" fmla="*/ 616043 h 1236481"/>
                  <a:gd name="connsiteX4" fmla="*/ 237996 w 2177360"/>
                  <a:gd name="connsiteY4" fmla="*/ 170330 h 1236481"/>
                  <a:gd name="connsiteX5" fmla="*/ 273854 w 2177360"/>
                  <a:gd name="connsiteY5" fmla="*/ 98612 h 1236481"/>
                  <a:gd name="connsiteX6" fmla="*/ 381431 w 2177360"/>
                  <a:gd name="connsiteY6" fmla="*/ 8965 h 1236481"/>
                  <a:gd name="connsiteX7" fmla="*/ 560725 w 2177360"/>
                  <a:gd name="connsiteY7" fmla="*/ 44824 h 1236481"/>
                  <a:gd name="connsiteX8" fmla="*/ 1663384 w 2177360"/>
                  <a:gd name="connsiteY8" fmla="*/ 322730 h 1236481"/>
                  <a:gd name="connsiteX9" fmla="*/ 2013007 w 2177360"/>
                  <a:gd name="connsiteY9" fmla="*/ 564777 h 1236481"/>
                  <a:gd name="connsiteX10" fmla="*/ 2102654 w 2177360"/>
                  <a:gd name="connsiteY10" fmla="*/ 762000 h 1236481"/>
                  <a:gd name="connsiteX11" fmla="*/ 2048866 w 2177360"/>
                  <a:gd name="connsiteY11" fmla="*/ 878541 h 1236481"/>
                  <a:gd name="connsiteX12" fmla="*/ 1331690 w 2177360"/>
                  <a:gd name="connsiteY12" fmla="*/ 1192306 h 1236481"/>
                  <a:gd name="connsiteX13" fmla="*/ 1199750 w 2177360"/>
                  <a:gd name="connsiteY13" fmla="*/ 1143593 h 1236481"/>
                  <a:gd name="connsiteX14" fmla="*/ 1123146 w 2177360"/>
                  <a:gd name="connsiteY14" fmla="*/ 1015127 h 1236481"/>
                  <a:gd name="connsiteX15" fmla="*/ 847596 w 2177360"/>
                  <a:gd name="connsiteY15" fmla="*/ 860612 h 1236481"/>
                  <a:gd name="connsiteX16" fmla="*/ 587619 w 2177360"/>
                  <a:gd name="connsiteY16" fmla="*/ 699247 h 1236481"/>
                  <a:gd name="connsiteX17" fmla="*/ 139384 w 2177360"/>
                  <a:gd name="connsiteY17" fmla="*/ 537883 h 1236481"/>
                  <a:gd name="connsiteX18" fmla="*/ 139384 w 2177360"/>
                  <a:gd name="connsiteY18" fmla="*/ 537883 h 1236481"/>
                  <a:gd name="connsiteX19" fmla="*/ 148349 w 2177360"/>
                  <a:gd name="connsiteY19" fmla="*/ 537883 h 1236481"/>
                  <a:gd name="connsiteX0" fmla="*/ 0 w 2177360"/>
                  <a:gd name="connsiteY0" fmla="*/ 701880 h 1236481"/>
                  <a:gd name="connsiteX1" fmla="*/ 35710 w 2177360"/>
                  <a:gd name="connsiteY1" fmla="*/ 694636 h 1236481"/>
                  <a:gd name="connsiteX2" fmla="*/ 90439 w 2177360"/>
                  <a:gd name="connsiteY2" fmla="*/ 673312 h 1236481"/>
                  <a:gd name="connsiteX3" fmla="*/ 114275 w 2177360"/>
                  <a:gd name="connsiteY3" fmla="*/ 616043 h 1236481"/>
                  <a:gd name="connsiteX4" fmla="*/ 237996 w 2177360"/>
                  <a:gd name="connsiteY4" fmla="*/ 170330 h 1236481"/>
                  <a:gd name="connsiteX5" fmla="*/ 273854 w 2177360"/>
                  <a:gd name="connsiteY5" fmla="*/ 98612 h 1236481"/>
                  <a:gd name="connsiteX6" fmla="*/ 381431 w 2177360"/>
                  <a:gd name="connsiteY6" fmla="*/ 8965 h 1236481"/>
                  <a:gd name="connsiteX7" fmla="*/ 560725 w 2177360"/>
                  <a:gd name="connsiteY7" fmla="*/ 44824 h 1236481"/>
                  <a:gd name="connsiteX8" fmla="*/ 1663384 w 2177360"/>
                  <a:gd name="connsiteY8" fmla="*/ 322730 h 1236481"/>
                  <a:gd name="connsiteX9" fmla="*/ 2013007 w 2177360"/>
                  <a:gd name="connsiteY9" fmla="*/ 564777 h 1236481"/>
                  <a:gd name="connsiteX10" fmla="*/ 2102654 w 2177360"/>
                  <a:gd name="connsiteY10" fmla="*/ 762000 h 1236481"/>
                  <a:gd name="connsiteX11" fmla="*/ 2048866 w 2177360"/>
                  <a:gd name="connsiteY11" fmla="*/ 878541 h 1236481"/>
                  <a:gd name="connsiteX12" fmla="*/ 1331690 w 2177360"/>
                  <a:gd name="connsiteY12" fmla="*/ 1192306 h 1236481"/>
                  <a:gd name="connsiteX13" fmla="*/ 1199750 w 2177360"/>
                  <a:gd name="connsiteY13" fmla="*/ 1143593 h 1236481"/>
                  <a:gd name="connsiteX14" fmla="*/ 1123146 w 2177360"/>
                  <a:gd name="connsiteY14" fmla="*/ 1015127 h 1236481"/>
                  <a:gd name="connsiteX15" fmla="*/ 885496 w 2177360"/>
                  <a:gd name="connsiteY15" fmla="*/ 791675 h 1236481"/>
                  <a:gd name="connsiteX16" fmla="*/ 587619 w 2177360"/>
                  <a:gd name="connsiteY16" fmla="*/ 699247 h 1236481"/>
                  <a:gd name="connsiteX17" fmla="*/ 139384 w 2177360"/>
                  <a:gd name="connsiteY17" fmla="*/ 537883 h 1236481"/>
                  <a:gd name="connsiteX18" fmla="*/ 139384 w 2177360"/>
                  <a:gd name="connsiteY18" fmla="*/ 537883 h 1236481"/>
                  <a:gd name="connsiteX19" fmla="*/ 148349 w 2177360"/>
                  <a:gd name="connsiteY19" fmla="*/ 537883 h 1236481"/>
                  <a:gd name="connsiteX0" fmla="*/ 0 w 2177360"/>
                  <a:gd name="connsiteY0" fmla="*/ 701880 h 1236481"/>
                  <a:gd name="connsiteX1" fmla="*/ 35710 w 2177360"/>
                  <a:gd name="connsiteY1" fmla="*/ 694636 h 1236481"/>
                  <a:gd name="connsiteX2" fmla="*/ 90439 w 2177360"/>
                  <a:gd name="connsiteY2" fmla="*/ 673312 h 1236481"/>
                  <a:gd name="connsiteX3" fmla="*/ 114275 w 2177360"/>
                  <a:gd name="connsiteY3" fmla="*/ 616043 h 1236481"/>
                  <a:gd name="connsiteX4" fmla="*/ 237996 w 2177360"/>
                  <a:gd name="connsiteY4" fmla="*/ 170330 h 1236481"/>
                  <a:gd name="connsiteX5" fmla="*/ 273854 w 2177360"/>
                  <a:gd name="connsiteY5" fmla="*/ 98612 h 1236481"/>
                  <a:gd name="connsiteX6" fmla="*/ 381431 w 2177360"/>
                  <a:gd name="connsiteY6" fmla="*/ 8965 h 1236481"/>
                  <a:gd name="connsiteX7" fmla="*/ 560725 w 2177360"/>
                  <a:gd name="connsiteY7" fmla="*/ 44824 h 1236481"/>
                  <a:gd name="connsiteX8" fmla="*/ 1663384 w 2177360"/>
                  <a:gd name="connsiteY8" fmla="*/ 322730 h 1236481"/>
                  <a:gd name="connsiteX9" fmla="*/ 2013007 w 2177360"/>
                  <a:gd name="connsiteY9" fmla="*/ 564777 h 1236481"/>
                  <a:gd name="connsiteX10" fmla="*/ 2102654 w 2177360"/>
                  <a:gd name="connsiteY10" fmla="*/ 762000 h 1236481"/>
                  <a:gd name="connsiteX11" fmla="*/ 2048866 w 2177360"/>
                  <a:gd name="connsiteY11" fmla="*/ 878541 h 1236481"/>
                  <a:gd name="connsiteX12" fmla="*/ 1331690 w 2177360"/>
                  <a:gd name="connsiteY12" fmla="*/ 1192306 h 1236481"/>
                  <a:gd name="connsiteX13" fmla="*/ 1199750 w 2177360"/>
                  <a:gd name="connsiteY13" fmla="*/ 1143593 h 1236481"/>
                  <a:gd name="connsiteX14" fmla="*/ 1123146 w 2177360"/>
                  <a:gd name="connsiteY14" fmla="*/ 1015127 h 1236481"/>
                  <a:gd name="connsiteX15" fmla="*/ 885496 w 2177360"/>
                  <a:gd name="connsiteY15" fmla="*/ 791675 h 1236481"/>
                  <a:gd name="connsiteX16" fmla="*/ 582725 w 2177360"/>
                  <a:gd name="connsiteY16" fmla="*/ 639812 h 1236481"/>
                  <a:gd name="connsiteX17" fmla="*/ 139384 w 2177360"/>
                  <a:gd name="connsiteY17" fmla="*/ 537883 h 1236481"/>
                  <a:gd name="connsiteX18" fmla="*/ 139384 w 2177360"/>
                  <a:gd name="connsiteY18" fmla="*/ 537883 h 1236481"/>
                  <a:gd name="connsiteX19" fmla="*/ 148349 w 2177360"/>
                  <a:gd name="connsiteY19" fmla="*/ 537883 h 1236481"/>
                  <a:gd name="connsiteX0" fmla="*/ 0 w 2177360"/>
                  <a:gd name="connsiteY0" fmla="*/ 701880 h 1236481"/>
                  <a:gd name="connsiteX1" fmla="*/ 35710 w 2177360"/>
                  <a:gd name="connsiteY1" fmla="*/ 694636 h 1236481"/>
                  <a:gd name="connsiteX2" fmla="*/ 90439 w 2177360"/>
                  <a:gd name="connsiteY2" fmla="*/ 673312 h 1236481"/>
                  <a:gd name="connsiteX3" fmla="*/ 114275 w 2177360"/>
                  <a:gd name="connsiteY3" fmla="*/ 616043 h 1236481"/>
                  <a:gd name="connsiteX4" fmla="*/ 237996 w 2177360"/>
                  <a:gd name="connsiteY4" fmla="*/ 170330 h 1236481"/>
                  <a:gd name="connsiteX5" fmla="*/ 273854 w 2177360"/>
                  <a:gd name="connsiteY5" fmla="*/ 98612 h 1236481"/>
                  <a:gd name="connsiteX6" fmla="*/ 381431 w 2177360"/>
                  <a:gd name="connsiteY6" fmla="*/ 8965 h 1236481"/>
                  <a:gd name="connsiteX7" fmla="*/ 560725 w 2177360"/>
                  <a:gd name="connsiteY7" fmla="*/ 44824 h 1236481"/>
                  <a:gd name="connsiteX8" fmla="*/ 1663384 w 2177360"/>
                  <a:gd name="connsiteY8" fmla="*/ 322730 h 1236481"/>
                  <a:gd name="connsiteX9" fmla="*/ 2013007 w 2177360"/>
                  <a:gd name="connsiteY9" fmla="*/ 564777 h 1236481"/>
                  <a:gd name="connsiteX10" fmla="*/ 2102654 w 2177360"/>
                  <a:gd name="connsiteY10" fmla="*/ 762000 h 1236481"/>
                  <a:gd name="connsiteX11" fmla="*/ 2048866 w 2177360"/>
                  <a:gd name="connsiteY11" fmla="*/ 878541 h 1236481"/>
                  <a:gd name="connsiteX12" fmla="*/ 1331690 w 2177360"/>
                  <a:gd name="connsiteY12" fmla="*/ 1192306 h 1236481"/>
                  <a:gd name="connsiteX13" fmla="*/ 1199750 w 2177360"/>
                  <a:gd name="connsiteY13" fmla="*/ 1143593 h 1236481"/>
                  <a:gd name="connsiteX14" fmla="*/ 1123146 w 2177360"/>
                  <a:gd name="connsiteY14" fmla="*/ 1015127 h 1236481"/>
                  <a:gd name="connsiteX15" fmla="*/ 885496 w 2177360"/>
                  <a:gd name="connsiteY15" fmla="*/ 791675 h 1236481"/>
                  <a:gd name="connsiteX16" fmla="*/ 582725 w 2177360"/>
                  <a:gd name="connsiteY16" fmla="*/ 639812 h 1236481"/>
                  <a:gd name="connsiteX17" fmla="*/ 139384 w 2177360"/>
                  <a:gd name="connsiteY17" fmla="*/ 537883 h 1236481"/>
                  <a:gd name="connsiteX18" fmla="*/ 139384 w 2177360"/>
                  <a:gd name="connsiteY18" fmla="*/ 537883 h 1236481"/>
                  <a:gd name="connsiteX19" fmla="*/ 126889 w 2177360"/>
                  <a:gd name="connsiteY19" fmla="*/ 587977 h 1236481"/>
                  <a:gd name="connsiteX0" fmla="*/ 0 w 2177360"/>
                  <a:gd name="connsiteY0" fmla="*/ 701880 h 1236481"/>
                  <a:gd name="connsiteX1" fmla="*/ 35710 w 2177360"/>
                  <a:gd name="connsiteY1" fmla="*/ 694636 h 1236481"/>
                  <a:gd name="connsiteX2" fmla="*/ 90439 w 2177360"/>
                  <a:gd name="connsiteY2" fmla="*/ 673312 h 1236481"/>
                  <a:gd name="connsiteX3" fmla="*/ 114275 w 2177360"/>
                  <a:gd name="connsiteY3" fmla="*/ 616043 h 1236481"/>
                  <a:gd name="connsiteX4" fmla="*/ 237996 w 2177360"/>
                  <a:gd name="connsiteY4" fmla="*/ 170330 h 1236481"/>
                  <a:gd name="connsiteX5" fmla="*/ 273854 w 2177360"/>
                  <a:gd name="connsiteY5" fmla="*/ 98612 h 1236481"/>
                  <a:gd name="connsiteX6" fmla="*/ 381431 w 2177360"/>
                  <a:gd name="connsiteY6" fmla="*/ 8965 h 1236481"/>
                  <a:gd name="connsiteX7" fmla="*/ 560725 w 2177360"/>
                  <a:gd name="connsiteY7" fmla="*/ 44824 h 1236481"/>
                  <a:gd name="connsiteX8" fmla="*/ 1663384 w 2177360"/>
                  <a:gd name="connsiteY8" fmla="*/ 322730 h 1236481"/>
                  <a:gd name="connsiteX9" fmla="*/ 2013007 w 2177360"/>
                  <a:gd name="connsiteY9" fmla="*/ 564777 h 1236481"/>
                  <a:gd name="connsiteX10" fmla="*/ 2102654 w 2177360"/>
                  <a:gd name="connsiteY10" fmla="*/ 762000 h 1236481"/>
                  <a:gd name="connsiteX11" fmla="*/ 2048866 w 2177360"/>
                  <a:gd name="connsiteY11" fmla="*/ 878541 h 1236481"/>
                  <a:gd name="connsiteX12" fmla="*/ 1331690 w 2177360"/>
                  <a:gd name="connsiteY12" fmla="*/ 1192306 h 1236481"/>
                  <a:gd name="connsiteX13" fmla="*/ 1199750 w 2177360"/>
                  <a:gd name="connsiteY13" fmla="*/ 1143593 h 1236481"/>
                  <a:gd name="connsiteX14" fmla="*/ 1123146 w 2177360"/>
                  <a:gd name="connsiteY14" fmla="*/ 1015127 h 1236481"/>
                  <a:gd name="connsiteX15" fmla="*/ 885496 w 2177360"/>
                  <a:gd name="connsiteY15" fmla="*/ 791675 h 1236481"/>
                  <a:gd name="connsiteX16" fmla="*/ 582725 w 2177360"/>
                  <a:gd name="connsiteY16" fmla="*/ 639812 h 1236481"/>
                  <a:gd name="connsiteX17" fmla="*/ 139384 w 2177360"/>
                  <a:gd name="connsiteY17" fmla="*/ 537883 h 1236481"/>
                  <a:gd name="connsiteX18" fmla="*/ 144114 w 2177360"/>
                  <a:gd name="connsiteY18" fmla="*/ 523675 h 1236481"/>
                  <a:gd name="connsiteX19" fmla="*/ 126889 w 2177360"/>
                  <a:gd name="connsiteY19" fmla="*/ 587977 h 1236481"/>
                  <a:gd name="connsiteX0" fmla="*/ 0 w 2177360"/>
                  <a:gd name="connsiteY0" fmla="*/ 701880 h 1246996"/>
                  <a:gd name="connsiteX1" fmla="*/ 35710 w 2177360"/>
                  <a:gd name="connsiteY1" fmla="*/ 694636 h 1246996"/>
                  <a:gd name="connsiteX2" fmla="*/ 90439 w 2177360"/>
                  <a:gd name="connsiteY2" fmla="*/ 673312 h 1246996"/>
                  <a:gd name="connsiteX3" fmla="*/ 114275 w 2177360"/>
                  <a:gd name="connsiteY3" fmla="*/ 616043 h 1246996"/>
                  <a:gd name="connsiteX4" fmla="*/ 237996 w 2177360"/>
                  <a:gd name="connsiteY4" fmla="*/ 170330 h 1246996"/>
                  <a:gd name="connsiteX5" fmla="*/ 273854 w 2177360"/>
                  <a:gd name="connsiteY5" fmla="*/ 98612 h 1246996"/>
                  <a:gd name="connsiteX6" fmla="*/ 381431 w 2177360"/>
                  <a:gd name="connsiteY6" fmla="*/ 8965 h 1246996"/>
                  <a:gd name="connsiteX7" fmla="*/ 560725 w 2177360"/>
                  <a:gd name="connsiteY7" fmla="*/ 44824 h 1246996"/>
                  <a:gd name="connsiteX8" fmla="*/ 1663384 w 2177360"/>
                  <a:gd name="connsiteY8" fmla="*/ 322730 h 1246996"/>
                  <a:gd name="connsiteX9" fmla="*/ 2013007 w 2177360"/>
                  <a:gd name="connsiteY9" fmla="*/ 564777 h 1246996"/>
                  <a:gd name="connsiteX10" fmla="*/ 2102654 w 2177360"/>
                  <a:gd name="connsiteY10" fmla="*/ 762000 h 1246996"/>
                  <a:gd name="connsiteX11" fmla="*/ 2048866 w 2177360"/>
                  <a:gd name="connsiteY11" fmla="*/ 878541 h 1246996"/>
                  <a:gd name="connsiteX12" fmla="*/ 1331690 w 2177360"/>
                  <a:gd name="connsiteY12" fmla="*/ 1192306 h 1246996"/>
                  <a:gd name="connsiteX13" fmla="*/ 1230828 w 2177360"/>
                  <a:gd name="connsiteY13" fmla="*/ 1206682 h 1246996"/>
                  <a:gd name="connsiteX14" fmla="*/ 1199750 w 2177360"/>
                  <a:gd name="connsiteY14" fmla="*/ 1143593 h 1246996"/>
                  <a:gd name="connsiteX15" fmla="*/ 1123146 w 2177360"/>
                  <a:gd name="connsiteY15" fmla="*/ 1015127 h 1246996"/>
                  <a:gd name="connsiteX16" fmla="*/ 885496 w 2177360"/>
                  <a:gd name="connsiteY16" fmla="*/ 791675 h 1246996"/>
                  <a:gd name="connsiteX17" fmla="*/ 582725 w 2177360"/>
                  <a:gd name="connsiteY17" fmla="*/ 639812 h 1246996"/>
                  <a:gd name="connsiteX18" fmla="*/ 139384 w 2177360"/>
                  <a:gd name="connsiteY18" fmla="*/ 537883 h 1246996"/>
                  <a:gd name="connsiteX19" fmla="*/ 144114 w 2177360"/>
                  <a:gd name="connsiteY19" fmla="*/ 523675 h 1246996"/>
                  <a:gd name="connsiteX20" fmla="*/ 126889 w 2177360"/>
                  <a:gd name="connsiteY20" fmla="*/ 587977 h 1246996"/>
                  <a:gd name="connsiteX0" fmla="*/ 0 w 2177360"/>
                  <a:gd name="connsiteY0" fmla="*/ 701880 h 1245439"/>
                  <a:gd name="connsiteX1" fmla="*/ 35710 w 2177360"/>
                  <a:gd name="connsiteY1" fmla="*/ 694636 h 1245439"/>
                  <a:gd name="connsiteX2" fmla="*/ 90439 w 2177360"/>
                  <a:gd name="connsiteY2" fmla="*/ 673312 h 1245439"/>
                  <a:gd name="connsiteX3" fmla="*/ 114275 w 2177360"/>
                  <a:gd name="connsiteY3" fmla="*/ 616043 h 1245439"/>
                  <a:gd name="connsiteX4" fmla="*/ 237996 w 2177360"/>
                  <a:gd name="connsiteY4" fmla="*/ 170330 h 1245439"/>
                  <a:gd name="connsiteX5" fmla="*/ 273854 w 2177360"/>
                  <a:gd name="connsiteY5" fmla="*/ 98612 h 1245439"/>
                  <a:gd name="connsiteX6" fmla="*/ 381431 w 2177360"/>
                  <a:gd name="connsiteY6" fmla="*/ 8965 h 1245439"/>
                  <a:gd name="connsiteX7" fmla="*/ 560725 w 2177360"/>
                  <a:gd name="connsiteY7" fmla="*/ 44824 h 1245439"/>
                  <a:gd name="connsiteX8" fmla="*/ 1663384 w 2177360"/>
                  <a:gd name="connsiteY8" fmla="*/ 322730 h 1245439"/>
                  <a:gd name="connsiteX9" fmla="*/ 2013007 w 2177360"/>
                  <a:gd name="connsiteY9" fmla="*/ 564777 h 1245439"/>
                  <a:gd name="connsiteX10" fmla="*/ 2102654 w 2177360"/>
                  <a:gd name="connsiteY10" fmla="*/ 762000 h 1245439"/>
                  <a:gd name="connsiteX11" fmla="*/ 2048866 w 2177360"/>
                  <a:gd name="connsiteY11" fmla="*/ 878541 h 1245439"/>
                  <a:gd name="connsiteX12" fmla="*/ 1331690 w 2177360"/>
                  <a:gd name="connsiteY12" fmla="*/ 1192306 h 1245439"/>
                  <a:gd name="connsiteX13" fmla="*/ 1254358 w 2177360"/>
                  <a:gd name="connsiteY13" fmla="*/ 1197338 h 1245439"/>
                  <a:gd name="connsiteX14" fmla="*/ 1199750 w 2177360"/>
                  <a:gd name="connsiteY14" fmla="*/ 1143593 h 1245439"/>
                  <a:gd name="connsiteX15" fmla="*/ 1123146 w 2177360"/>
                  <a:gd name="connsiteY15" fmla="*/ 1015127 h 1245439"/>
                  <a:gd name="connsiteX16" fmla="*/ 885496 w 2177360"/>
                  <a:gd name="connsiteY16" fmla="*/ 791675 h 1245439"/>
                  <a:gd name="connsiteX17" fmla="*/ 582725 w 2177360"/>
                  <a:gd name="connsiteY17" fmla="*/ 639812 h 1245439"/>
                  <a:gd name="connsiteX18" fmla="*/ 139384 w 2177360"/>
                  <a:gd name="connsiteY18" fmla="*/ 537883 h 1245439"/>
                  <a:gd name="connsiteX19" fmla="*/ 144114 w 2177360"/>
                  <a:gd name="connsiteY19" fmla="*/ 523675 h 1245439"/>
                  <a:gd name="connsiteX20" fmla="*/ 126889 w 2177360"/>
                  <a:gd name="connsiteY20" fmla="*/ 587977 h 1245439"/>
                  <a:gd name="connsiteX0" fmla="*/ 0 w 2177360"/>
                  <a:gd name="connsiteY0" fmla="*/ 701880 h 1245439"/>
                  <a:gd name="connsiteX1" fmla="*/ 35710 w 2177360"/>
                  <a:gd name="connsiteY1" fmla="*/ 694636 h 1245439"/>
                  <a:gd name="connsiteX2" fmla="*/ 90439 w 2177360"/>
                  <a:gd name="connsiteY2" fmla="*/ 673312 h 1245439"/>
                  <a:gd name="connsiteX3" fmla="*/ 114275 w 2177360"/>
                  <a:gd name="connsiteY3" fmla="*/ 616043 h 1245439"/>
                  <a:gd name="connsiteX4" fmla="*/ 237996 w 2177360"/>
                  <a:gd name="connsiteY4" fmla="*/ 170330 h 1245439"/>
                  <a:gd name="connsiteX5" fmla="*/ 273854 w 2177360"/>
                  <a:gd name="connsiteY5" fmla="*/ 98612 h 1245439"/>
                  <a:gd name="connsiteX6" fmla="*/ 381431 w 2177360"/>
                  <a:gd name="connsiteY6" fmla="*/ 8965 h 1245439"/>
                  <a:gd name="connsiteX7" fmla="*/ 560725 w 2177360"/>
                  <a:gd name="connsiteY7" fmla="*/ 44824 h 1245439"/>
                  <a:gd name="connsiteX8" fmla="*/ 1663384 w 2177360"/>
                  <a:gd name="connsiteY8" fmla="*/ 322730 h 1245439"/>
                  <a:gd name="connsiteX9" fmla="*/ 2013007 w 2177360"/>
                  <a:gd name="connsiteY9" fmla="*/ 564777 h 1245439"/>
                  <a:gd name="connsiteX10" fmla="*/ 2102654 w 2177360"/>
                  <a:gd name="connsiteY10" fmla="*/ 762000 h 1245439"/>
                  <a:gd name="connsiteX11" fmla="*/ 2048866 w 2177360"/>
                  <a:gd name="connsiteY11" fmla="*/ 878541 h 1245439"/>
                  <a:gd name="connsiteX12" fmla="*/ 1331690 w 2177360"/>
                  <a:gd name="connsiteY12" fmla="*/ 1192306 h 1245439"/>
                  <a:gd name="connsiteX13" fmla="*/ 1254358 w 2177360"/>
                  <a:gd name="connsiteY13" fmla="*/ 1197338 h 1245439"/>
                  <a:gd name="connsiteX14" fmla="*/ 1199750 w 2177360"/>
                  <a:gd name="connsiteY14" fmla="*/ 1143593 h 1245439"/>
                  <a:gd name="connsiteX15" fmla="*/ 1123146 w 2177360"/>
                  <a:gd name="connsiteY15" fmla="*/ 1015127 h 1245439"/>
                  <a:gd name="connsiteX16" fmla="*/ 885496 w 2177360"/>
                  <a:gd name="connsiteY16" fmla="*/ 791675 h 1245439"/>
                  <a:gd name="connsiteX17" fmla="*/ 582725 w 2177360"/>
                  <a:gd name="connsiteY17" fmla="*/ 639812 h 1245439"/>
                  <a:gd name="connsiteX18" fmla="*/ 313144 w 2177360"/>
                  <a:gd name="connsiteY18" fmla="*/ 564162 h 1245439"/>
                  <a:gd name="connsiteX19" fmla="*/ 144114 w 2177360"/>
                  <a:gd name="connsiteY19" fmla="*/ 523675 h 1245439"/>
                  <a:gd name="connsiteX20" fmla="*/ 126889 w 2177360"/>
                  <a:gd name="connsiteY20" fmla="*/ 587977 h 1245439"/>
                  <a:gd name="connsiteX0" fmla="*/ 0 w 2177360"/>
                  <a:gd name="connsiteY0" fmla="*/ 701880 h 1245439"/>
                  <a:gd name="connsiteX1" fmla="*/ 35710 w 2177360"/>
                  <a:gd name="connsiteY1" fmla="*/ 694636 h 1245439"/>
                  <a:gd name="connsiteX2" fmla="*/ 90439 w 2177360"/>
                  <a:gd name="connsiteY2" fmla="*/ 673312 h 1245439"/>
                  <a:gd name="connsiteX3" fmla="*/ 114275 w 2177360"/>
                  <a:gd name="connsiteY3" fmla="*/ 616043 h 1245439"/>
                  <a:gd name="connsiteX4" fmla="*/ 237996 w 2177360"/>
                  <a:gd name="connsiteY4" fmla="*/ 170330 h 1245439"/>
                  <a:gd name="connsiteX5" fmla="*/ 273854 w 2177360"/>
                  <a:gd name="connsiteY5" fmla="*/ 98612 h 1245439"/>
                  <a:gd name="connsiteX6" fmla="*/ 381431 w 2177360"/>
                  <a:gd name="connsiteY6" fmla="*/ 8965 h 1245439"/>
                  <a:gd name="connsiteX7" fmla="*/ 560725 w 2177360"/>
                  <a:gd name="connsiteY7" fmla="*/ 44824 h 1245439"/>
                  <a:gd name="connsiteX8" fmla="*/ 1663384 w 2177360"/>
                  <a:gd name="connsiteY8" fmla="*/ 322730 h 1245439"/>
                  <a:gd name="connsiteX9" fmla="*/ 2013007 w 2177360"/>
                  <a:gd name="connsiteY9" fmla="*/ 564777 h 1245439"/>
                  <a:gd name="connsiteX10" fmla="*/ 2102654 w 2177360"/>
                  <a:gd name="connsiteY10" fmla="*/ 762000 h 1245439"/>
                  <a:gd name="connsiteX11" fmla="*/ 2048866 w 2177360"/>
                  <a:gd name="connsiteY11" fmla="*/ 878541 h 1245439"/>
                  <a:gd name="connsiteX12" fmla="*/ 1331690 w 2177360"/>
                  <a:gd name="connsiteY12" fmla="*/ 1192306 h 1245439"/>
                  <a:gd name="connsiteX13" fmla="*/ 1254358 w 2177360"/>
                  <a:gd name="connsiteY13" fmla="*/ 1197338 h 1245439"/>
                  <a:gd name="connsiteX14" fmla="*/ 1199750 w 2177360"/>
                  <a:gd name="connsiteY14" fmla="*/ 1143593 h 1245439"/>
                  <a:gd name="connsiteX15" fmla="*/ 1123146 w 2177360"/>
                  <a:gd name="connsiteY15" fmla="*/ 1015127 h 1245439"/>
                  <a:gd name="connsiteX16" fmla="*/ 885496 w 2177360"/>
                  <a:gd name="connsiteY16" fmla="*/ 791675 h 1245439"/>
                  <a:gd name="connsiteX17" fmla="*/ 582725 w 2177360"/>
                  <a:gd name="connsiteY17" fmla="*/ 639812 h 1245439"/>
                  <a:gd name="connsiteX18" fmla="*/ 313144 w 2177360"/>
                  <a:gd name="connsiteY18" fmla="*/ 564162 h 1245439"/>
                  <a:gd name="connsiteX19" fmla="*/ 155985 w 2177360"/>
                  <a:gd name="connsiteY19" fmla="*/ 507083 h 1245439"/>
                  <a:gd name="connsiteX20" fmla="*/ 126889 w 2177360"/>
                  <a:gd name="connsiteY20" fmla="*/ 587977 h 1245439"/>
                  <a:gd name="connsiteX0" fmla="*/ 0 w 2177360"/>
                  <a:gd name="connsiteY0" fmla="*/ 701880 h 1245439"/>
                  <a:gd name="connsiteX1" fmla="*/ 35710 w 2177360"/>
                  <a:gd name="connsiteY1" fmla="*/ 694636 h 1245439"/>
                  <a:gd name="connsiteX2" fmla="*/ 90439 w 2177360"/>
                  <a:gd name="connsiteY2" fmla="*/ 673312 h 1245439"/>
                  <a:gd name="connsiteX3" fmla="*/ 114275 w 2177360"/>
                  <a:gd name="connsiteY3" fmla="*/ 616043 h 1245439"/>
                  <a:gd name="connsiteX4" fmla="*/ 237996 w 2177360"/>
                  <a:gd name="connsiteY4" fmla="*/ 170330 h 1245439"/>
                  <a:gd name="connsiteX5" fmla="*/ 273854 w 2177360"/>
                  <a:gd name="connsiteY5" fmla="*/ 98612 h 1245439"/>
                  <a:gd name="connsiteX6" fmla="*/ 381431 w 2177360"/>
                  <a:gd name="connsiteY6" fmla="*/ 8965 h 1245439"/>
                  <a:gd name="connsiteX7" fmla="*/ 560725 w 2177360"/>
                  <a:gd name="connsiteY7" fmla="*/ 44824 h 1245439"/>
                  <a:gd name="connsiteX8" fmla="*/ 1663384 w 2177360"/>
                  <a:gd name="connsiteY8" fmla="*/ 322730 h 1245439"/>
                  <a:gd name="connsiteX9" fmla="*/ 2013007 w 2177360"/>
                  <a:gd name="connsiteY9" fmla="*/ 564777 h 1245439"/>
                  <a:gd name="connsiteX10" fmla="*/ 2102654 w 2177360"/>
                  <a:gd name="connsiteY10" fmla="*/ 762000 h 1245439"/>
                  <a:gd name="connsiteX11" fmla="*/ 2048866 w 2177360"/>
                  <a:gd name="connsiteY11" fmla="*/ 878541 h 1245439"/>
                  <a:gd name="connsiteX12" fmla="*/ 1331690 w 2177360"/>
                  <a:gd name="connsiteY12" fmla="*/ 1192306 h 1245439"/>
                  <a:gd name="connsiteX13" fmla="*/ 1254358 w 2177360"/>
                  <a:gd name="connsiteY13" fmla="*/ 1197338 h 1245439"/>
                  <a:gd name="connsiteX14" fmla="*/ 1199750 w 2177360"/>
                  <a:gd name="connsiteY14" fmla="*/ 1143593 h 1245439"/>
                  <a:gd name="connsiteX15" fmla="*/ 1123146 w 2177360"/>
                  <a:gd name="connsiteY15" fmla="*/ 1015127 h 1245439"/>
                  <a:gd name="connsiteX16" fmla="*/ 885496 w 2177360"/>
                  <a:gd name="connsiteY16" fmla="*/ 791675 h 1245439"/>
                  <a:gd name="connsiteX17" fmla="*/ 582725 w 2177360"/>
                  <a:gd name="connsiteY17" fmla="*/ 639812 h 1245439"/>
                  <a:gd name="connsiteX18" fmla="*/ 329738 w 2177360"/>
                  <a:gd name="connsiteY18" fmla="*/ 549958 h 1245439"/>
                  <a:gd name="connsiteX19" fmla="*/ 155985 w 2177360"/>
                  <a:gd name="connsiteY19" fmla="*/ 507083 h 1245439"/>
                  <a:gd name="connsiteX20" fmla="*/ 126889 w 2177360"/>
                  <a:gd name="connsiteY20" fmla="*/ 587977 h 1245439"/>
                  <a:gd name="connsiteX0" fmla="*/ 0 w 2177807"/>
                  <a:gd name="connsiteY0" fmla="*/ 701880 h 1233710"/>
                  <a:gd name="connsiteX1" fmla="*/ 35710 w 2177807"/>
                  <a:gd name="connsiteY1" fmla="*/ 694636 h 1233710"/>
                  <a:gd name="connsiteX2" fmla="*/ 90439 w 2177807"/>
                  <a:gd name="connsiteY2" fmla="*/ 673312 h 1233710"/>
                  <a:gd name="connsiteX3" fmla="*/ 114275 w 2177807"/>
                  <a:gd name="connsiteY3" fmla="*/ 616043 h 1233710"/>
                  <a:gd name="connsiteX4" fmla="*/ 237996 w 2177807"/>
                  <a:gd name="connsiteY4" fmla="*/ 170330 h 1233710"/>
                  <a:gd name="connsiteX5" fmla="*/ 273854 w 2177807"/>
                  <a:gd name="connsiteY5" fmla="*/ 98612 h 1233710"/>
                  <a:gd name="connsiteX6" fmla="*/ 381431 w 2177807"/>
                  <a:gd name="connsiteY6" fmla="*/ 8965 h 1233710"/>
                  <a:gd name="connsiteX7" fmla="*/ 560725 w 2177807"/>
                  <a:gd name="connsiteY7" fmla="*/ 44824 h 1233710"/>
                  <a:gd name="connsiteX8" fmla="*/ 1663384 w 2177807"/>
                  <a:gd name="connsiteY8" fmla="*/ 322730 h 1233710"/>
                  <a:gd name="connsiteX9" fmla="*/ 2013007 w 2177807"/>
                  <a:gd name="connsiteY9" fmla="*/ 564777 h 1233710"/>
                  <a:gd name="connsiteX10" fmla="*/ 2102654 w 2177807"/>
                  <a:gd name="connsiteY10" fmla="*/ 762000 h 1233710"/>
                  <a:gd name="connsiteX11" fmla="*/ 2048866 w 2177807"/>
                  <a:gd name="connsiteY11" fmla="*/ 878541 h 1233710"/>
                  <a:gd name="connsiteX12" fmla="*/ 1329008 w 2177807"/>
                  <a:gd name="connsiteY12" fmla="*/ 1180577 h 1233710"/>
                  <a:gd name="connsiteX13" fmla="*/ 1254358 w 2177807"/>
                  <a:gd name="connsiteY13" fmla="*/ 1197338 h 1233710"/>
                  <a:gd name="connsiteX14" fmla="*/ 1199750 w 2177807"/>
                  <a:gd name="connsiteY14" fmla="*/ 1143593 h 1233710"/>
                  <a:gd name="connsiteX15" fmla="*/ 1123146 w 2177807"/>
                  <a:gd name="connsiteY15" fmla="*/ 1015127 h 1233710"/>
                  <a:gd name="connsiteX16" fmla="*/ 885496 w 2177807"/>
                  <a:gd name="connsiteY16" fmla="*/ 791675 h 1233710"/>
                  <a:gd name="connsiteX17" fmla="*/ 582725 w 2177807"/>
                  <a:gd name="connsiteY17" fmla="*/ 639812 h 1233710"/>
                  <a:gd name="connsiteX18" fmla="*/ 329738 w 2177807"/>
                  <a:gd name="connsiteY18" fmla="*/ 549958 h 1233710"/>
                  <a:gd name="connsiteX19" fmla="*/ 155985 w 2177807"/>
                  <a:gd name="connsiteY19" fmla="*/ 507083 h 1233710"/>
                  <a:gd name="connsiteX20" fmla="*/ 126889 w 2177807"/>
                  <a:gd name="connsiteY20" fmla="*/ 587977 h 1233710"/>
                  <a:gd name="connsiteX0" fmla="*/ 0 w 2136872"/>
                  <a:gd name="connsiteY0" fmla="*/ 701880 h 1236069"/>
                  <a:gd name="connsiteX1" fmla="*/ 35710 w 2136872"/>
                  <a:gd name="connsiteY1" fmla="*/ 694636 h 1236069"/>
                  <a:gd name="connsiteX2" fmla="*/ 90439 w 2136872"/>
                  <a:gd name="connsiteY2" fmla="*/ 673312 h 1236069"/>
                  <a:gd name="connsiteX3" fmla="*/ 114275 w 2136872"/>
                  <a:gd name="connsiteY3" fmla="*/ 616043 h 1236069"/>
                  <a:gd name="connsiteX4" fmla="*/ 237996 w 2136872"/>
                  <a:gd name="connsiteY4" fmla="*/ 170330 h 1236069"/>
                  <a:gd name="connsiteX5" fmla="*/ 273854 w 2136872"/>
                  <a:gd name="connsiteY5" fmla="*/ 98612 h 1236069"/>
                  <a:gd name="connsiteX6" fmla="*/ 381431 w 2136872"/>
                  <a:gd name="connsiteY6" fmla="*/ 8965 h 1236069"/>
                  <a:gd name="connsiteX7" fmla="*/ 560725 w 2136872"/>
                  <a:gd name="connsiteY7" fmla="*/ 44824 h 1236069"/>
                  <a:gd name="connsiteX8" fmla="*/ 1663384 w 2136872"/>
                  <a:gd name="connsiteY8" fmla="*/ 322730 h 1236069"/>
                  <a:gd name="connsiteX9" fmla="*/ 2013007 w 2136872"/>
                  <a:gd name="connsiteY9" fmla="*/ 564777 h 1236069"/>
                  <a:gd name="connsiteX10" fmla="*/ 2102654 w 2136872"/>
                  <a:gd name="connsiteY10" fmla="*/ 762000 h 1236069"/>
                  <a:gd name="connsiteX11" fmla="*/ 2007931 w 2136872"/>
                  <a:gd name="connsiteY11" fmla="*/ 864384 h 1236069"/>
                  <a:gd name="connsiteX12" fmla="*/ 1329008 w 2136872"/>
                  <a:gd name="connsiteY12" fmla="*/ 1180577 h 1236069"/>
                  <a:gd name="connsiteX13" fmla="*/ 1254358 w 2136872"/>
                  <a:gd name="connsiteY13" fmla="*/ 1197338 h 1236069"/>
                  <a:gd name="connsiteX14" fmla="*/ 1199750 w 2136872"/>
                  <a:gd name="connsiteY14" fmla="*/ 1143593 h 1236069"/>
                  <a:gd name="connsiteX15" fmla="*/ 1123146 w 2136872"/>
                  <a:gd name="connsiteY15" fmla="*/ 1015127 h 1236069"/>
                  <a:gd name="connsiteX16" fmla="*/ 885496 w 2136872"/>
                  <a:gd name="connsiteY16" fmla="*/ 791675 h 1236069"/>
                  <a:gd name="connsiteX17" fmla="*/ 582725 w 2136872"/>
                  <a:gd name="connsiteY17" fmla="*/ 639812 h 1236069"/>
                  <a:gd name="connsiteX18" fmla="*/ 329738 w 2136872"/>
                  <a:gd name="connsiteY18" fmla="*/ 549958 h 1236069"/>
                  <a:gd name="connsiteX19" fmla="*/ 155985 w 2136872"/>
                  <a:gd name="connsiteY19" fmla="*/ 507083 h 1236069"/>
                  <a:gd name="connsiteX20" fmla="*/ 126889 w 2136872"/>
                  <a:gd name="connsiteY20" fmla="*/ 587977 h 123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36872" h="1236069">
                    <a:moveTo>
                      <a:pt x="0" y="701880"/>
                    </a:moveTo>
                    <a:cubicBezTo>
                      <a:pt x="0" y="702657"/>
                      <a:pt x="20637" y="699397"/>
                      <a:pt x="35710" y="694636"/>
                    </a:cubicBezTo>
                    <a:cubicBezTo>
                      <a:pt x="50783" y="689875"/>
                      <a:pt x="71393" y="688395"/>
                      <a:pt x="90439" y="673312"/>
                    </a:cubicBezTo>
                    <a:cubicBezTo>
                      <a:pt x="109485" y="659006"/>
                      <a:pt x="89682" y="699873"/>
                      <a:pt x="114275" y="616043"/>
                    </a:cubicBezTo>
                    <a:cubicBezTo>
                      <a:pt x="138868" y="532213"/>
                      <a:pt x="211400" y="256568"/>
                      <a:pt x="237996" y="170330"/>
                    </a:cubicBezTo>
                    <a:cubicBezTo>
                      <a:pt x="264592" y="84092"/>
                      <a:pt x="249948" y="125506"/>
                      <a:pt x="273854" y="98612"/>
                    </a:cubicBezTo>
                    <a:cubicBezTo>
                      <a:pt x="297760" y="71718"/>
                      <a:pt x="333619" y="17930"/>
                      <a:pt x="381431" y="8965"/>
                    </a:cubicBezTo>
                    <a:cubicBezTo>
                      <a:pt x="429243" y="0"/>
                      <a:pt x="560725" y="44824"/>
                      <a:pt x="560725" y="44824"/>
                    </a:cubicBezTo>
                    <a:cubicBezTo>
                      <a:pt x="774384" y="97118"/>
                      <a:pt x="1421337" y="236071"/>
                      <a:pt x="1663384" y="322730"/>
                    </a:cubicBezTo>
                    <a:cubicBezTo>
                      <a:pt x="1905431" y="409389"/>
                      <a:pt x="1939795" y="491565"/>
                      <a:pt x="2013007" y="564777"/>
                    </a:cubicBezTo>
                    <a:cubicBezTo>
                      <a:pt x="2086219" y="637989"/>
                      <a:pt x="2103500" y="712066"/>
                      <a:pt x="2102654" y="762000"/>
                    </a:cubicBezTo>
                    <a:cubicBezTo>
                      <a:pt x="2101808" y="811934"/>
                      <a:pt x="2136872" y="794621"/>
                      <a:pt x="2007931" y="864384"/>
                    </a:cubicBezTo>
                    <a:cubicBezTo>
                      <a:pt x="1878990" y="934147"/>
                      <a:pt x="1454603" y="1125085"/>
                      <a:pt x="1329008" y="1180577"/>
                    </a:cubicBezTo>
                    <a:cubicBezTo>
                      <a:pt x="1203413" y="1236069"/>
                      <a:pt x="1275901" y="1203502"/>
                      <a:pt x="1254358" y="1197338"/>
                    </a:cubicBezTo>
                    <a:cubicBezTo>
                      <a:pt x="1232815" y="1191174"/>
                      <a:pt x="1217697" y="1175519"/>
                      <a:pt x="1199750" y="1143593"/>
                    </a:cubicBezTo>
                    <a:cubicBezTo>
                      <a:pt x="1188537" y="1097560"/>
                      <a:pt x="1175522" y="1073780"/>
                      <a:pt x="1123146" y="1015127"/>
                    </a:cubicBezTo>
                    <a:cubicBezTo>
                      <a:pt x="1070770" y="956474"/>
                      <a:pt x="975566" y="854227"/>
                      <a:pt x="885496" y="791675"/>
                    </a:cubicBezTo>
                    <a:cubicBezTo>
                      <a:pt x="795426" y="729123"/>
                      <a:pt x="675351" y="680098"/>
                      <a:pt x="582725" y="639812"/>
                    </a:cubicBezTo>
                    <a:cubicBezTo>
                      <a:pt x="490099" y="599526"/>
                      <a:pt x="403628" y="566946"/>
                      <a:pt x="329738" y="549958"/>
                    </a:cubicBezTo>
                    <a:lnTo>
                      <a:pt x="155985" y="507083"/>
                    </a:lnTo>
                    <a:lnTo>
                      <a:pt x="126889" y="587977"/>
                    </a:lnTo>
                  </a:path>
                </a:pathLst>
              </a:custGeom>
              <a:ln>
                <a:solidFill>
                  <a:srgbClr val="FF3399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3607329" y="3377708"/>
                <a:ext cx="1218925" cy="2332987"/>
              </a:xfrm>
              <a:custGeom>
                <a:avLst/>
                <a:gdLst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194235 w 1238623"/>
                  <a:gd name="connsiteY5" fmla="*/ 1550893 h 2330823"/>
                  <a:gd name="connsiteX6" fmla="*/ 256988 w 1238623"/>
                  <a:gd name="connsiteY6" fmla="*/ 1255058 h 2330823"/>
                  <a:gd name="connsiteX7" fmla="*/ 274917 w 1238623"/>
                  <a:gd name="connsiteY7" fmla="*/ 851646 h 2330823"/>
                  <a:gd name="connsiteX8" fmla="*/ 185270 w 1238623"/>
                  <a:gd name="connsiteY8" fmla="*/ 519952 h 2330823"/>
                  <a:gd name="connsiteX9" fmla="*/ 167341 w 1238623"/>
                  <a:gd name="connsiteY9" fmla="*/ 466164 h 2330823"/>
                  <a:gd name="connsiteX10" fmla="*/ 158376 w 1238623"/>
                  <a:gd name="connsiteY10" fmla="*/ 448234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194235 w 1238623"/>
                  <a:gd name="connsiteY5" fmla="*/ 1550893 h 2330823"/>
                  <a:gd name="connsiteX6" fmla="*/ 256988 w 1238623"/>
                  <a:gd name="connsiteY6" fmla="*/ 1255058 h 2330823"/>
                  <a:gd name="connsiteX7" fmla="*/ 274917 w 1238623"/>
                  <a:gd name="connsiteY7" fmla="*/ 851646 h 2330823"/>
                  <a:gd name="connsiteX8" fmla="*/ 185270 w 1238623"/>
                  <a:gd name="connsiteY8" fmla="*/ 519952 h 2330823"/>
                  <a:gd name="connsiteX9" fmla="*/ 167341 w 1238623"/>
                  <a:gd name="connsiteY9" fmla="*/ 466164 h 2330823"/>
                  <a:gd name="connsiteX10" fmla="*/ 244175 w 1238623"/>
                  <a:gd name="connsiteY10" fmla="*/ 407818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194235 w 1238623"/>
                  <a:gd name="connsiteY5" fmla="*/ 1550893 h 2330823"/>
                  <a:gd name="connsiteX6" fmla="*/ 256988 w 1238623"/>
                  <a:gd name="connsiteY6" fmla="*/ 1255058 h 2330823"/>
                  <a:gd name="connsiteX7" fmla="*/ 274917 w 1238623"/>
                  <a:gd name="connsiteY7" fmla="*/ 851646 h 2330823"/>
                  <a:gd name="connsiteX8" fmla="*/ 185270 w 1238623"/>
                  <a:gd name="connsiteY8" fmla="*/ 519952 h 2330823"/>
                  <a:gd name="connsiteX9" fmla="*/ 226940 w 1238623"/>
                  <a:gd name="connsiteY9" fmla="*/ 471001 h 2330823"/>
                  <a:gd name="connsiteX10" fmla="*/ 244175 w 1238623"/>
                  <a:gd name="connsiteY10" fmla="*/ 407818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194235 w 1238623"/>
                  <a:gd name="connsiteY5" fmla="*/ 1550893 h 2330823"/>
                  <a:gd name="connsiteX6" fmla="*/ 256988 w 1238623"/>
                  <a:gd name="connsiteY6" fmla="*/ 1255058 h 2330823"/>
                  <a:gd name="connsiteX7" fmla="*/ 274917 w 1238623"/>
                  <a:gd name="connsiteY7" fmla="*/ 851646 h 2330823"/>
                  <a:gd name="connsiteX8" fmla="*/ 287751 w 1238623"/>
                  <a:gd name="connsiteY8" fmla="*/ 605774 h 2330823"/>
                  <a:gd name="connsiteX9" fmla="*/ 226940 w 1238623"/>
                  <a:gd name="connsiteY9" fmla="*/ 471001 h 2330823"/>
                  <a:gd name="connsiteX10" fmla="*/ 244175 w 1238623"/>
                  <a:gd name="connsiteY10" fmla="*/ 407818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194235 w 1238623"/>
                  <a:gd name="connsiteY5" fmla="*/ 1550893 h 2330823"/>
                  <a:gd name="connsiteX6" fmla="*/ 256988 w 1238623"/>
                  <a:gd name="connsiteY6" fmla="*/ 1255058 h 2330823"/>
                  <a:gd name="connsiteX7" fmla="*/ 313111 w 1238623"/>
                  <a:gd name="connsiteY7" fmla="*/ 877981 h 2330823"/>
                  <a:gd name="connsiteX8" fmla="*/ 287751 w 1238623"/>
                  <a:gd name="connsiteY8" fmla="*/ 605774 h 2330823"/>
                  <a:gd name="connsiteX9" fmla="*/ 226940 w 1238623"/>
                  <a:gd name="connsiteY9" fmla="*/ 471001 h 2330823"/>
                  <a:gd name="connsiteX10" fmla="*/ 244175 w 1238623"/>
                  <a:gd name="connsiteY10" fmla="*/ 407818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194235 w 1238623"/>
                  <a:gd name="connsiteY5" fmla="*/ 1550893 h 2330823"/>
                  <a:gd name="connsiteX6" fmla="*/ 323760 w 1238623"/>
                  <a:gd name="connsiteY6" fmla="*/ 1140941 h 2330823"/>
                  <a:gd name="connsiteX7" fmla="*/ 313111 w 1238623"/>
                  <a:gd name="connsiteY7" fmla="*/ 877981 h 2330823"/>
                  <a:gd name="connsiteX8" fmla="*/ 287751 w 1238623"/>
                  <a:gd name="connsiteY8" fmla="*/ 605774 h 2330823"/>
                  <a:gd name="connsiteX9" fmla="*/ 226940 w 1238623"/>
                  <a:gd name="connsiteY9" fmla="*/ 471001 h 2330823"/>
                  <a:gd name="connsiteX10" fmla="*/ 244175 w 1238623"/>
                  <a:gd name="connsiteY10" fmla="*/ 407818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194235 w 1238623"/>
                  <a:gd name="connsiteY5" fmla="*/ 1550893 h 2330823"/>
                  <a:gd name="connsiteX6" fmla="*/ 323760 w 1238623"/>
                  <a:gd name="connsiteY6" fmla="*/ 1140941 h 2330823"/>
                  <a:gd name="connsiteX7" fmla="*/ 332261 w 1238623"/>
                  <a:gd name="connsiteY7" fmla="*/ 875740 h 2330823"/>
                  <a:gd name="connsiteX8" fmla="*/ 287751 w 1238623"/>
                  <a:gd name="connsiteY8" fmla="*/ 605774 h 2330823"/>
                  <a:gd name="connsiteX9" fmla="*/ 226940 w 1238623"/>
                  <a:gd name="connsiteY9" fmla="*/ 471001 h 2330823"/>
                  <a:gd name="connsiteX10" fmla="*/ 244175 w 1238623"/>
                  <a:gd name="connsiteY10" fmla="*/ 407818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194235 w 1238623"/>
                  <a:gd name="connsiteY5" fmla="*/ 1550893 h 2330823"/>
                  <a:gd name="connsiteX6" fmla="*/ 333385 w 1238623"/>
                  <a:gd name="connsiteY6" fmla="*/ 1195901 h 2330823"/>
                  <a:gd name="connsiteX7" fmla="*/ 332261 w 1238623"/>
                  <a:gd name="connsiteY7" fmla="*/ 875740 h 2330823"/>
                  <a:gd name="connsiteX8" fmla="*/ 287751 w 1238623"/>
                  <a:gd name="connsiteY8" fmla="*/ 605774 h 2330823"/>
                  <a:gd name="connsiteX9" fmla="*/ 226940 w 1238623"/>
                  <a:gd name="connsiteY9" fmla="*/ 471001 h 2330823"/>
                  <a:gd name="connsiteX10" fmla="*/ 244175 w 1238623"/>
                  <a:gd name="connsiteY10" fmla="*/ 407818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21129 w 1238623"/>
                  <a:gd name="connsiteY0" fmla="*/ 2070846 h 2330823"/>
                  <a:gd name="connsiteX1" fmla="*/ 77694 w 1238623"/>
                  <a:gd name="connsiteY1" fmla="*/ 1972234 h 2330823"/>
                  <a:gd name="connsiteX2" fmla="*/ 23905 w 1238623"/>
                  <a:gd name="connsiteY2" fmla="*/ 1945340 h 2330823"/>
                  <a:gd name="connsiteX3" fmla="*/ 5976 w 1238623"/>
                  <a:gd name="connsiteY3" fmla="*/ 1927411 h 2330823"/>
                  <a:gd name="connsiteX4" fmla="*/ 59764 w 1238623"/>
                  <a:gd name="connsiteY4" fmla="*/ 1828799 h 2330823"/>
                  <a:gd name="connsiteX5" fmla="*/ 239551 w 1238623"/>
                  <a:gd name="connsiteY5" fmla="*/ 1584485 h 2330823"/>
                  <a:gd name="connsiteX6" fmla="*/ 333385 w 1238623"/>
                  <a:gd name="connsiteY6" fmla="*/ 1195901 h 2330823"/>
                  <a:gd name="connsiteX7" fmla="*/ 332261 w 1238623"/>
                  <a:gd name="connsiteY7" fmla="*/ 875740 h 2330823"/>
                  <a:gd name="connsiteX8" fmla="*/ 287751 w 1238623"/>
                  <a:gd name="connsiteY8" fmla="*/ 605774 h 2330823"/>
                  <a:gd name="connsiteX9" fmla="*/ 226940 w 1238623"/>
                  <a:gd name="connsiteY9" fmla="*/ 471001 h 2330823"/>
                  <a:gd name="connsiteX10" fmla="*/ 244175 w 1238623"/>
                  <a:gd name="connsiteY10" fmla="*/ 407818 h 2330823"/>
                  <a:gd name="connsiteX11" fmla="*/ 454211 w 1238623"/>
                  <a:gd name="connsiteY11" fmla="*/ 313764 h 2330823"/>
                  <a:gd name="connsiteX12" fmla="*/ 1010023 w 1238623"/>
                  <a:gd name="connsiteY12" fmla="*/ 44823 h 2330823"/>
                  <a:gd name="connsiteX13" fmla="*/ 1063811 w 1238623"/>
                  <a:gd name="connsiteY13" fmla="*/ 44823 h 2330823"/>
                  <a:gd name="connsiteX14" fmla="*/ 1171388 w 1238623"/>
                  <a:gd name="connsiteY14" fmla="*/ 197223 h 2330823"/>
                  <a:gd name="connsiteX15" fmla="*/ 1225176 w 1238623"/>
                  <a:gd name="connsiteY15" fmla="*/ 367552 h 2330823"/>
                  <a:gd name="connsiteX16" fmla="*/ 1216211 w 1238623"/>
                  <a:gd name="connsiteY16" fmla="*/ 510987 h 2330823"/>
                  <a:gd name="connsiteX17" fmla="*/ 1090705 w 1238623"/>
                  <a:gd name="connsiteY17" fmla="*/ 815787 h 2330823"/>
                  <a:gd name="connsiteX18" fmla="*/ 454211 w 1238623"/>
                  <a:gd name="connsiteY18" fmla="*/ 2115670 h 2330823"/>
                  <a:gd name="connsiteX19" fmla="*/ 454211 w 1238623"/>
                  <a:gd name="connsiteY19" fmla="*/ 2106705 h 2330823"/>
                  <a:gd name="connsiteX0" fmla="*/ 230660 w 1248154"/>
                  <a:gd name="connsiteY0" fmla="*/ 2070846 h 2330823"/>
                  <a:gd name="connsiteX1" fmla="*/ 87225 w 1248154"/>
                  <a:gd name="connsiteY1" fmla="*/ 1972234 h 2330823"/>
                  <a:gd name="connsiteX2" fmla="*/ 33436 w 1248154"/>
                  <a:gd name="connsiteY2" fmla="*/ 1945340 h 2330823"/>
                  <a:gd name="connsiteX3" fmla="*/ 15507 w 1248154"/>
                  <a:gd name="connsiteY3" fmla="*/ 1927411 h 2330823"/>
                  <a:gd name="connsiteX4" fmla="*/ 126480 w 1248154"/>
                  <a:gd name="connsiteY4" fmla="*/ 1843382 h 2330823"/>
                  <a:gd name="connsiteX5" fmla="*/ 249082 w 1248154"/>
                  <a:gd name="connsiteY5" fmla="*/ 1584485 h 2330823"/>
                  <a:gd name="connsiteX6" fmla="*/ 342916 w 1248154"/>
                  <a:gd name="connsiteY6" fmla="*/ 1195901 h 2330823"/>
                  <a:gd name="connsiteX7" fmla="*/ 341792 w 1248154"/>
                  <a:gd name="connsiteY7" fmla="*/ 875740 h 2330823"/>
                  <a:gd name="connsiteX8" fmla="*/ 297282 w 1248154"/>
                  <a:gd name="connsiteY8" fmla="*/ 605774 h 2330823"/>
                  <a:gd name="connsiteX9" fmla="*/ 236471 w 1248154"/>
                  <a:gd name="connsiteY9" fmla="*/ 471001 h 2330823"/>
                  <a:gd name="connsiteX10" fmla="*/ 253706 w 1248154"/>
                  <a:gd name="connsiteY10" fmla="*/ 407818 h 2330823"/>
                  <a:gd name="connsiteX11" fmla="*/ 463742 w 1248154"/>
                  <a:gd name="connsiteY11" fmla="*/ 313764 h 2330823"/>
                  <a:gd name="connsiteX12" fmla="*/ 1019554 w 1248154"/>
                  <a:gd name="connsiteY12" fmla="*/ 44823 h 2330823"/>
                  <a:gd name="connsiteX13" fmla="*/ 1073342 w 1248154"/>
                  <a:gd name="connsiteY13" fmla="*/ 44823 h 2330823"/>
                  <a:gd name="connsiteX14" fmla="*/ 1180919 w 1248154"/>
                  <a:gd name="connsiteY14" fmla="*/ 197223 h 2330823"/>
                  <a:gd name="connsiteX15" fmla="*/ 1234707 w 1248154"/>
                  <a:gd name="connsiteY15" fmla="*/ 367552 h 2330823"/>
                  <a:gd name="connsiteX16" fmla="*/ 1225742 w 1248154"/>
                  <a:gd name="connsiteY16" fmla="*/ 510987 h 2330823"/>
                  <a:gd name="connsiteX17" fmla="*/ 1100236 w 1248154"/>
                  <a:gd name="connsiteY17" fmla="*/ 815787 h 2330823"/>
                  <a:gd name="connsiteX18" fmla="*/ 463742 w 1248154"/>
                  <a:gd name="connsiteY18" fmla="*/ 2115670 h 2330823"/>
                  <a:gd name="connsiteX19" fmla="*/ 463742 w 1248154"/>
                  <a:gd name="connsiteY19" fmla="*/ 2106705 h 2330823"/>
                  <a:gd name="connsiteX0" fmla="*/ 202427 w 1219921"/>
                  <a:gd name="connsiteY0" fmla="*/ 2070846 h 2330823"/>
                  <a:gd name="connsiteX1" fmla="*/ 58992 w 1219921"/>
                  <a:gd name="connsiteY1" fmla="*/ 1972234 h 2330823"/>
                  <a:gd name="connsiteX2" fmla="*/ 5203 w 1219921"/>
                  <a:gd name="connsiteY2" fmla="*/ 1945340 h 2330823"/>
                  <a:gd name="connsiteX3" fmla="*/ 27772 w 1219921"/>
                  <a:gd name="connsiteY3" fmla="*/ 1961063 h 2330823"/>
                  <a:gd name="connsiteX4" fmla="*/ 98247 w 1219921"/>
                  <a:gd name="connsiteY4" fmla="*/ 1843382 h 2330823"/>
                  <a:gd name="connsiteX5" fmla="*/ 220849 w 1219921"/>
                  <a:gd name="connsiteY5" fmla="*/ 1584485 h 2330823"/>
                  <a:gd name="connsiteX6" fmla="*/ 314683 w 1219921"/>
                  <a:gd name="connsiteY6" fmla="*/ 1195901 h 2330823"/>
                  <a:gd name="connsiteX7" fmla="*/ 313559 w 1219921"/>
                  <a:gd name="connsiteY7" fmla="*/ 875740 h 2330823"/>
                  <a:gd name="connsiteX8" fmla="*/ 269049 w 1219921"/>
                  <a:gd name="connsiteY8" fmla="*/ 605774 h 2330823"/>
                  <a:gd name="connsiteX9" fmla="*/ 208238 w 1219921"/>
                  <a:gd name="connsiteY9" fmla="*/ 471001 h 2330823"/>
                  <a:gd name="connsiteX10" fmla="*/ 225473 w 1219921"/>
                  <a:gd name="connsiteY10" fmla="*/ 407818 h 2330823"/>
                  <a:gd name="connsiteX11" fmla="*/ 435509 w 1219921"/>
                  <a:gd name="connsiteY11" fmla="*/ 313764 h 2330823"/>
                  <a:gd name="connsiteX12" fmla="*/ 991321 w 1219921"/>
                  <a:gd name="connsiteY12" fmla="*/ 44823 h 2330823"/>
                  <a:gd name="connsiteX13" fmla="*/ 1045109 w 1219921"/>
                  <a:gd name="connsiteY13" fmla="*/ 44823 h 2330823"/>
                  <a:gd name="connsiteX14" fmla="*/ 1152686 w 1219921"/>
                  <a:gd name="connsiteY14" fmla="*/ 197223 h 2330823"/>
                  <a:gd name="connsiteX15" fmla="*/ 1206474 w 1219921"/>
                  <a:gd name="connsiteY15" fmla="*/ 367552 h 2330823"/>
                  <a:gd name="connsiteX16" fmla="*/ 1197509 w 1219921"/>
                  <a:gd name="connsiteY16" fmla="*/ 510987 h 2330823"/>
                  <a:gd name="connsiteX17" fmla="*/ 1072003 w 1219921"/>
                  <a:gd name="connsiteY17" fmla="*/ 815787 h 2330823"/>
                  <a:gd name="connsiteX18" fmla="*/ 435509 w 1219921"/>
                  <a:gd name="connsiteY18" fmla="*/ 2115670 h 2330823"/>
                  <a:gd name="connsiteX19" fmla="*/ 435509 w 1219921"/>
                  <a:gd name="connsiteY19" fmla="*/ 2106705 h 233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19921" h="2330823">
                    <a:moveTo>
                      <a:pt x="202427" y="2070846"/>
                    </a:moveTo>
                    <a:cubicBezTo>
                      <a:pt x="147145" y="2031999"/>
                      <a:pt x="91863" y="1993152"/>
                      <a:pt x="58992" y="1972234"/>
                    </a:cubicBezTo>
                    <a:cubicBezTo>
                      <a:pt x="26121" y="1951316"/>
                      <a:pt x="10406" y="1947202"/>
                      <a:pt x="5203" y="1945340"/>
                    </a:cubicBezTo>
                    <a:cubicBezTo>
                      <a:pt x="0" y="1943478"/>
                      <a:pt x="12265" y="1978056"/>
                      <a:pt x="27772" y="1961063"/>
                    </a:cubicBezTo>
                    <a:cubicBezTo>
                      <a:pt x="43279" y="1944070"/>
                      <a:pt x="66067" y="1906145"/>
                      <a:pt x="98247" y="1843382"/>
                    </a:cubicBezTo>
                    <a:cubicBezTo>
                      <a:pt x="130427" y="1780619"/>
                      <a:pt x="184776" y="1692399"/>
                      <a:pt x="220849" y="1584485"/>
                    </a:cubicBezTo>
                    <a:cubicBezTo>
                      <a:pt x="256922" y="1476571"/>
                      <a:pt x="299231" y="1314025"/>
                      <a:pt x="314683" y="1195901"/>
                    </a:cubicBezTo>
                    <a:cubicBezTo>
                      <a:pt x="330135" y="1077777"/>
                      <a:pt x="321165" y="974094"/>
                      <a:pt x="313559" y="875740"/>
                    </a:cubicBezTo>
                    <a:cubicBezTo>
                      <a:pt x="305953" y="777386"/>
                      <a:pt x="286602" y="673230"/>
                      <a:pt x="269049" y="605774"/>
                    </a:cubicBezTo>
                    <a:cubicBezTo>
                      <a:pt x="251496" y="538318"/>
                      <a:pt x="215501" y="503994"/>
                      <a:pt x="208238" y="471001"/>
                    </a:cubicBezTo>
                    <a:cubicBezTo>
                      <a:pt x="200975" y="438008"/>
                      <a:pt x="187595" y="434024"/>
                      <a:pt x="225473" y="407818"/>
                    </a:cubicBezTo>
                    <a:cubicBezTo>
                      <a:pt x="263351" y="381612"/>
                      <a:pt x="307868" y="374263"/>
                      <a:pt x="435509" y="313764"/>
                    </a:cubicBezTo>
                    <a:lnTo>
                      <a:pt x="991321" y="44823"/>
                    </a:lnTo>
                    <a:cubicBezTo>
                      <a:pt x="1092921" y="0"/>
                      <a:pt x="1018215" y="19423"/>
                      <a:pt x="1045109" y="44823"/>
                    </a:cubicBezTo>
                    <a:cubicBezTo>
                      <a:pt x="1072003" y="70223"/>
                      <a:pt x="1125792" y="143435"/>
                      <a:pt x="1152686" y="197223"/>
                    </a:cubicBezTo>
                    <a:cubicBezTo>
                      <a:pt x="1179580" y="251011"/>
                      <a:pt x="1199004" y="315258"/>
                      <a:pt x="1206474" y="367552"/>
                    </a:cubicBezTo>
                    <a:cubicBezTo>
                      <a:pt x="1213944" y="419846"/>
                      <a:pt x="1219921" y="436281"/>
                      <a:pt x="1197509" y="510987"/>
                    </a:cubicBezTo>
                    <a:cubicBezTo>
                      <a:pt x="1175097" y="585693"/>
                      <a:pt x="1199003" y="548340"/>
                      <a:pt x="1072003" y="815787"/>
                    </a:cubicBezTo>
                    <a:cubicBezTo>
                      <a:pt x="945003" y="1083234"/>
                      <a:pt x="541591" y="1900517"/>
                      <a:pt x="435509" y="2115670"/>
                    </a:cubicBezTo>
                    <a:cubicBezTo>
                      <a:pt x="329427" y="2330823"/>
                      <a:pt x="382468" y="2218764"/>
                      <a:pt x="435509" y="2106705"/>
                    </a:cubicBezTo>
                  </a:path>
                </a:pathLst>
              </a:custGeom>
              <a:ln>
                <a:solidFill>
                  <a:srgbClr val="FF3399"/>
                </a:solidFill>
                <a:prstDash val="sysDash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6086499" y="2217675"/>
                <a:ext cx="2027239" cy="173100"/>
              </a:xfrm>
              <a:custGeom>
                <a:avLst/>
                <a:gdLst>
                  <a:gd name="connsiteX0" fmla="*/ 0 w 1452282"/>
                  <a:gd name="connsiteY0" fmla="*/ 0 h 149412"/>
                  <a:gd name="connsiteX1" fmla="*/ 645459 w 1452282"/>
                  <a:gd name="connsiteY1" fmla="*/ 125506 h 149412"/>
                  <a:gd name="connsiteX2" fmla="*/ 932329 w 1452282"/>
                  <a:gd name="connsiteY2" fmla="*/ 143435 h 149412"/>
                  <a:gd name="connsiteX3" fmla="*/ 1452282 w 1452282"/>
                  <a:gd name="connsiteY3" fmla="*/ 107576 h 149412"/>
                  <a:gd name="connsiteX0" fmla="*/ 0 w 1377632"/>
                  <a:gd name="connsiteY0" fmla="*/ 0 h 135504"/>
                  <a:gd name="connsiteX1" fmla="*/ 570809 w 1377632"/>
                  <a:gd name="connsiteY1" fmla="*/ 113585 h 135504"/>
                  <a:gd name="connsiteX2" fmla="*/ 857679 w 1377632"/>
                  <a:gd name="connsiteY2" fmla="*/ 131514 h 135504"/>
                  <a:gd name="connsiteX3" fmla="*/ 1377632 w 1377632"/>
                  <a:gd name="connsiteY3" fmla="*/ 95655 h 135504"/>
                  <a:gd name="connsiteX0" fmla="*/ 0 w 1377632"/>
                  <a:gd name="connsiteY0" fmla="*/ 0 h 143100"/>
                  <a:gd name="connsiteX1" fmla="*/ 561756 w 1377632"/>
                  <a:gd name="connsiteY1" fmla="*/ 26138 h 143100"/>
                  <a:gd name="connsiteX2" fmla="*/ 857679 w 1377632"/>
                  <a:gd name="connsiteY2" fmla="*/ 131514 h 143100"/>
                  <a:gd name="connsiteX3" fmla="*/ 1377632 w 1377632"/>
                  <a:gd name="connsiteY3" fmla="*/ 95655 h 143100"/>
                  <a:gd name="connsiteX0" fmla="*/ 0 w 1377632"/>
                  <a:gd name="connsiteY0" fmla="*/ 0 h 112090"/>
                  <a:gd name="connsiteX1" fmla="*/ 561756 w 1377632"/>
                  <a:gd name="connsiteY1" fmla="*/ 26138 h 112090"/>
                  <a:gd name="connsiteX2" fmla="*/ 921053 w 1377632"/>
                  <a:gd name="connsiteY2" fmla="*/ 27523 h 112090"/>
                  <a:gd name="connsiteX3" fmla="*/ 1377632 w 1377632"/>
                  <a:gd name="connsiteY3" fmla="*/ 95655 h 112090"/>
                  <a:gd name="connsiteX0" fmla="*/ 0 w 1633392"/>
                  <a:gd name="connsiteY0" fmla="*/ 0 h 50800"/>
                  <a:gd name="connsiteX1" fmla="*/ 561756 w 1633392"/>
                  <a:gd name="connsiteY1" fmla="*/ 26138 h 50800"/>
                  <a:gd name="connsiteX2" fmla="*/ 921053 w 1633392"/>
                  <a:gd name="connsiteY2" fmla="*/ 27523 h 50800"/>
                  <a:gd name="connsiteX3" fmla="*/ 1633392 w 1633392"/>
                  <a:gd name="connsiteY3" fmla="*/ 27115 h 50800"/>
                  <a:gd name="connsiteX0" fmla="*/ 0 w 1633392"/>
                  <a:gd name="connsiteY0" fmla="*/ 0 h 50800"/>
                  <a:gd name="connsiteX1" fmla="*/ 432745 w 1633392"/>
                  <a:gd name="connsiteY1" fmla="*/ 23775 h 50800"/>
                  <a:gd name="connsiteX2" fmla="*/ 921053 w 1633392"/>
                  <a:gd name="connsiteY2" fmla="*/ 27523 h 50800"/>
                  <a:gd name="connsiteX3" fmla="*/ 1633392 w 1633392"/>
                  <a:gd name="connsiteY3" fmla="*/ 27115 h 50800"/>
                  <a:gd name="connsiteX0" fmla="*/ 0 w 1633392"/>
                  <a:gd name="connsiteY0" fmla="*/ 0 h 50800"/>
                  <a:gd name="connsiteX1" fmla="*/ 432745 w 1633392"/>
                  <a:gd name="connsiteY1" fmla="*/ 23775 h 50800"/>
                  <a:gd name="connsiteX2" fmla="*/ 921053 w 1633392"/>
                  <a:gd name="connsiteY2" fmla="*/ 27523 h 50800"/>
                  <a:gd name="connsiteX3" fmla="*/ 1633392 w 1633392"/>
                  <a:gd name="connsiteY3" fmla="*/ 27115 h 50800"/>
                  <a:gd name="connsiteX0" fmla="*/ 0 w 1633392"/>
                  <a:gd name="connsiteY0" fmla="*/ 0 h 43550"/>
                  <a:gd name="connsiteX1" fmla="*/ 432745 w 1633392"/>
                  <a:gd name="connsiteY1" fmla="*/ 23775 h 43550"/>
                  <a:gd name="connsiteX2" fmla="*/ 921053 w 1633392"/>
                  <a:gd name="connsiteY2" fmla="*/ 27523 h 43550"/>
                  <a:gd name="connsiteX3" fmla="*/ 1633392 w 1633392"/>
                  <a:gd name="connsiteY3" fmla="*/ 27115 h 43550"/>
                  <a:gd name="connsiteX0" fmla="*/ 0 w 1658966"/>
                  <a:gd name="connsiteY0" fmla="*/ 0 h 52333"/>
                  <a:gd name="connsiteX1" fmla="*/ 458319 w 1658966"/>
                  <a:gd name="connsiteY1" fmla="*/ 32558 h 52333"/>
                  <a:gd name="connsiteX2" fmla="*/ 946627 w 1658966"/>
                  <a:gd name="connsiteY2" fmla="*/ 36306 h 52333"/>
                  <a:gd name="connsiteX3" fmla="*/ 1658966 w 1658966"/>
                  <a:gd name="connsiteY3" fmla="*/ 35898 h 52333"/>
                  <a:gd name="connsiteX0" fmla="*/ 0 w 1658966"/>
                  <a:gd name="connsiteY0" fmla="*/ 0 h 52333"/>
                  <a:gd name="connsiteX1" fmla="*/ 458320 w 1658966"/>
                  <a:gd name="connsiteY1" fmla="*/ 32558 h 52333"/>
                  <a:gd name="connsiteX2" fmla="*/ 946627 w 1658966"/>
                  <a:gd name="connsiteY2" fmla="*/ 36306 h 52333"/>
                  <a:gd name="connsiteX3" fmla="*/ 1658966 w 1658966"/>
                  <a:gd name="connsiteY3" fmla="*/ 35898 h 52333"/>
                  <a:gd name="connsiteX0" fmla="*/ 0 w 1658966"/>
                  <a:gd name="connsiteY0" fmla="*/ 0 h 54430"/>
                  <a:gd name="connsiteX1" fmla="*/ 458320 w 1658966"/>
                  <a:gd name="connsiteY1" fmla="*/ 32558 h 54430"/>
                  <a:gd name="connsiteX2" fmla="*/ 972201 w 1658966"/>
                  <a:gd name="connsiteY2" fmla="*/ 53873 h 54430"/>
                  <a:gd name="connsiteX3" fmla="*/ 1658966 w 1658966"/>
                  <a:gd name="connsiteY3" fmla="*/ 35898 h 54430"/>
                  <a:gd name="connsiteX0" fmla="*/ 0 w 1641916"/>
                  <a:gd name="connsiteY0" fmla="*/ 0 h 78682"/>
                  <a:gd name="connsiteX1" fmla="*/ 458320 w 1641916"/>
                  <a:gd name="connsiteY1" fmla="*/ 32558 h 78682"/>
                  <a:gd name="connsiteX2" fmla="*/ 972201 w 1641916"/>
                  <a:gd name="connsiteY2" fmla="*/ 53873 h 78682"/>
                  <a:gd name="connsiteX3" fmla="*/ 1641916 w 1641916"/>
                  <a:gd name="connsiteY3" fmla="*/ 62247 h 78682"/>
                  <a:gd name="connsiteX0" fmla="*/ 0 w 1926964"/>
                  <a:gd name="connsiteY0" fmla="*/ 0 h 167006"/>
                  <a:gd name="connsiteX1" fmla="*/ 458320 w 1926964"/>
                  <a:gd name="connsiteY1" fmla="*/ 32558 h 167006"/>
                  <a:gd name="connsiteX2" fmla="*/ 972201 w 1926964"/>
                  <a:gd name="connsiteY2" fmla="*/ 53873 h 167006"/>
                  <a:gd name="connsiteX3" fmla="*/ 1926964 w 1926964"/>
                  <a:gd name="connsiteY3" fmla="*/ 150571 h 167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964" h="167006">
                    <a:moveTo>
                      <a:pt x="0" y="0"/>
                    </a:moveTo>
                    <a:cubicBezTo>
                      <a:pt x="256352" y="24802"/>
                      <a:pt x="309337" y="16153"/>
                      <a:pt x="458320" y="32558"/>
                    </a:cubicBezTo>
                    <a:cubicBezTo>
                      <a:pt x="611829" y="37145"/>
                      <a:pt x="727427" y="34204"/>
                      <a:pt x="972201" y="53873"/>
                    </a:cubicBezTo>
                    <a:cubicBezTo>
                      <a:pt x="1216975" y="73542"/>
                      <a:pt x="1734222" y="167006"/>
                      <a:pt x="1926964" y="150571"/>
                    </a:cubicBezTo>
                  </a:path>
                </a:pathLst>
              </a:custGeom>
              <a:ln>
                <a:prstDash val="sysDash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9"/>
            <p:cNvSpPr/>
            <p:nvPr/>
          </p:nvSpPr>
          <p:spPr bwMode="auto">
            <a:xfrm>
              <a:off x="3862960" y="1427163"/>
              <a:ext cx="237573" cy="854923"/>
            </a:xfrm>
            <a:custGeom>
              <a:avLst/>
              <a:gdLst>
                <a:gd name="connsiteX0" fmla="*/ 0 w 237565"/>
                <a:gd name="connsiteY0" fmla="*/ 708211 h 708211"/>
                <a:gd name="connsiteX1" fmla="*/ 44824 w 237565"/>
                <a:gd name="connsiteY1" fmla="*/ 546847 h 708211"/>
                <a:gd name="connsiteX2" fmla="*/ 143436 w 237565"/>
                <a:gd name="connsiteY2" fmla="*/ 313764 h 708211"/>
                <a:gd name="connsiteX3" fmla="*/ 224118 w 237565"/>
                <a:gd name="connsiteY3" fmla="*/ 107576 h 708211"/>
                <a:gd name="connsiteX4" fmla="*/ 224118 w 237565"/>
                <a:gd name="connsiteY4" fmla="*/ 0 h 708211"/>
                <a:gd name="connsiteX0" fmla="*/ 0 w 237565"/>
                <a:gd name="connsiteY0" fmla="*/ 708211 h 708211"/>
                <a:gd name="connsiteX1" fmla="*/ 17538 w 237565"/>
                <a:gd name="connsiteY1" fmla="*/ 615318 h 708211"/>
                <a:gd name="connsiteX2" fmla="*/ 44824 w 237565"/>
                <a:gd name="connsiteY2" fmla="*/ 546847 h 708211"/>
                <a:gd name="connsiteX3" fmla="*/ 143436 w 237565"/>
                <a:gd name="connsiteY3" fmla="*/ 313764 h 708211"/>
                <a:gd name="connsiteX4" fmla="*/ 224118 w 237565"/>
                <a:gd name="connsiteY4" fmla="*/ 107576 h 708211"/>
                <a:gd name="connsiteX5" fmla="*/ 224118 w 237565"/>
                <a:gd name="connsiteY5" fmla="*/ 0 h 708211"/>
                <a:gd name="connsiteX0" fmla="*/ 0 w 237565"/>
                <a:gd name="connsiteY0" fmla="*/ 708211 h 708211"/>
                <a:gd name="connsiteX1" fmla="*/ 3189 w 237565"/>
                <a:gd name="connsiteY1" fmla="*/ 643900 h 708211"/>
                <a:gd name="connsiteX2" fmla="*/ 17538 w 237565"/>
                <a:gd name="connsiteY2" fmla="*/ 615318 h 708211"/>
                <a:gd name="connsiteX3" fmla="*/ 44824 w 237565"/>
                <a:gd name="connsiteY3" fmla="*/ 546847 h 708211"/>
                <a:gd name="connsiteX4" fmla="*/ 143436 w 237565"/>
                <a:gd name="connsiteY4" fmla="*/ 313764 h 708211"/>
                <a:gd name="connsiteX5" fmla="*/ 224118 w 237565"/>
                <a:gd name="connsiteY5" fmla="*/ 107576 h 708211"/>
                <a:gd name="connsiteX6" fmla="*/ 224118 w 237565"/>
                <a:gd name="connsiteY6" fmla="*/ 0 h 708211"/>
                <a:gd name="connsiteX0" fmla="*/ 0 w 237565"/>
                <a:gd name="connsiteY0" fmla="*/ 639136 h 647870"/>
                <a:gd name="connsiteX1" fmla="*/ 3189 w 237565"/>
                <a:gd name="connsiteY1" fmla="*/ 643900 h 647870"/>
                <a:gd name="connsiteX2" fmla="*/ 17538 w 237565"/>
                <a:gd name="connsiteY2" fmla="*/ 615318 h 647870"/>
                <a:gd name="connsiteX3" fmla="*/ 44824 w 237565"/>
                <a:gd name="connsiteY3" fmla="*/ 546847 h 647870"/>
                <a:gd name="connsiteX4" fmla="*/ 143436 w 237565"/>
                <a:gd name="connsiteY4" fmla="*/ 313764 h 647870"/>
                <a:gd name="connsiteX5" fmla="*/ 224118 w 237565"/>
                <a:gd name="connsiteY5" fmla="*/ 107576 h 647870"/>
                <a:gd name="connsiteX6" fmla="*/ 224118 w 237565"/>
                <a:gd name="connsiteY6" fmla="*/ 0 h 647870"/>
                <a:gd name="connsiteX0" fmla="*/ 0 w 237565"/>
                <a:gd name="connsiteY0" fmla="*/ 845565 h 854299"/>
                <a:gd name="connsiteX1" fmla="*/ 3189 w 237565"/>
                <a:gd name="connsiteY1" fmla="*/ 850329 h 854299"/>
                <a:gd name="connsiteX2" fmla="*/ 17538 w 237565"/>
                <a:gd name="connsiteY2" fmla="*/ 821747 h 854299"/>
                <a:gd name="connsiteX3" fmla="*/ 44824 w 237565"/>
                <a:gd name="connsiteY3" fmla="*/ 753276 h 854299"/>
                <a:gd name="connsiteX4" fmla="*/ 143436 w 237565"/>
                <a:gd name="connsiteY4" fmla="*/ 520193 h 854299"/>
                <a:gd name="connsiteX5" fmla="*/ 224118 w 237565"/>
                <a:gd name="connsiteY5" fmla="*/ 314005 h 854299"/>
                <a:gd name="connsiteX6" fmla="*/ 224118 w 237565"/>
                <a:gd name="connsiteY6" fmla="*/ 0 h 85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565" h="854299">
                  <a:moveTo>
                    <a:pt x="0" y="845565"/>
                  </a:moveTo>
                  <a:cubicBezTo>
                    <a:pt x="133" y="843977"/>
                    <a:pt x="266" y="854299"/>
                    <a:pt x="3189" y="850329"/>
                  </a:cubicBezTo>
                  <a:cubicBezTo>
                    <a:pt x="6112" y="846359"/>
                    <a:pt x="10599" y="837923"/>
                    <a:pt x="17538" y="821747"/>
                  </a:cubicBezTo>
                  <a:cubicBezTo>
                    <a:pt x="24477" y="805572"/>
                    <a:pt x="23841" y="803535"/>
                    <a:pt x="44824" y="753276"/>
                  </a:cubicBezTo>
                  <a:cubicBezTo>
                    <a:pt x="65807" y="703017"/>
                    <a:pt x="113554" y="593405"/>
                    <a:pt x="143436" y="520193"/>
                  </a:cubicBezTo>
                  <a:cubicBezTo>
                    <a:pt x="173318" y="446981"/>
                    <a:pt x="210671" y="400704"/>
                    <a:pt x="224118" y="314005"/>
                  </a:cubicBezTo>
                  <a:cubicBezTo>
                    <a:pt x="237565" y="227306"/>
                    <a:pt x="230841" y="27641"/>
                    <a:pt x="224118" y="0"/>
                  </a:cubicBezTo>
                </a:path>
              </a:pathLst>
            </a:custGeom>
            <a:ln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prstClr val="black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rot="10800000">
              <a:off x="3108924" y="4704801"/>
              <a:ext cx="650744" cy="312526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10800000">
              <a:off x="2514991" y="5766353"/>
              <a:ext cx="325372" cy="17305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1621509" y="4702219"/>
              <a:ext cx="921887" cy="1079632"/>
            </a:xfrm>
            <a:custGeom>
              <a:avLst/>
              <a:gdLst>
                <a:gd name="connsiteX0" fmla="*/ 0 w 981075"/>
                <a:gd name="connsiteY0" fmla="*/ 0 h 1076325"/>
                <a:gd name="connsiteX1" fmla="*/ 69850 w 981075"/>
                <a:gd name="connsiteY1" fmla="*/ 619125 h 1076325"/>
                <a:gd name="connsiteX2" fmla="*/ 73025 w 981075"/>
                <a:gd name="connsiteY2" fmla="*/ 685800 h 1076325"/>
                <a:gd name="connsiteX3" fmla="*/ 88900 w 981075"/>
                <a:gd name="connsiteY3" fmla="*/ 730250 h 1076325"/>
                <a:gd name="connsiteX4" fmla="*/ 161925 w 981075"/>
                <a:gd name="connsiteY4" fmla="*/ 717550 h 1076325"/>
                <a:gd name="connsiteX5" fmla="*/ 241300 w 981075"/>
                <a:gd name="connsiteY5" fmla="*/ 714375 h 1076325"/>
                <a:gd name="connsiteX6" fmla="*/ 355600 w 981075"/>
                <a:gd name="connsiteY6" fmla="*/ 787400 h 1076325"/>
                <a:gd name="connsiteX7" fmla="*/ 419100 w 981075"/>
                <a:gd name="connsiteY7" fmla="*/ 844550 h 1076325"/>
                <a:gd name="connsiteX8" fmla="*/ 457200 w 981075"/>
                <a:gd name="connsiteY8" fmla="*/ 904875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69850 w 981075"/>
                <a:gd name="connsiteY1" fmla="*/ 619125 h 1076325"/>
                <a:gd name="connsiteX2" fmla="*/ 73025 w 981075"/>
                <a:gd name="connsiteY2" fmla="*/ 685800 h 1076325"/>
                <a:gd name="connsiteX3" fmla="*/ 88900 w 981075"/>
                <a:gd name="connsiteY3" fmla="*/ 730250 h 1076325"/>
                <a:gd name="connsiteX4" fmla="*/ 161925 w 981075"/>
                <a:gd name="connsiteY4" fmla="*/ 717550 h 1076325"/>
                <a:gd name="connsiteX5" fmla="*/ 241300 w 981075"/>
                <a:gd name="connsiteY5" fmla="*/ 714375 h 1076325"/>
                <a:gd name="connsiteX6" fmla="*/ 355600 w 981075"/>
                <a:gd name="connsiteY6" fmla="*/ 787400 h 1076325"/>
                <a:gd name="connsiteX7" fmla="*/ 450850 w 981075"/>
                <a:gd name="connsiteY7" fmla="*/ 815975 h 1076325"/>
                <a:gd name="connsiteX8" fmla="*/ 457200 w 981075"/>
                <a:gd name="connsiteY8" fmla="*/ 904875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69850 w 981075"/>
                <a:gd name="connsiteY1" fmla="*/ 619125 h 1076325"/>
                <a:gd name="connsiteX2" fmla="*/ 73025 w 981075"/>
                <a:gd name="connsiteY2" fmla="*/ 685800 h 1076325"/>
                <a:gd name="connsiteX3" fmla="*/ 88900 w 981075"/>
                <a:gd name="connsiteY3" fmla="*/ 730250 h 1076325"/>
                <a:gd name="connsiteX4" fmla="*/ 161925 w 981075"/>
                <a:gd name="connsiteY4" fmla="*/ 717550 h 1076325"/>
                <a:gd name="connsiteX5" fmla="*/ 241300 w 981075"/>
                <a:gd name="connsiteY5" fmla="*/ 7143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457200 w 981075"/>
                <a:gd name="connsiteY8" fmla="*/ 904875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69850 w 981075"/>
                <a:gd name="connsiteY1" fmla="*/ 619125 h 1076325"/>
                <a:gd name="connsiteX2" fmla="*/ 73025 w 981075"/>
                <a:gd name="connsiteY2" fmla="*/ 685800 h 1076325"/>
                <a:gd name="connsiteX3" fmla="*/ 88900 w 981075"/>
                <a:gd name="connsiteY3" fmla="*/ 730250 h 1076325"/>
                <a:gd name="connsiteX4" fmla="*/ 161925 w 981075"/>
                <a:gd name="connsiteY4" fmla="*/ 717550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457200 w 981075"/>
                <a:gd name="connsiteY8" fmla="*/ 904875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69850 w 981075"/>
                <a:gd name="connsiteY1" fmla="*/ 619125 h 1076325"/>
                <a:gd name="connsiteX2" fmla="*/ 73025 w 981075"/>
                <a:gd name="connsiteY2" fmla="*/ 685800 h 1076325"/>
                <a:gd name="connsiteX3" fmla="*/ 88900 w 981075"/>
                <a:gd name="connsiteY3" fmla="*/ 730250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457200 w 981075"/>
                <a:gd name="connsiteY8" fmla="*/ 904875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73025 w 981075"/>
                <a:gd name="connsiteY2" fmla="*/ 685800 h 1076325"/>
                <a:gd name="connsiteX3" fmla="*/ 88900 w 981075"/>
                <a:gd name="connsiteY3" fmla="*/ 730250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457200 w 981075"/>
                <a:gd name="connsiteY8" fmla="*/ 904875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88900 w 981075"/>
                <a:gd name="connsiteY3" fmla="*/ 730250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457200 w 981075"/>
                <a:gd name="connsiteY8" fmla="*/ 904875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136525 w 981075"/>
                <a:gd name="connsiteY3" fmla="*/ 619125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457200 w 981075"/>
                <a:gd name="connsiteY8" fmla="*/ 904875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136525 w 981075"/>
                <a:gd name="connsiteY3" fmla="*/ 619125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482600 w 981075"/>
                <a:gd name="connsiteY8" fmla="*/ 895350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136525 w 981075"/>
                <a:gd name="connsiteY3" fmla="*/ 619125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533400 w 981075"/>
                <a:gd name="connsiteY8" fmla="*/ 857250 h 1076325"/>
                <a:gd name="connsiteX9" fmla="*/ 577850 w 981075"/>
                <a:gd name="connsiteY9" fmla="*/ 993775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136525 w 981075"/>
                <a:gd name="connsiteY3" fmla="*/ 619125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533400 w 981075"/>
                <a:gd name="connsiteY8" fmla="*/ 857250 h 1076325"/>
                <a:gd name="connsiteX9" fmla="*/ 669925 w 981075"/>
                <a:gd name="connsiteY9" fmla="*/ 958850 h 1076325"/>
                <a:gd name="connsiteX10" fmla="*/ 657225 w 981075"/>
                <a:gd name="connsiteY10" fmla="*/ 1050925 h 1076325"/>
                <a:gd name="connsiteX11" fmla="*/ 838200 w 981075"/>
                <a:gd name="connsiteY11" fmla="*/ 1066800 h 1076325"/>
                <a:gd name="connsiteX12" fmla="*/ 981075 w 981075"/>
                <a:gd name="connsiteY12" fmla="*/ 1076325 h 1076325"/>
                <a:gd name="connsiteX0" fmla="*/ 0 w 981075"/>
                <a:gd name="connsiteY0" fmla="*/ 0 h 1078442"/>
                <a:gd name="connsiteX1" fmla="*/ 114300 w 981075"/>
                <a:gd name="connsiteY1" fmla="*/ 447675 h 1078442"/>
                <a:gd name="connsiteX2" fmla="*/ 130175 w 981075"/>
                <a:gd name="connsiteY2" fmla="*/ 555625 h 1078442"/>
                <a:gd name="connsiteX3" fmla="*/ 136525 w 981075"/>
                <a:gd name="connsiteY3" fmla="*/ 619125 h 1078442"/>
                <a:gd name="connsiteX4" fmla="*/ 174625 w 981075"/>
                <a:gd name="connsiteY4" fmla="*/ 657225 h 1078442"/>
                <a:gd name="connsiteX5" fmla="*/ 295275 w 981075"/>
                <a:gd name="connsiteY5" fmla="*/ 650875 h 1078442"/>
                <a:gd name="connsiteX6" fmla="*/ 415925 w 981075"/>
                <a:gd name="connsiteY6" fmla="*/ 739775 h 1078442"/>
                <a:gd name="connsiteX7" fmla="*/ 450850 w 981075"/>
                <a:gd name="connsiteY7" fmla="*/ 815975 h 1078442"/>
                <a:gd name="connsiteX8" fmla="*/ 533400 w 981075"/>
                <a:gd name="connsiteY8" fmla="*/ 857250 h 1078442"/>
                <a:gd name="connsiteX9" fmla="*/ 669925 w 981075"/>
                <a:gd name="connsiteY9" fmla="*/ 958850 h 1078442"/>
                <a:gd name="connsiteX10" fmla="*/ 781050 w 981075"/>
                <a:gd name="connsiteY10" fmla="*/ 1006475 h 1078442"/>
                <a:gd name="connsiteX11" fmla="*/ 838200 w 981075"/>
                <a:gd name="connsiteY11" fmla="*/ 1066800 h 1078442"/>
                <a:gd name="connsiteX12" fmla="*/ 981075 w 981075"/>
                <a:gd name="connsiteY12" fmla="*/ 1076325 h 1078442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136525 w 981075"/>
                <a:gd name="connsiteY3" fmla="*/ 619125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50850 w 981075"/>
                <a:gd name="connsiteY7" fmla="*/ 815975 h 1076325"/>
                <a:gd name="connsiteX8" fmla="*/ 533400 w 981075"/>
                <a:gd name="connsiteY8" fmla="*/ 857250 h 1076325"/>
                <a:gd name="connsiteX9" fmla="*/ 669925 w 981075"/>
                <a:gd name="connsiteY9" fmla="*/ 958850 h 1076325"/>
                <a:gd name="connsiteX10" fmla="*/ 781050 w 981075"/>
                <a:gd name="connsiteY10" fmla="*/ 1006475 h 1076325"/>
                <a:gd name="connsiteX11" fmla="*/ 866775 w 981075"/>
                <a:gd name="connsiteY11" fmla="*/ 10541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136525 w 981075"/>
                <a:gd name="connsiteY3" fmla="*/ 619125 h 1076325"/>
                <a:gd name="connsiteX4" fmla="*/ 174625 w 981075"/>
                <a:gd name="connsiteY4" fmla="*/ 6572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66725 w 981075"/>
                <a:gd name="connsiteY7" fmla="*/ 800100 h 1076325"/>
                <a:gd name="connsiteX8" fmla="*/ 533400 w 981075"/>
                <a:gd name="connsiteY8" fmla="*/ 857250 h 1076325"/>
                <a:gd name="connsiteX9" fmla="*/ 669925 w 981075"/>
                <a:gd name="connsiteY9" fmla="*/ 958850 h 1076325"/>
                <a:gd name="connsiteX10" fmla="*/ 781050 w 981075"/>
                <a:gd name="connsiteY10" fmla="*/ 1006475 h 1076325"/>
                <a:gd name="connsiteX11" fmla="*/ 866775 w 981075"/>
                <a:gd name="connsiteY11" fmla="*/ 10541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136525 w 981075"/>
                <a:gd name="connsiteY3" fmla="*/ 619125 h 1076325"/>
                <a:gd name="connsiteX4" fmla="*/ 200025 w 981075"/>
                <a:gd name="connsiteY4" fmla="*/ 6318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66725 w 981075"/>
                <a:gd name="connsiteY7" fmla="*/ 800100 h 1076325"/>
                <a:gd name="connsiteX8" fmla="*/ 533400 w 981075"/>
                <a:gd name="connsiteY8" fmla="*/ 857250 h 1076325"/>
                <a:gd name="connsiteX9" fmla="*/ 669925 w 981075"/>
                <a:gd name="connsiteY9" fmla="*/ 958850 h 1076325"/>
                <a:gd name="connsiteX10" fmla="*/ 781050 w 981075"/>
                <a:gd name="connsiteY10" fmla="*/ 1006475 h 1076325"/>
                <a:gd name="connsiteX11" fmla="*/ 866775 w 981075"/>
                <a:gd name="connsiteY11" fmla="*/ 10541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55625 h 1076325"/>
                <a:gd name="connsiteX3" fmla="*/ 155575 w 981075"/>
                <a:gd name="connsiteY3" fmla="*/ 609600 h 1076325"/>
                <a:gd name="connsiteX4" fmla="*/ 200025 w 981075"/>
                <a:gd name="connsiteY4" fmla="*/ 6318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66725 w 981075"/>
                <a:gd name="connsiteY7" fmla="*/ 800100 h 1076325"/>
                <a:gd name="connsiteX8" fmla="*/ 533400 w 981075"/>
                <a:gd name="connsiteY8" fmla="*/ 857250 h 1076325"/>
                <a:gd name="connsiteX9" fmla="*/ 669925 w 981075"/>
                <a:gd name="connsiteY9" fmla="*/ 958850 h 1076325"/>
                <a:gd name="connsiteX10" fmla="*/ 781050 w 981075"/>
                <a:gd name="connsiteY10" fmla="*/ 1006475 h 1076325"/>
                <a:gd name="connsiteX11" fmla="*/ 866775 w 981075"/>
                <a:gd name="connsiteY11" fmla="*/ 1054100 h 1076325"/>
                <a:gd name="connsiteX12" fmla="*/ 981075 w 981075"/>
                <a:gd name="connsiteY12" fmla="*/ 1076325 h 1076325"/>
                <a:gd name="connsiteX0" fmla="*/ 0 w 981075"/>
                <a:gd name="connsiteY0" fmla="*/ 0 h 1076325"/>
                <a:gd name="connsiteX1" fmla="*/ 114300 w 981075"/>
                <a:gd name="connsiteY1" fmla="*/ 447675 h 1076325"/>
                <a:gd name="connsiteX2" fmla="*/ 130175 w 981075"/>
                <a:gd name="connsiteY2" fmla="*/ 527050 h 1076325"/>
                <a:gd name="connsiteX3" fmla="*/ 155575 w 981075"/>
                <a:gd name="connsiteY3" fmla="*/ 609600 h 1076325"/>
                <a:gd name="connsiteX4" fmla="*/ 200025 w 981075"/>
                <a:gd name="connsiteY4" fmla="*/ 631825 h 1076325"/>
                <a:gd name="connsiteX5" fmla="*/ 295275 w 981075"/>
                <a:gd name="connsiteY5" fmla="*/ 650875 h 1076325"/>
                <a:gd name="connsiteX6" fmla="*/ 415925 w 981075"/>
                <a:gd name="connsiteY6" fmla="*/ 739775 h 1076325"/>
                <a:gd name="connsiteX7" fmla="*/ 466725 w 981075"/>
                <a:gd name="connsiteY7" fmla="*/ 800100 h 1076325"/>
                <a:gd name="connsiteX8" fmla="*/ 533400 w 981075"/>
                <a:gd name="connsiteY8" fmla="*/ 857250 h 1076325"/>
                <a:gd name="connsiteX9" fmla="*/ 669925 w 981075"/>
                <a:gd name="connsiteY9" fmla="*/ 958850 h 1076325"/>
                <a:gd name="connsiteX10" fmla="*/ 781050 w 981075"/>
                <a:gd name="connsiteY10" fmla="*/ 1006475 h 1076325"/>
                <a:gd name="connsiteX11" fmla="*/ 866775 w 981075"/>
                <a:gd name="connsiteY11" fmla="*/ 1054100 h 1076325"/>
                <a:gd name="connsiteX12" fmla="*/ 981075 w 981075"/>
                <a:gd name="connsiteY12" fmla="*/ 1076325 h 1076325"/>
                <a:gd name="connsiteX0" fmla="*/ 0 w 920750"/>
                <a:gd name="connsiteY0" fmla="*/ 0 h 1079500"/>
                <a:gd name="connsiteX1" fmla="*/ 53975 w 920750"/>
                <a:gd name="connsiteY1" fmla="*/ 450850 h 1079500"/>
                <a:gd name="connsiteX2" fmla="*/ 69850 w 920750"/>
                <a:gd name="connsiteY2" fmla="*/ 530225 h 1079500"/>
                <a:gd name="connsiteX3" fmla="*/ 95250 w 920750"/>
                <a:gd name="connsiteY3" fmla="*/ 612775 h 1079500"/>
                <a:gd name="connsiteX4" fmla="*/ 139700 w 920750"/>
                <a:gd name="connsiteY4" fmla="*/ 635000 h 1079500"/>
                <a:gd name="connsiteX5" fmla="*/ 234950 w 920750"/>
                <a:gd name="connsiteY5" fmla="*/ 654050 h 1079500"/>
                <a:gd name="connsiteX6" fmla="*/ 355600 w 920750"/>
                <a:gd name="connsiteY6" fmla="*/ 742950 h 1079500"/>
                <a:gd name="connsiteX7" fmla="*/ 406400 w 920750"/>
                <a:gd name="connsiteY7" fmla="*/ 803275 h 1079500"/>
                <a:gd name="connsiteX8" fmla="*/ 473075 w 920750"/>
                <a:gd name="connsiteY8" fmla="*/ 860425 h 1079500"/>
                <a:gd name="connsiteX9" fmla="*/ 609600 w 920750"/>
                <a:gd name="connsiteY9" fmla="*/ 962025 h 1079500"/>
                <a:gd name="connsiteX10" fmla="*/ 720725 w 920750"/>
                <a:gd name="connsiteY10" fmla="*/ 1009650 h 1079500"/>
                <a:gd name="connsiteX11" fmla="*/ 806450 w 920750"/>
                <a:gd name="connsiteY11" fmla="*/ 1057275 h 1079500"/>
                <a:gd name="connsiteX12" fmla="*/ 920750 w 920750"/>
                <a:gd name="connsiteY12" fmla="*/ 107950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0750" h="1079500">
                  <a:moveTo>
                    <a:pt x="0" y="0"/>
                  </a:moveTo>
                  <a:cubicBezTo>
                    <a:pt x="28839" y="252412"/>
                    <a:pt x="42333" y="362479"/>
                    <a:pt x="53975" y="450850"/>
                  </a:cubicBezTo>
                  <a:cubicBezTo>
                    <a:pt x="65617" y="539221"/>
                    <a:pt x="62971" y="503238"/>
                    <a:pt x="69850" y="530225"/>
                  </a:cubicBezTo>
                  <a:cubicBezTo>
                    <a:pt x="76729" y="557212"/>
                    <a:pt x="83608" y="595313"/>
                    <a:pt x="95250" y="612775"/>
                  </a:cubicBezTo>
                  <a:cubicBezTo>
                    <a:pt x="106892" y="630237"/>
                    <a:pt x="116417" y="628121"/>
                    <a:pt x="139700" y="635000"/>
                  </a:cubicBezTo>
                  <a:cubicBezTo>
                    <a:pt x="162983" y="641879"/>
                    <a:pt x="198967" y="636058"/>
                    <a:pt x="234950" y="654050"/>
                  </a:cubicBezTo>
                  <a:cubicBezTo>
                    <a:pt x="270933" y="672042"/>
                    <a:pt x="327025" y="718079"/>
                    <a:pt x="355600" y="742950"/>
                  </a:cubicBezTo>
                  <a:cubicBezTo>
                    <a:pt x="384175" y="767821"/>
                    <a:pt x="386821" y="783696"/>
                    <a:pt x="406400" y="803275"/>
                  </a:cubicBezTo>
                  <a:cubicBezTo>
                    <a:pt x="425979" y="822854"/>
                    <a:pt x="439208" y="833967"/>
                    <a:pt x="473075" y="860425"/>
                  </a:cubicBezTo>
                  <a:cubicBezTo>
                    <a:pt x="506942" y="886883"/>
                    <a:pt x="568325" y="937154"/>
                    <a:pt x="609600" y="962025"/>
                  </a:cubicBezTo>
                  <a:cubicBezTo>
                    <a:pt x="650875" y="986896"/>
                    <a:pt x="687917" y="993775"/>
                    <a:pt x="720725" y="1009650"/>
                  </a:cubicBezTo>
                  <a:cubicBezTo>
                    <a:pt x="753533" y="1025525"/>
                    <a:pt x="773113" y="1045633"/>
                    <a:pt x="806450" y="1057275"/>
                  </a:cubicBezTo>
                  <a:cubicBezTo>
                    <a:pt x="839787" y="1068917"/>
                    <a:pt x="900642" y="1078442"/>
                    <a:pt x="920750" y="1079500"/>
                  </a:cubicBezTo>
                </a:path>
              </a:pathLst>
            </a:custGeom>
            <a:ln>
              <a:solidFill>
                <a:srgbClr val="FF3399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rot="10800000">
              <a:off x="3746755" y="4815864"/>
              <a:ext cx="82634" cy="41326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rot="10800000">
              <a:off x="3971418" y="4353533"/>
              <a:ext cx="82634" cy="41326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877157" y="1946315"/>
              <a:ext cx="108457" cy="413256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285164" y="2021219"/>
              <a:ext cx="136864" cy="622466"/>
            </a:xfrm>
            <a:custGeom>
              <a:avLst/>
              <a:gdLst>
                <a:gd name="connsiteX0" fmla="*/ 73025 w 98425"/>
                <a:gd name="connsiteY0" fmla="*/ 0 h 511175"/>
                <a:gd name="connsiteX1" fmla="*/ 98425 w 98425"/>
                <a:gd name="connsiteY1" fmla="*/ 133350 h 511175"/>
                <a:gd name="connsiteX2" fmla="*/ 0 w 98425"/>
                <a:gd name="connsiteY2" fmla="*/ 511175 h 511175"/>
                <a:gd name="connsiteX0" fmla="*/ 111125 w 136525"/>
                <a:gd name="connsiteY0" fmla="*/ 0 h 622300"/>
                <a:gd name="connsiteX1" fmla="*/ 136525 w 136525"/>
                <a:gd name="connsiteY1" fmla="*/ 133350 h 622300"/>
                <a:gd name="connsiteX2" fmla="*/ 0 w 136525"/>
                <a:gd name="connsiteY2" fmla="*/ 62230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525" h="622300">
                  <a:moveTo>
                    <a:pt x="111125" y="0"/>
                  </a:moveTo>
                  <a:lnTo>
                    <a:pt x="136525" y="133350"/>
                  </a:lnTo>
                  <a:lnTo>
                    <a:pt x="0" y="622300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3055974" y="2226558"/>
              <a:ext cx="111063" cy="2582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3207052" y="2302749"/>
              <a:ext cx="389929" cy="1082216"/>
            </a:xfrm>
            <a:custGeom>
              <a:avLst/>
              <a:gdLst>
                <a:gd name="connsiteX0" fmla="*/ 466725 w 466725"/>
                <a:gd name="connsiteY0" fmla="*/ 0 h 1187450"/>
                <a:gd name="connsiteX1" fmla="*/ 384175 w 466725"/>
                <a:gd name="connsiteY1" fmla="*/ 82550 h 1187450"/>
                <a:gd name="connsiteX2" fmla="*/ 358775 w 466725"/>
                <a:gd name="connsiteY2" fmla="*/ 225425 h 1187450"/>
                <a:gd name="connsiteX3" fmla="*/ 241300 w 466725"/>
                <a:gd name="connsiteY3" fmla="*/ 333375 h 1187450"/>
                <a:gd name="connsiteX4" fmla="*/ 158750 w 466725"/>
                <a:gd name="connsiteY4" fmla="*/ 476250 h 1187450"/>
                <a:gd name="connsiteX5" fmla="*/ 104775 w 466725"/>
                <a:gd name="connsiteY5" fmla="*/ 625475 h 1187450"/>
                <a:gd name="connsiteX6" fmla="*/ 76200 w 466725"/>
                <a:gd name="connsiteY6" fmla="*/ 704850 h 1187450"/>
                <a:gd name="connsiteX7" fmla="*/ 244475 w 466725"/>
                <a:gd name="connsiteY7" fmla="*/ 1082675 h 1187450"/>
                <a:gd name="connsiteX8" fmla="*/ 0 w 466725"/>
                <a:gd name="connsiteY8" fmla="*/ 1187450 h 1187450"/>
                <a:gd name="connsiteX0" fmla="*/ 390525 w 390525"/>
                <a:gd name="connsiteY0" fmla="*/ 0 h 1082675"/>
                <a:gd name="connsiteX1" fmla="*/ 307975 w 390525"/>
                <a:gd name="connsiteY1" fmla="*/ 82550 h 1082675"/>
                <a:gd name="connsiteX2" fmla="*/ 282575 w 390525"/>
                <a:gd name="connsiteY2" fmla="*/ 225425 h 1082675"/>
                <a:gd name="connsiteX3" fmla="*/ 165100 w 390525"/>
                <a:gd name="connsiteY3" fmla="*/ 333375 h 1082675"/>
                <a:gd name="connsiteX4" fmla="*/ 82550 w 390525"/>
                <a:gd name="connsiteY4" fmla="*/ 476250 h 1082675"/>
                <a:gd name="connsiteX5" fmla="*/ 28575 w 390525"/>
                <a:gd name="connsiteY5" fmla="*/ 625475 h 1082675"/>
                <a:gd name="connsiteX6" fmla="*/ 0 w 390525"/>
                <a:gd name="connsiteY6" fmla="*/ 704850 h 1082675"/>
                <a:gd name="connsiteX7" fmla="*/ 168275 w 390525"/>
                <a:gd name="connsiteY7" fmla="*/ 1082675 h 108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1082675">
                  <a:moveTo>
                    <a:pt x="390525" y="0"/>
                  </a:moveTo>
                  <a:lnTo>
                    <a:pt x="307975" y="82550"/>
                  </a:lnTo>
                  <a:lnTo>
                    <a:pt x="282575" y="225425"/>
                  </a:lnTo>
                  <a:lnTo>
                    <a:pt x="165100" y="333375"/>
                  </a:lnTo>
                  <a:lnTo>
                    <a:pt x="82550" y="476250"/>
                  </a:lnTo>
                  <a:lnTo>
                    <a:pt x="28575" y="625475"/>
                  </a:lnTo>
                  <a:lnTo>
                    <a:pt x="0" y="704850"/>
                  </a:lnTo>
                  <a:lnTo>
                    <a:pt x="168275" y="1082675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6200000" flipH="1">
              <a:off x="3009479" y="3468920"/>
              <a:ext cx="240204" cy="123951"/>
            </a:xfrm>
            <a:prstGeom prst="line">
              <a:avLst/>
            </a:prstGeom>
            <a:ln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4183160" y="2282088"/>
              <a:ext cx="74904" cy="232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5187678" y="2579117"/>
              <a:ext cx="98148" cy="206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6132808" y="2581697"/>
              <a:ext cx="82651" cy="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717707" y="3322976"/>
              <a:ext cx="227244" cy="5423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4074676" y="3736245"/>
              <a:ext cx="317692" cy="126534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4411691" y="2433190"/>
              <a:ext cx="100732" cy="6714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2"/>
            </p:cNvCxnSpPr>
            <p:nvPr/>
          </p:nvCxnSpPr>
          <p:spPr>
            <a:xfrm>
              <a:off x="3488524" y="2527458"/>
              <a:ext cx="36152" cy="43908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92911" y="5337600"/>
              <a:ext cx="49063" cy="3616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396204" y="5066400"/>
              <a:ext cx="69722" cy="38744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2442686" y="4658309"/>
              <a:ext cx="64557" cy="2584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393621" y="4183065"/>
              <a:ext cx="77470" cy="3616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207052" y="3873122"/>
              <a:ext cx="80051" cy="3616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142493" y="4353533"/>
              <a:ext cx="80053" cy="33578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894591" y="4859772"/>
              <a:ext cx="80053" cy="3616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788716" y="5058652"/>
              <a:ext cx="77470" cy="33576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610536" y="5458993"/>
              <a:ext cx="77470" cy="33578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8" idx="25"/>
            </p:cNvCxnSpPr>
            <p:nvPr/>
          </p:nvCxnSpPr>
          <p:spPr>
            <a:xfrm rot="5400000" flipH="1" flipV="1">
              <a:off x="3693808" y="5028954"/>
              <a:ext cx="111062" cy="56811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1327117" y="3124098"/>
              <a:ext cx="72320" cy="206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47" idx="16"/>
            </p:cNvCxnSpPr>
            <p:nvPr/>
          </p:nvCxnSpPr>
          <p:spPr>
            <a:xfrm flipV="1">
              <a:off x="1822930" y="3286816"/>
              <a:ext cx="51646" cy="98148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101820" y="3599340"/>
              <a:ext cx="67140" cy="59406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V="1">
              <a:off x="2308401" y="3692325"/>
              <a:ext cx="43908" cy="18077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V="1">
              <a:off x="2916536" y="3406921"/>
              <a:ext cx="43908" cy="206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484637" y="2669516"/>
              <a:ext cx="74904" cy="23242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2045001" y="2803824"/>
              <a:ext cx="72320" cy="206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 flipV="1">
              <a:off x="2378120" y="2896807"/>
              <a:ext cx="72320" cy="206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>
            <a:xfrm>
              <a:off x="988840" y="3286816"/>
              <a:ext cx="322790" cy="668958"/>
            </a:xfrm>
            <a:custGeom>
              <a:avLst/>
              <a:gdLst>
                <a:gd name="connsiteX0" fmla="*/ 38100 w 323850"/>
                <a:gd name="connsiteY0" fmla="*/ 0 h 669131"/>
                <a:gd name="connsiteX1" fmla="*/ 0 w 323850"/>
                <a:gd name="connsiteY1" fmla="*/ 192881 h 669131"/>
                <a:gd name="connsiteX2" fmla="*/ 197644 w 323850"/>
                <a:gd name="connsiteY2" fmla="*/ 428625 h 669131"/>
                <a:gd name="connsiteX3" fmla="*/ 278606 w 323850"/>
                <a:gd name="connsiteY3" fmla="*/ 571500 h 669131"/>
                <a:gd name="connsiteX4" fmla="*/ 323850 w 323850"/>
                <a:gd name="connsiteY4" fmla="*/ 669131 h 66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669131">
                  <a:moveTo>
                    <a:pt x="38100" y="0"/>
                  </a:moveTo>
                  <a:lnTo>
                    <a:pt x="0" y="192881"/>
                  </a:lnTo>
                  <a:lnTo>
                    <a:pt x="197644" y="428625"/>
                  </a:lnTo>
                  <a:lnTo>
                    <a:pt x="278606" y="571500"/>
                  </a:lnTo>
                  <a:lnTo>
                    <a:pt x="323850" y="669131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1" name="Freeform 60"/>
          <p:cNvSpPr/>
          <p:nvPr/>
        </p:nvSpPr>
        <p:spPr>
          <a:xfrm>
            <a:off x="430213" y="1381125"/>
            <a:ext cx="1900237" cy="2697163"/>
          </a:xfrm>
          <a:custGeom>
            <a:avLst/>
            <a:gdLst>
              <a:gd name="connsiteX0" fmla="*/ 1649506 w 1649506"/>
              <a:gd name="connsiteY0" fmla="*/ 2429435 h 2429435"/>
              <a:gd name="connsiteX1" fmla="*/ 1272988 w 1649506"/>
              <a:gd name="connsiteY1" fmla="*/ 2043953 h 2429435"/>
              <a:gd name="connsiteX2" fmla="*/ 896471 w 1649506"/>
              <a:gd name="connsiteY2" fmla="*/ 1461247 h 2429435"/>
              <a:gd name="connsiteX3" fmla="*/ 421341 w 1649506"/>
              <a:gd name="connsiteY3" fmla="*/ 636494 h 2429435"/>
              <a:gd name="connsiteX4" fmla="*/ 0 w 1649506"/>
              <a:gd name="connsiteY4" fmla="*/ 0 h 2429435"/>
              <a:gd name="connsiteX0" fmla="*/ 1873624 w 1873624"/>
              <a:gd name="connsiteY0" fmla="*/ 2644588 h 2644588"/>
              <a:gd name="connsiteX1" fmla="*/ 1272988 w 1873624"/>
              <a:gd name="connsiteY1" fmla="*/ 2043953 h 2644588"/>
              <a:gd name="connsiteX2" fmla="*/ 896471 w 1873624"/>
              <a:gd name="connsiteY2" fmla="*/ 1461247 h 2644588"/>
              <a:gd name="connsiteX3" fmla="*/ 421341 w 1873624"/>
              <a:gd name="connsiteY3" fmla="*/ 636494 h 2644588"/>
              <a:gd name="connsiteX4" fmla="*/ 0 w 1873624"/>
              <a:gd name="connsiteY4" fmla="*/ 0 h 2644588"/>
              <a:gd name="connsiteX0" fmla="*/ 1900518 w 1900518"/>
              <a:gd name="connsiteY0" fmla="*/ 2698376 h 2698376"/>
              <a:gd name="connsiteX1" fmla="*/ 1299882 w 1900518"/>
              <a:gd name="connsiteY1" fmla="*/ 2097741 h 2698376"/>
              <a:gd name="connsiteX2" fmla="*/ 923365 w 1900518"/>
              <a:gd name="connsiteY2" fmla="*/ 1515035 h 2698376"/>
              <a:gd name="connsiteX3" fmla="*/ 448235 w 1900518"/>
              <a:gd name="connsiteY3" fmla="*/ 690282 h 2698376"/>
              <a:gd name="connsiteX4" fmla="*/ 0 w 1900518"/>
              <a:gd name="connsiteY4" fmla="*/ 0 h 269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0518" h="2698376">
                <a:moveTo>
                  <a:pt x="1900518" y="2698376"/>
                </a:moveTo>
                <a:cubicBezTo>
                  <a:pt x="1775012" y="2586317"/>
                  <a:pt x="1462741" y="2294964"/>
                  <a:pt x="1299882" y="2097741"/>
                </a:cubicBezTo>
                <a:cubicBezTo>
                  <a:pt x="1137023" y="1900518"/>
                  <a:pt x="1065306" y="1749611"/>
                  <a:pt x="923365" y="1515035"/>
                </a:cubicBezTo>
                <a:cubicBezTo>
                  <a:pt x="781424" y="1280459"/>
                  <a:pt x="602129" y="942788"/>
                  <a:pt x="448235" y="690282"/>
                </a:cubicBezTo>
                <a:cubicBezTo>
                  <a:pt x="294341" y="437776"/>
                  <a:pt x="92635" y="138953"/>
                  <a:pt x="0" y="0"/>
                </a:cubicBezTo>
              </a:path>
            </a:pathLst>
          </a:custGeom>
          <a:ln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" name="Group 117"/>
          <p:cNvGrpSpPr>
            <a:grpSpLocks/>
          </p:cNvGrpSpPr>
          <p:nvPr/>
        </p:nvGrpSpPr>
        <p:grpSpPr bwMode="auto">
          <a:xfrm>
            <a:off x="238125" y="5592763"/>
            <a:ext cx="2422525" cy="898525"/>
            <a:chOff x="4091583" y="4819874"/>
            <a:chExt cx="2423327" cy="898103"/>
          </a:xfrm>
        </p:grpSpPr>
        <p:sp>
          <p:nvSpPr>
            <p:cNvPr id="44043" name="TextBox 10"/>
            <p:cNvSpPr txBox="1">
              <a:spLocks noChangeArrowheads="1"/>
            </p:cNvSpPr>
            <p:nvPr/>
          </p:nvSpPr>
          <p:spPr bwMode="auto">
            <a:xfrm>
              <a:off x="4506484" y="5410200"/>
              <a:ext cx="18549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IN" sz="1400">
                  <a:solidFill>
                    <a:srgbClr val="000000"/>
                  </a:solidFill>
                </a:rPr>
                <a:t>Connectors/ Feeders</a:t>
              </a: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>
              <a:off x="4091583" y="4965855"/>
              <a:ext cx="433531" cy="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 bwMode="auto">
            <a:xfrm>
              <a:off x="4091583" y="5262578"/>
              <a:ext cx="433531" cy="0"/>
            </a:xfrm>
            <a:prstGeom prst="line">
              <a:avLst/>
            </a:prstGeom>
            <a:ln>
              <a:solidFill>
                <a:srgbClr val="FF3399"/>
              </a:solidFill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auto">
            <a:xfrm>
              <a:off x="4091583" y="5573582"/>
              <a:ext cx="433531" cy="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4047" name="TextBox 10"/>
            <p:cNvSpPr txBox="1">
              <a:spLocks noChangeArrowheads="1"/>
            </p:cNvSpPr>
            <p:nvPr/>
          </p:nvSpPr>
          <p:spPr bwMode="auto">
            <a:xfrm>
              <a:off x="4506485" y="4819874"/>
              <a:ext cx="2008425" cy="307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IN" sz="1400">
                  <a:solidFill>
                    <a:srgbClr val="000000"/>
                  </a:solidFill>
                </a:rPr>
                <a:t>Trunk line for Non-SEZ</a:t>
              </a:r>
            </a:p>
          </p:txBody>
        </p:sp>
        <p:sp>
          <p:nvSpPr>
            <p:cNvPr id="44048" name="TextBox 10"/>
            <p:cNvSpPr txBox="1">
              <a:spLocks noChangeArrowheads="1"/>
            </p:cNvSpPr>
            <p:nvPr/>
          </p:nvSpPr>
          <p:spPr bwMode="auto">
            <a:xfrm>
              <a:off x="4506484" y="5105400"/>
              <a:ext cx="17008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IN" sz="1400">
                  <a:solidFill>
                    <a:srgbClr val="000000"/>
                  </a:solidFill>
                </a:rPr>
                <a:t>Trunk Lines in SEZ</a:t>
              </a:r>
            </a:p>
          </p:txBody>
        </p:sp>
      </p:grpSp>
      <p:sp>
        <p:nvSpPr>
          <p:cNvPr id="44039" name="TextBox 5"/>
          <p:cNvSpPr txBox="1">
            <a:spLocks noChangeArrowheads="1"/>
          </p:cNvSpPr>
          <p:nvPr/>
        </p:nvSpPr>
        <p:spPr bwMode="auto">
          <a:xfrm>
            <a:off x="338138" y="206375"/>
            <a:ext cx="3344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b="1">
                <a:solidFill>
                  <a:srgbClr val="000000"/>
                </a:solidFill>
                <a:latin typeface="Verdana" pitchFamily="34" charset="0"/>
              </a:rPr>
              <a:t>Utility Tunnel Alignment</a:t>
            </a:r>
          </a:p>
        </p:txBody>
      </p:sp>
      <p:pic>
        <p:nvPicPr>
          <p:cNvPr id="58" name="Picture 2" descr="D:\New AV Film\GIFT Images\hase0002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0347" y="945141"/>
            <a:ext cx="3690599" cy="207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3" descr="D:\New AV Film\GIFT Images\meas0001 co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2919" y="949147"/>
            <a:ext cx="3065930" cy="248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4" descr="D:\New AV Film\GIFT Images\meas0003 cop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2918" y="4096981"/>
            <a:ext cx="3065929" cy="2518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unched Tape 4"/>
          <p:cNvSpPr/>
          <p:nvPr/>
        </p:nvSpPr>
        <p:spPr>
          <a:xfrm>
            <a:off x="247650" y="5657850"/>
            <a:ext cx="8610600" cy="112395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3" name="Rectangle 26"/>
          <p:cNvSpPr>
            <a:spLocks noChangeArrowheads="1"/>
          </p:cNvSpPr>
          <p:nvPr/>
        </p:nvSpPr>
        <p:spPr bwMode="auto">
          <a:xfrm>
            <a:off x="387350" y="990600"/>
            <a:ext cx="837565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marL="346075" lvl="2" indent="-346075" fontAlgn="ctr">
              <a:lnSpc>
                <a:spcPts val="2400"/>
              </a:lnSpc>
              <a:spcAft>
                <a:spcPts val="600"/>
              </a:spcAft>
              <a:buSzPct val="100000"/>
              <a:defRPr/>
            </a:pPr>
            <a:r>
              <a:rPr lang="en-US" sz="1400" b="1" spc="5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Significant Potential:</a:t>
            </a:r>
          </a:p>
          <a:p>
            <a:pPr marL="800100" lvl="1" indent="-342900" algn="ju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en-US" sz="1400" b="1" spc="50" dirty="0">
                <a:ea typeface="Verdana" pitchFamily="34" charset="0"/>
              </a:rPr>
              <a:t>Financial Services Sector transformed over the last decade </a:t>
            </a:r>
          </a:p>
          <a:p>
            <a:pPr marL="800100" lvl="1" indent="-342900" algn="ju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en-US" sz="1400" b="1" spc="50" dirty="0">
                <a:ea typeface="Verdana" pitchFamily="34" charset="0"/>
              </a:rPr>
              <a:t>Sector contributes significantly to the Indian economy</a:t>
            </a:r>
          </a:p>
          <a:p>
            <a:pPr marL="800100" lvl="1" indent="-342900" algn="ju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en-US" sz="1400" b="1" spc="50" dirty="0">
                <a:ea typeface="Verdana" pitchFamily="34" charset="0"/>
              </a:rPr>
              <a:t>Employs over 4 million people and likely to grow around 10-11 million by 2020</a:t>
            </a:r>
          </a:p>
          <a:p>
            <a:pPr marL="800100" lvl="1" indent="-342900" algn="ju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en-US" sz="1400" b="1" spc="50" dirty="0">
                <a:ea typeface="Verdana" pitchFamily="34" charset="0"/>
              </a:rPr>
              <a:t>Represents around 5% of the GDP and will grow to 15% by 2020</a:t>
            </a:r>
          </a:p>
          <a:p>
            <a:pPr marL="800100" lvl="1" indent="-342900" algn="ju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en-US" sz="1400" b="1" spc="50" dirty="0">
                <a:ea typeface="Verdana" pitchFamily="34" charset="0"/>
              </a:rPr>
              <a:t>Estimated market </a:t>
            </a:r>
            <a:r>
              <a:rPr lang="en-US" sz="1400" b="1" spc="50" dirty="0" smtClean="0">
                <a:ea typeface="Verdana" pitchFamily="34" charset="0"/>
              </a:rPr>
              <a:t>capitalization </a:t>
            </a:r>
            <a:r>
              <a:rPr lang="en-US" sz="1400" b="1" spc="50" dirty="0">
                <a:ea typeface="Verdana" pitchFamily="34" charset="0"/>
              </a:rPr>
              <a:t>of over US$ 300 billion and likely to grow over US$ 1600 billion by 2020</a:t>
            </a:r>
          </a:p>
          <a:p>
            <a:pPr marL="800100" lvl="1" indent="-342900" algn="just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en-US" sz="1400" b="1" spc="50" dirty="0">
                <a:ea typeface="Verdana" pitchFamily="34" charset="0"/>
              </a:rPr>
              <a:t>Offers distinct kinds of opportunities across several product markets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650" y="5894249"/>
            <a:ext cx="8724900" cy="584775"/>
          </a:xfrm>
          <a:prstGeom prst="rect">
            <a:avLst/>
          </a:prstGeom>
          <a:noFill/>
          <a:effectLst>
            <a:softEdge rad="12700"/>
          </a:effectLst>
        </p:spPr>
        <p:txBody>
          <a:bodyPr>
            <a:spAutoFit/>
          </a:bodyPr>
          <a:lstStyle/>
          <a:p>
            <a:pPr marL="0" lvl="2" algn="ctr">
              <a:defRPr/>
            </a:pPr>
            <a:r>
              <a:rPr lang="en-US" sz="1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“Given India's continued economic growth, the financial sector will grow increasingly larger, with a prospect of 10 to 11 million jobs by 2020.”</a:t>
            </a:r>
          </a:p>
        </p:txBody>
      </p:sp>
      <p:sp>
        <p:nvSpPr>
          <p:cNvPr id="19463" name="TextBox 16"/>
          <p:cNvSpPr txBox="1">
            <a:spLocks noChangeArrowheads="1"/>
          </p:cNvSpPr>
          <p:nvPr/>
        </p:nvSpPr>
        <p:spPr bwMode="auto">
          <a:xfrm>
            <a:off x="381000" y="185738"/>
            <a:ext cx="5008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b="1">
                <a:latin typeface="Verdana" pitchFamily="34" charset="0"/>
              </a:rPr>
              <a:t>Need of Global Financial Hub in India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33" name="Picture 29" descr="C:\Users\bamrutiya\Desktop\New folder\New folder (2)\Dome Views\A.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176" y="4930588"/>
            <a:ext cx="1981199" cy="1347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8" descr="wnd-0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9095" y="4902200"/>
            <a:ext cx="1747817" cy="1371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7134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600" y="4905375"/>
            <a:ext cx="2908300" cy="137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061" name="TextBox 10"/>
          <p:cNvSpPr txBox="1">
            <a:spLocks noChangeArrowheads="1"/>
          </p:cNvSpPr>
          <p:nvPr/>
        </p:nvSpPr>
        <p:spPr bwMode="auto">
          <a:xfrm>
            <a:off x="266700" y="206375"/>
            <a:ext cx="2911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b="1">
                <a:solidFill>
                  <a:srgbClr val="000000"/>
                </a:solidFill>
                <a:latin typeface="Verdana" pitchFamily="34" charset="0"/>
              </a:rPr>
              <a:t>Utility Tunnel Details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62025" y="6310313"/>
            <a:ext cx="7102475" cy="398462"/>
            <a:chOff x="395536" y="5660983"/>
            <a:chExt cx="7702419" cy="432321"/>
          </a:xfrm>
        </p:grpSpPr>
        <p:sp>
          <p:nvSpPr>
            <p:cNvPr id="20" name="Rectangle 19"/>
            <p:cNvSpPr/>
            <p:nvPr/>
          </p:nvSpPr>
          <p:spPr>
            <a:xfrm>
              <a:off x="395536" y="5660983"/>
              <a:ext cx="2160603" cy="4323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mbria" pitchFamily="18" charset="0"/>
                </a:rPr>
                <a:t>Access to Tunnel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24413" y="5660983"/>
              <a:ext cx="5073542" cy="4323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mbria" pitchFamily="18" charset="0"/>
                </a:rPr>
                <a:t>Lighting &amp; Ventilation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16463" y="896938"/>
            <a:ext cx="4225925" cy="3968750"/>
            <a:chOff x="5888894" y="990598"/>
            <a:chExt cx="2950310" cy="2770594"/>
          </a:xfrm>
        </p:grpSpPr>
        <p:pic>
          <p:nvPicPr>
            <p:cNvPr id="45079" name="Picture 2" descr="C:\Users\bamrutiya\Documents\Drawing1 Model (1).jpg"/>
            <p:cNvPicPr>
              <a:picLocks noChangeAspect="1" noChangeArrowheads="1"/>
            </p:cNvPicPr>
            <p:nvPr/>
          </p:nvPicPr>
          <p:blipFill>
            <a:blip r:embed="rId5" cstate="print"/>
            <a:srcRect l="4573" t="12122" r="2438" b="11365"/>
            <a:stretch>
              <a:fillRect/>
            </a:stretch>
          </p:blipFill>
          <p:spPr bwMode="auto">
            <a:xfrm rot="-5400000">
              <a:off x="5978752" y="900740"/>
              <a:ext cx="2770594" cy="2950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80" name="Picture 2" descr="C:\Users\bamrutiya\Documents\Drawing1 Model (1).jpg"/>
            <p:cNvPicPr>
              <a:picLocks noChangeAspect="1" noChangeArrowheads="1"/>
            </p:cNvPicPr>
            <p:nvPr/>
          </p:nvPicPr>
          <p:blipFill>
            <a:blip r:embed="rId5" cstate="print"/>
            <a:srcRect l="54805" t="81602" r="36607" b="15080"/>
            <a:stretch>
              <a:fillRect/>
            </a:stretch>
          </p:blipFill>
          <p:spPr bwMode="auto">
            <a:xfrm rot="-5400000">
              <a:off x="8512962" y="1506141"/>
              <a:ext cx="233363" cy="116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292725" y="1338263"/>
            <a:ext cx="3527425" cy="2498725"/>
            <a:chOff x="5292080" y="1052736"/>
            <a:chExt cx="3528392" cy="2498794"/>
          </a:xfrm>
        </p:grpSpPr>
        <p:sp>
          <p:nvSpPr>
            <p:cNvPr id="45066" name="TextBox 24"/>
            <p:cNvSpPr txBox="1">
              <a:spLocks noChangeArrowheads="1"/>
            </p:cNvSpPr>
            <p:nvPr/>
          </p:nvSpPr>
          <p:spPr bwMode="auto">
            <a:xfrm>
              <a:off x="7956376" y="2852936"/>
              <a:ext cx="8640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AWCS</a:t>
              </a:r>
            </a:p>
          </p:txBody>
        </p:sp>
        <p:sp>
          <p:nvSpPr>
            <p:cNvPr id="45067" name="TextBox 25"/>
            <p:cNvSpPr txBox="1">
              <a:spLocks noChangeArrowheads="1"/>
            </p:cNvSpPr>
            <p:nvPr/>
          </p:nvSpPr>
          <p:spPr bwMode="auto">
            <a:xfrm>
              <a:off x="5724128" y="3038763"/>
              <a:ext cx="8640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DCS Supply</a:t>
              </a:r>
            </a:p>
          </p:txBody>
        </p:sp>
        <p:sp>
          <p:nvSpPr>
            <p:cNvPr id="45068" name="TextBox 26"/>
            <p:cNvSpPr txBox="1">
              <a:spLocks noChangeArrowheads="1"/>
            </p:cNvSpPr>
            <p:nvPr/>
          </p:nvSpPr>
          <p:spPr bwMode="auto">
            <a:xfrm>
              <a:off x="7524328" y="3038763"/>
              <a:ext cx="8640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DCS Return</a:t>
              </a:r>
            </a:p>
          </p:txBody>
        </p:sp>
        <p:sp>
          <p:nvSpPr>
            <p:cNvPr id="45069" name="TextBox 27"/>
            <p:cNvSpPr txBox="1">
              <a:spLocks noChangeArrowheads="1"/>
            </p:cNvSpPr>
            <p:nvPr/>
          </p:nvSpPr>
          <p:spPr bwMode="auto">
            <a:xfrm>
              <a:off x="5292080" y="2894747"/>
              <a:ext cx="8640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STP Treated</a:t>
              </a:r>
            </a:p>
          </p:txBody>
        </p:sp>
        <p:sp>
          <p:nvSpPr>
            <p:cNvPr id="45070" name="TextBox 28"/>
            <p:cNvSpPr txBox="1">
              <a:spLocks noChangeArrowheads="1"/>
            </p:cNvSpPr>
            <p:nvPr/>
          </p:nvSpPr>
          <p:spPr bwMode="auto">
            <a:xfrm>
              <a:off x="5436096" y="3212976"/>
              <a:ext cx="64807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Raw water</a:t>
              </a:r>
            </a:p>
          </p:txBody>
        </p:sp>
        <p:sp>
          <p:nvSpPr>
            <p:cNvPr id="45071" name="TextBox 29"/>
            <p:cNvSpPr txBox="1">
              <a:spLocks noChangeArrowheads="1"/>
            </p:cNvSpPr>
            <p:nvPr/>
          </p:nvSpPr>
          <p:spPr bwMode="auto">
            <a:xfrm>
              <a:off x="7668344" y="2606715"/>
              <a:ext cx="8640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Raw water</a:t>
              </a:r>
            </a:p>
          </p:txBody>
        </p:sp>
        <p:sp>
          <p:nvSpPr>
            <p:cNvPr id="45072" name="TextBox 30"/>
            <p:cNvSpPr txBox="1">
              <a:spLocks noChangeArrowheads="1"/>
            </p:cNvSpPr>
            <p:nvPr/>
          </p:nvSpPr>
          <p:spPr bwMode="auto">
            <a:xfrm>
              <a:off x="5292080" y="2348880"/>
              <a:ext cx="8640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Fire</a:t>
              </a:r>
            </a:p>
          </p:txBody>
        </p:sp>
        <p:sp>
          <p:nvSpPr>
            <p:cNvPr id="45073" name="TextBox 31"/>
            <p:cNvSpPr txBox="1">
              <a:spLocks noChangeArrowheads="1"/>
            </p:cNvSpPr>
            <p:nvPr/>
          </p:nvSpPr>
          <p:spPr bwMode="auto">
            <a:xfrm>
              <a:off x="8100392" y="1988840"/>
              <a:ext cx="5760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Control Cables</a:t>
              </a:r>
            </a:p>
          </p:txBody>
        </p:sp>
        <p:sp>
          <p:nvSpPr>
            <p:cNvPr id="45074" name="TextBox 32"/>
            <p:cNvSpPr txBox="1">
              <a:spLocks noChangeArrowheads="1"/>
            </p:cNvSpPr>
            <p:nvPr/>
          </p:nvSpPr>
          <p:spPr bwMode="auto">
            <a:xfrm>
              <a:off x="5292080" y="2020778"/>
              <a:ext cx="7200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ICT Cables</a:t>
              </a:r>
            </a:p>
          </p:txBody>
        </p:sp>
        <p:sp>
          <p:nvSpPr>
            <p:cNvPr id="45075" name="TextBox 33"/>
            <p:cNvSpPr txBox="1">
              <a:spLocks noChangeArrowheads="1"/>
            </p:cNvSpPr>
            <p:nvPr/>
          </p:nvSpPr>
          <p:spPr bwMode="auto">
            <a:xfrm>
              <a:off x="7596336" y="2349460"/>
              <a:ext cx="86409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" b="1">
                  <a:solidFill>
                    <a:srgbClr val="FF0000"/>
                  </a:solidFill>
                </a:rPr>
                <a:t>DCS Blowdown</a:t>
              </a:r>
            </a:p>
          </p:txBody>
        </p:sp>
        <p:sp>
          <p:nvSpPr>
            <p:cNvPr id="45076" name="TextBox 34"/>
            <p:cNvSpPr txBox="1">
              <a:spLocks noChangeArrowheads="1"/>
            </p:cNvSpPr>
            <p:nvPr/>
          </p:nvSpPr>
          <p:spPr bwMode="auto">
            <a:xfrm>
              <a:off x="5508104" y="2348880"/>
              <a:ext cx="93610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WTP Treated</a:t>
              </a:r>
            </a:p>
          </p:txBody>
        </p:sp>
        <p:sp>
          <p:nvSpPr>
            <p:cNvPr id="45077" name="TextBox 35"/>
            <p:cNvSpPr txBox="1">
              <a:spLocks noChangeArrowheads="1"/>
            </p:cNvSpPr>
            <p:nvPr/>
          </p:nvSpPr>
          <p:spPr bwMode="auto">
            <a:xfrm>
              <a:off x="5580112" y="1052736"/>
              <a:ext cx="7200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Power Cables</a:t>
              </a:r>
            </a:p>
          </p:txBody>
        </p:sp>
        <p:sp>
          <p:nvSpPr>
            <p:cNvPr id="45078" name="TextBox 36"/>
            <p:cNvSpPr txBox="1">
              <a:spLocks noChangeArrowheads="1"/>
            </p:cNvSpPr>
            <p:nvPr/>
          </p:nvSpPr>
          <p:spPr bwMode="auto">
            <a:xfrm>
              <a:off x="7812360" y="1340768"/>
              <a:ext cx="7200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b="1">
                  <a:solidFill>
                    <a:srgbClr val="FF0000"/>
                  </a:solidFill>
                </a:rPr>
                <a:t>Power Cables</a:t>
              </a:r>
            </a:p>
          </p:txBody>
        </p:sp>
      </p:grpSp>
      <p:pic>
        <p:nvPicPr>
          <p:cNvPr id="38" name="Picture 8" descr="wnd-0100"/>
          <p:cNvPicPr>
            <a:picLocks noChangeAspect="1" noChangeArrowheads="1"/>
          </p:cNvPicPr>
          <p:nvPr/>
        </p:nvPicPr>
        <p:blipFill>
          <a:blip r:embed="rId6" cstate="print"/>
          <a:srcRect l="19182" r="13785"/>
          <a:stretch>
            <a:fillRect/>
          </a:stretch>
        </p:blipFill>
        <p:spPr bwMode="auto">
          <a:xfrm>
            <a:off x="251520" y="964019"/>
            <a:ext cx="4392488" cy="3685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Nisarg Acharya\Images for Media\ET_Pics\IMG_1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829058"/>
            <a:ext cx="4152901" cy="2797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F:\BDM\GIFT PHOTOGRAPHS\4.SITE PHOTOGRAPHS\Drashti Communicatins photography\2014\June_2014\june 12 . 2014\IMG_1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949" y="838200"/>
            <a:ext cx="4568275" cy="279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23850" y="188913"/>
            <a:ext cx="1933575" cy="381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Utility Tunnel</a:t>
            </a:r>
          </a:p>
        </p:txBody>
      </p:sp>
      <p:pic>
        <p:nvPicPr>
          <p:cNvPr id="8" name="Picture 7" descr="IMG_1906.JPG"/>
          <p:cNvPicPr>
            <a:picLocks noChangeAspect="1"/>
          </p:cNvPicPr>
          <p:nvPr/>
        </p:nvPicPr>
        <p:blipFill>
          <a:blip r:embed="rId5" cstate="print"/>
          <a:srcRect t="13019" b="7736"/>
          <a:stretch>
            <a:fillRect/>
          </a:stretch>
        </p:blipFill>
        <p:spPr>
          <a:xfrm>
            <a:off x="1524000" y="3728049"/>
            <a:ext cx="5924550" cy="3129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1229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850" y="188913"/>
            <a:ext cx="247215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fontAlgn="auto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Fire </a:t>
            </a:r>
            <a:r>
              <a:rPr lang="en-IN" b="1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Station</a:t>
            </a:r>
            <a:endParaRPr lang="en-IN" b="1" kern="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2" descr="C:\Users\npurey.GIFTCLSRV\AppData\Local\Microsoft\Windows\Temporary Internet Files\Content.Outlook\X3Y2OWCE\IMG_2022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4" y="887104"/>
            <a:ext cx="8720920" cy="58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170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20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380999" y="1081504"/>
            <a:ext cx="2362201" cy="56385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  <a:ln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marL="182563" indent="-182563" algn="ctr" eaLnBrk="0" hangingPunct="0">
              <a:defRPr/>
            </a:pP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26627" name="AutoShape 5"/>
          <p:cNvSpPr>
            <a:spLocks noChangeArrowheads="1"/>
          </p:cNvSpPr>
          <p:nvPr/>
        </p:nvSpPr>
        <p:spPr bwMode="auto">
          <a:xfrm>
            <a:off x="884803" y="1227222"/>
            <a:ext cx="1354593" cy="272415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>
            <a:spAutoFit/>
          </a:bodyPr>
          <a:lstStyle/>
          <a:p>
            <a:pPr marL="182563" indent="-182563" algn="ctr" eaLnBrk="0" hangingPunct="0">
              <a:defRPr/>
            </a:pPr>
            <a:r>
              <a:rPr lang="en-GB" sz="16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Vision</a:t>
            </a:r>
          </a:p>
        </p:txBody>
      </p:sp>
      <p:sp>
        <p:nvSpPr>
          <p:cNvPr id="46089" name="Text Box 6"/>
          <p:cNvSpPr txBox="1">
            <a:spLocks noChangeArrowheads="1"/>
          </p:cNvSpPr>
          <p:nvPr/>
        </p:nvSpPr>
        <p:spPr bwMode="auto">
          <a:xfrm>
            <a:off x="2895600" y="1204913"/>
            <a:ext cx="58674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>
              <a:lnSpc>
                <a:spcPts val="1700"/>
              </a:lnSpc>
            </a:pPr>
            <a:r>
              <a:rPr lang="en-GB" sz="1400">
                <a:solidFill>
                  <a:srgbClr val="000000"/>
                </a:solidFill>
              </a:rPr>
              <a:t>Create a </a:t>
            </a:r>
            <a:r>
              <a:rPr lang="en-GB" sz="1400" b="1" i="1">
                <a:solidFill>
                  <a:srgbClr val="000000"/>
                </a:solidFill>
              </a:rPr>
              <a:t>world class financial city</a:t>
            </a:r>
            <a:r>
              <a:rPr lang="en-GB" sz="1400">
                <a:solidFill>
                  <a:srgbClr val="000000"/>
                </a:solidFill>
              </a:rPr>
              <a:t> by offering an unrivalled business environment to global and local financial services enterprises.</a:t>
            </a:r>
          </a:p>
        </p:txBody>
      </p:sp>
      <p:sp>
        <p:nvSpPr>
          <p:cNvPr id="46090" name="Text Box 8"/>
          <p:cNvSpPr txBox="1">
            <a:spLocks noChangeArrowheads="1"/>
          </p:cNvSpPr>
          <p:nvPr/>
        </p:nvSpPr>
        <p:spPr bwMode="auto">
          <a:xfrm>
            <a:off x="2895600" y="2127250"/>
            <a:ext cx="5867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eaLnBrk="0" hangingPunct="0">
              <a:lnSpc>
                <a:spcPts val="1700"/>
              </a:lnSpc>
            </a:pPr>
            <a:r>
              <a:rPr lang="en-GB" sz="1400">
                <a:solidFill>
                  <a:srgbClr val="000000"/>
                </a:solidFill>
              </a:rPr>
              <a:t>Create</a:t>
            </a:r>
            <a:r>
              <a:rPr lang="en-GB" sz="1400" b="1">
                <a:solidFill>
                  <a:srgbClr val="000000"/>
                </a:solidFill>
              </a:rPr>
              <a:t> </a:t>
            </a:r>
            <a:r>
              <a:rPr lang="en-GB" sz="1400" b="1" i="1">
                <a:solidFill>
                  <a:srgbClr val="000000"/>
                </a:solidFill>
              </a:rPr>
              <a:t>leading-edge</a:t>
            </a:r>
            <a:r>
              <a:rPr lang="en-GB" sz="1400">
                <a:solidFill>
                  <a:srgbClr val="000000"/>
                </a:solidFill>
              </a:rPr>
              <a:t> infrastructure, services and platforms  and offer financial services enterprises a </a:t>
            </a:r>
            <a:r>
              <a:rPr lang="en-GB" sz="1400" b="1" i="1">
                <a:solidFill>
                  <a:srgbClr val="000000"/>
                </a:solidFill>
              </a:rPr>
              <a:t>significant  competitive advantage to operate regionally and globally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203200"/>
            <a:ext cx="3468688" cy="347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0900" lvl="2" indent="-914400" hangingPunct="0">
              <a:lnSpc>
                <a:spcPts val="2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ICT</a:t>
            </a:r>
          </a:p>
        </p:txBody>
      </p:sp>
      <p:pic>
        <p:nvPicPr>
          <p:cNvPr id="5122" name="Picture 2" descr="D:\GIFT\PPT Matter revised (Sudhiv)\used images\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338" y="3119438"/>
            <a:ext cx="3236912" cy="3236912"/>
          </a:xfrm>
          <a:prstGeom prst="rect">
            <a:avLst/>
          </a:prstGeom>
          <a:noFill/>
          <a:effectLst>
            <a:outerShdw blurRad="190500" dist="76200" dir="2700000" algn="tl" rotWithShape="0">
              <a:prstClr val="black">
                <a:alpha val="74000"/>
              </a:prstClr>
            </a:outerShdw>
          </a:effectLst>
        </p:spPr>
      </p:pic>
      <p:sp>
        <p:nvSpPr>
          <p:cNvPr id="46093" name="Text Box 6"/>
          <p:cNvSpPr txBox="1">
            <a:spLocks noChangeArrowheads="1"/>
          </p:cNvSpPr>
          <p:nvPr/>
        </p:nvSpPr>
        <p:spPr bwMode="auto">
          <a:xfrm>
            <a:off x="1462088" y="3271838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>
                <a:solidFill>
                  <a:srgbClr val="000000"/>
                </a:solidFill>
              </a:rPr>
              <a:t>“Best in Class”</a:t>
            </a:r>
          </a:p>
          <a:p>
            <a:pPr eaLnBrk="0" hangingPunct="0"/>
            <a:r>
              <a:rPr lang="en-GB" sz="1400">
                <a:solidFill>
                  <a:srgbClr val="000000"/>
                </a:solidFill>
              </a:rPr>
              <a:t>Customer Experience</a:t>
            </a:r>
          </a:p>
        </p:txBody>
      </p:sp>
      <p:sp>
        <p:nvSpPr>
          <p:cNvPr id="46094" name="Text Box 6"/>
          <p:cNvSpPr txBox="1">
            <a:spLocks noChangeArrowheads="1"/>
          </p:cNvSpPr>
          <p:nvPr/>
        </p:nvSpPr>
        <p:spPr bwMode="auto">
          <a:xfrm>
            <a:off x="5911850" y="3271838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>
                <a:solidFill>
                  <a:srgbClr val="000000"/>
                </a:solidFill>
              </a:rPr>
              <a:t>Gateway to Financial Markets</a:t>
            </a:r>
          </a:p>
        </p:txBody>
      </p:sp>
      <p:sp>
        <p:nvSpPr>
          <p:cNvPr id="46095" name="Text Box 6"/>
          <p:cNvSpPr txBox="1">
            <a:spLocks noChangeArrowheads="1"/>
          </p:cNvSpPr>
          <p:nvPr/>
        </p:nvSpPr>
        <p:spPr bwMode="auto">
          <a:xfrm>
            <a:off x="6096000" y="5329238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>
                <a:solidFill>
                  <a:srgbClr val="000000"/>
                </a:solidFill>
              </a:rPr>
              <a:t>Secure &amp; Resilient ICT Environment</a:t>
            </a:r>
          </a:p>
        </p:txBody>
      </p:sp>
      <p:sp>
        <p:nvSpPr>
          <p:cNvPr id="46096" name="Text Box 6"/>
          <p:cNvSpPr txBox="1">
            <a:spLocks noChangeArrowheads="1"/>
          </p:cNvSpPr>
          <p:nvPr/>
        </p:nvSpPr>
        <p:spPr bwMode="auto">
          <a:xfrm>
            <a:off x="1389063" y="4872038"/>
            <a:ext cx="175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>
                <a:solidFill>
                  <a:srgbClr val="000000"/>
                </a:solidFill>
              </a:rPr>
              <a:t>Cost-effective ICT</a:t>
            </a:r>
          </a:p>
        </p:txBody>
      </p:sp>
      <p:sp>
        <p:nvSpPr>
          <p:cNvPr id="46097" name="Text Box 6"/>
          <p:cNvSpPr txBox="1">
            <a:spLocks noChangeArrowheads="1"/>
          </p:cNvSpPr>
          <p:nvPr/>
        </p:nvSpPr>
        <p:spPr bwMode="auto">
          <a:xfrm>
            <a:off x="2241550" y="6411913"/>
            <a:ext cx="4660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400">
                <a:solidFill>
                  <a:srgbClr val="000000"/>
                </a:solidFill>
              </a:rPr>
              <a:t>Pre-enabled on demand Infrastructure</a:t>
            </a:r>
          </a:p>
        </p:txBody>
      </p:sp>
      <p:sp>
        <p:nvSpPr>
          <p:cNvPr id="39943" name="AutoShape 9"/>
          <p:cNvSpPr>
            <a:spLocks noChangeArrowheads="1"/>
          </p:cNvSpPr>
          <p:nvPr/>
        </p:nvSpPr>
        <p:spPr bwMode="auto">
          <a:xfrm>
            <a:off x="1327150" y="1645354"/>
            <a:ext cx="336550" cy="526494"/>
          </a:xfrm>
          <a:prstGeom prst="upDownArrow">
            <a:avLst>
              <a:gd name="adj1" fmla="val 50000"/>
              <a:gd name="adj2" fmla="val 47241"/>
            </a:avLst>
          </a:prstGeom>
          <a:ln>
            <a:headEnd/>
            <a:tailEnd/>
          </a:ln>
          <a:effectLst>
            <a:glow rad="38100">
              <a:schemeClr val="bg1">
                <a:alpha val="19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threePt" dir="t">
              <a:rot lat="0" lon="0" rev="5400000"/>
            </a:lightRig>
          </a:scene3d>
          <a:sp3d>
            <a:bevelT w="38100" h="38100"/>
            <a:bevelB w="381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0998" y="2189301"/>
            <a:ext cx="2362201" cy="563850"/>
          </a:xfrm>
          <a:prstGeom prst="round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  <a:ln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marL="182563" indent="-182563" algn="ctr" eaLnBrk="0" hangingPunct="0">
              <a:defRPr/>
            </a:pPr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26629" name="AutoShape 7"/>
          <p:cNvSpPr>
            <a:spLocks noChangeArrowheads="1"/>
          </p:cNvSpPr>
          <p:nvPr/>
        </p:nvSpPr>
        <p:spPr bwMode="auto">
          <a:xfrm>
            <a:off x="475786" y="2270851"/>
            <a:ext cx="2172624" cy="400751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381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eaLnBrk="0" hangingPunct="0">
              <a:defRPr/>
            </a:pPr>
            <a:r>
              <a:rPr lang="en-GB" sz="1600" b="1" dirty="0">
                <a:solidFill>
                  <a:prstClr val="white">
                    <a:lumMod val="9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ICT Vision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solidFill>
                  <a:prstClr val="black"/>
                </a:solidFill>
                <a:latin typeface="Arial" pitchFamily="34" charset="0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20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4" name="Rounded Rectangle 33"/>
          <p:cNvSpPr/>
          <p:nvPr/>
        </p:nvSpPr>
        <p:spPr>
          <a:xfrm>
            <a:off x="801666" y="1219200"/>
            <a:ext cx="7540668" cy="533400"/>
          </a:xfrm>
          <a:prstGeom prst="roundRect">
            <a:avLst/>
          </a:prstGeom>
          <a:solidFill>
            <a:srgbClr val="EACB9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8134" name="AutoShape 10"/>
          <p:cNvSpPr>
            <a:spLocks noChangeAspect="1" noChangeArrowheads="1" noTextEdit="1"/>
          </p:cNvSpPr>
          <p:nvPr/>
        </p:nvSpPr>
        <p:spPr bwMode="auto">
          <a:xfrm>
            <a:off x="312738" y="2133600"/>
            <a:ext cx="8678862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5781675" y="2133600"/>
            <a:ext cx="3209925" cy="3941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45" y="0"/>
              </a:cxn>
              <a:cxn ang="0">
                <a:pos x="6067" y="3725"/>
              </a:cxn>
              <a:cxn ang="0">
                <a:pos x="5145" y="7449"/>
              </a:cxn>
              <a:cxn ang="0">
                <a:pos x="0" y="7449"/>
              </a:cxn>
              <a:cxn ang="0">
                <a:pos x="921" y="3725"/>
              </a:cxn>
              <a:cxn ang="0">
                <a:pos x="0" y="0"/>
              </a:cxn>
            </a:cxnLst>
            <a:rect l="0" t="0" r="r" b="b"/>
            <a:pathLst>
              <a:path w="6067" h="7449">
                <a:moveTo>
                  <a:pt x="0" y="0"/>
                </a:moveTo>
                <a:lnTo>
                  <a:pt x="5145" y="0"/>
                </a:lnTo>
                <a:lnTo>
                  <a:pt x="6067" y="3725"/>
                </a:lnTo>
                <a:lnTo>
                  <a:pt x="5145" y="7449"/>
                </a:lnTo>
                <a:lnTo>
                  <a:pt x="0" y="7449"/>
                </a:lnTo>
                <a:lnTo>
                  <a:pt x="921" y="37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794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2919413" y="2133600"/>
            <a:ext cx="3257550" cy="3941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35" y="0"/>
              </a:cxn>
              <a:cxn ang="0">
                <a:pos x="6158" y="3725"/>
              </a:cxn>
              <a:cxn ang="0">
                <a:pos x="5235" y="7449"/>
              </a:cxn>
              <a:cxn ang="0">
                <a:pos x="0" y="7449"/>
              </a:cxn>
              <a:cxn ang="0">
                <a:pos x="922" y="3725"/>
              </a:cxn>
              <a:cxn ang="0">
                <a:pos x="0" y="0"/>
              </a:cxn>
            </a:cxnLst>
            <a:rect l="0" t="0" r="r" b="b"/>
            <a:pathLst>
              <a:path w="6158" h="7449">
                <a:moveTo>
                  <a:pt x="0" y="0"/>
                </a:moveTo>
                <a:lnTo>
                  <a:pt x="5235" y="0"/>
                </a:lnTo>
                <a:lnTo>
                  <a:pt x="6158" y="3725"/>
                </a:lnTo>
                <a:lnTo>
                  <a:pt x="5235" y="7449"/>
                </a:lnTo>
                <a:lnTo>
                  <a:pt x="0" y="7449"/>
                </a:lnTo>
                <a:lnTo>
                  <a:pt x="922" y="37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794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6" name="Freeform 12"/>
          <p:cNvSpPr>
            <a:spLocks/>
          </p:cNvSpPr>
          <p:nvPr/>
        </p:nvSpPr>
        <p:spPr bwMode="auto">
          <a:xfrm>
            <a:off x="312738" y="2133600"/>
            <a:ext cx="3003550" cy="3941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52" y="0"/>
              </a:cxn>
              <a:cxn ang="0">
                <a:pos x="5675" y="3725"/>
              </a:cxn>
              <a:cxn ang="0">
                <a:pos x="4752" y="7449"/>
              </a:cxn>
              <a:cxn ang="0">
                <a:pos x="0" y="7449"/>
              </a:cxn>
              <a:cxn ang="0">
                <a:pos x="922" y="3725"/>
              </a:cxn>
              <a:cxn ang="0">
                <a:pos x="0" y="0"/>
              </a:cxn>
            </a:cxnLst>
            <a:rect l="0" t="0" r="r" b="b"/>
            <a:pathLst>
              <a:path w="5675" h="7449">
                <a:moveTo>
                  <a:pt x="0" y="0"/>
                </a:moveTo>
                <a:lnTo>
                  <a:pt x="4752" y="0"/>
                </a:lnTo>
                <a:lnTo>
                  <a:pt x="5675" y="3725"/>
                </a:lnTo>
                <a:lnTo>
                  <a:pt x="4752" y="7449"/>
                </a:lnTo>
                <a:lnTo>
                  <a:pt x="0" y="7449"/>
                </a:lnTo>
                <a:lnTo>
                  <a:pt x="922" y="372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2794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9167" name="TextBox 34"/>
          <p:cNvSpPr txBox="1">
            <a:spLocks noChangeArrowheads="1"/>
          </p:cNvSpPr>
          <p:nvPr/>
        </p:nvSpPr>
        <p:spPr bwMode="auto">
          <a:xfrm>
            <a:off x="1169988" y="1331913"/>
            <a:ext cx="6804025" cy="3159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463550" indent="-3476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SzPct val="100000"/>
              <a:defRPr/>
            </a:pPr>
            <a:r>
              <a:rPr lang="en-US" sz="1450" b="1" dirty="0">
                <a:solidFill>
                  <a:srgbClr val="07193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Occupants would have access to following ICT Services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260350"/>
            <a:ext cx="4141788" cy="255588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176213" lvl="2" indent="-1588" hangingPunct="0">
              <a:lnSpc>
                <a:spcPts val="2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ICT </a:t>
            </a:r>
            <a:r>
              <a:rPr lang="en-US" b="1" kern="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Vision</a:t>
            </a:r>
            <a:endParaRPr lang="en-US" b="1" kern="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8146" name="TextBox 13"/>
          <p:cNvSpPr txBox="1">
            <a:spLocks noChangeArrowheads="1"/>
          </p:cNvSpPr>
          <p:nvPr/>
        </p:nvSpPr>
        <p:spPr bwMode="auto">
          <a:xfrm>
            <a:off x="841375" y="2711450"/>
            <a:ext cx="20574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High Speed Fibre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Network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Diverse Local and  International Connectivity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Pervasive Wireless and Mobile Network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Data Centres</a:t>
            </a:r>
          </a:p>
        </p:txBody>
      </p:sp>
      <p:sp>
        <p:nvSpPr>
          <p:cNvPr id="48147" name="TextBox 16"/>
          <p:cNvSpPr txBox="1">
            <a:spLocks noChangeArrowheads="1"/>
          </p:cNvSpPr>
          <p:nvPr/>
        </p:nvSpPr>
        <p:spPr bwMode="auto">
          <a:xfrm>
            <a:off x="3355975" y="2711450"/>
            <a:ext cx="25908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Financial Extranets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CUG to Exchanges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Voice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Industry Specific Platforms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City e-Portal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Sensor Networks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IPTV Internet Gateway</a:t>
            </a:r>
          </a:p>
        </p:txBody>
      </p:sp>
      <p:sp>
        <p:nvSpPr>
          <p:cNvPr id="48148" name="TextBox 17"/>
          <p:cNvSpPr txBox="1">
            <a:spLocks noChangeArrowheads="1"/>
          </p:cNvSpPr>
          <p:nvPr/>
        </p:nvSpPr>
        <p:spPr bwMode="auto">
          <a:xfrm>
            <a:off x="6251575" y="2711450"/>
            <a:ext cx="25908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Data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Voice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Wi-Fi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Tier-4 Data Centres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Business Continuity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Security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High Speed Internet Access</a:t>
            </a:r>
          </a:p>
          <a:p>
            <a:pPr marL="225425" indent="-225425">
              <a:lnSpc>
                <a:spcPts val="25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Monitoring</a:t>
            </a:r>
          </a:p>
        </p:txBody>
      </p:sp>
      <p:sp>
        <p:nvSpPr>
          <p:cNvPr id="48149" name="TextBox 32"/>
          <p:cNvSpPr txBox="1">
            <a:spLocks noChangeArrowheads="1"/>
          </p:cNvSpPr>
          <p:nvPr/>
        </p:nvSpPr>
        <p:spPr bwMode="auto">
          <a:xfrm>
            <a:off x="639763" y="2312988"/>
            <a:ext cx="203041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Verdana" pitchFamily="34" charset="0"/>
              </a:rPr>
              <a:t>INFRASTRUCTURE</a:t>
            </a:r>
          </a:p>
        </p:txBody>
      </p:sp>
      <p:sp>
        <p:nvSpPr>
          <p:cNvPr id="48150" name="TextBox 32"/>
          <p:cNvSpPr txBox="1">
            <a:spLocks noChangeArrowheads="1"/>
          </p:cNvSpPr>
          <p:nvPr/>
        </p:nvSpPr>
        <p:spPr bwMode="auto">
          <a:xfrm>
            <a:off x="3725863" y="2312988"/>
            <a:ext cx="14001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Verdana" pitchFamily="34" charset="0"/>
              </a:rPr>
              <a:t>PLATFORMS</a:t>
            </a:r>
          </a:p>
        </p:txBody>
      </p:sp>
      <p:sp>
        <p:nvSpPr>
          <p:cNvPr id="48151" name="TextBox 32"/>
          <p:cNvSpPr txBox="1">
            <a:spLocks noChangeArrowheads="1"/>
          </p:cNvSpPr>
          <p:nvPr/>
        </p:nvSpPr>
        <p:spPr bwMode="auto">
          <a:xfrm>
            <a:off x="6580188" y="2312988"/>
            <a:ext cx="11953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C00000"/>
                </a:solidFill>
                <a:latin typeface="Verdana" pitchFamily="34" charset="0"/>
              </a:rPr>
              <a:t>SERVICES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0825" y="222250"/>
            <a:ext cx="5133975" cy="3492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lvl="2" indent="-1588" hangingPunct="0">
              <a:lnSpc>
                <a:spcPts val="2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Vision for Operation &amp; Maintenance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30225" y="1265238"/>
            <a:ext cx="63817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“Identify the defects before consumer noticing it. 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Rectify the defect before receiving the complain.”</a:t>
            </a:r>
            <a:endParaRPr lang="en-IN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667" t="19620" r="6667" b="3435"/>
          <a:stretch>
            <a:fillRect/>
          </a:stretch>
        </p:blipFill>
        <p:spPr bwMode="auto">
          <a:xfrm>
            <a:off x="0" y="769257"/>
            <a:ext cx="9144000" cy="608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/>
          <p:cNvSpPr txBox="1"/>
          <p:nvPr/>
        </p:nvSpPr>
        <p:spPr>
          <a:xfrm>
            <a:off x="338138" y="241300"/>
            <a:ext cx="5153025" cy="2762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hangingPunct="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Smart City GIFT Development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752475" y="1162050"/>
            <a:ext cx="7505700" cy="5394325"/>
            <a:chOff x="457200" y="1242925"/>
            <a:chExt cx="7504355" cy="5394746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457200" y="1727025"/>
              <a:ext cx="2133600" cy="2332039"/>
              <a:chOff x="6400800" y="2971800"/>
              <a:chExt cx="2133600" cy="233203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400800" y="2971926"/>
                <a:ext cx="2057032" cy="708080"/>
              </a:xfrm>
              <a:prstGeom prst="rect">
                <a:avLst/>
              </a:prstGeom>
              <a:noFill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IN" sz="2000" dirty="0">
                    <a:solidFill>
                      <a:prstClr val="black"/>
                    </a:solidFill>
                    <a:latin typeface="Cambria" pitchFamily="18" charset="0"/>
                  </a:rPr>
                  <a:t>Smart Urban Infrastructure</a:t>
                </a:r>
              </a:p>
            </p:txBody>
          </p:sp>
          <p:sp>
            <p:nvSpPr>
              <p:cNvPr id="35873" name="Rectangle 17"/>
              <p:cNvSpPr>
                <a:spLocks noChangeArrowheads="1"/>
              </p:cNvSpPr>
              <p:nvPr/>
            </p:nvSpPr>
            <p:spPr bwMode="auto">
              <a:xfrm>
                <a:off x="6472238" y="3810000"/>
                <a:ext cx="2062162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Water Systems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Power 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ICT System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District Cooling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Domestic Gas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Waste Management 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Fire Fighting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Utility Tunnel</a:t>
                </a:r>
              </a:p>
            </p:txBody>
          </p:sp>
        </p:grpSp>
        <p:grpSp>
          <p:nvGrpSpPr>
            <p:cNvPr id="4" name="Group 62"/>
            <p:cNvGrpSpPr>
              <a:grpSpLocks/>
            </p:cNvGrpSpPr>
            <p:nvPr/>
          </p:nvGrpSpPr>
          <p:grpSpPr bwMode="auto">
            <a:xfrm>
              <a:off x="457200" y="4686633"/>
              <a:ext cx="2057400" cy="1951038"/>
              <a:chOff x="5919216" y="914400"/>
              <a:chExt cx="2057400" cy="1951038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5919216" y="914249"/>
                <a:ext cx="2057031" cy="400081"/>
              </a:xfrm>
              <a:prstGeom prst="rect">
                <a:avLst/>
              </a:prstGeom>
              <a:noFill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IN" sz="2000" dirty="0">
                    <a:solidFill>
                      <a:prstClr val="black"/>
                    </a:solidFill>
                    <a:latin typeface="Cambria" pitchFamily="18" charset="0"/>
                  </a:rPr>
                  <a:t>Smart Buildings</a:t>
                </a:r>
              </a:p>
            </p:txBody>
          </p:sp>
          <p:sp>
            <p:nvSpPr>
              <p:cNvPr id="35871" name="Rectangle 17"/>
              <p:cNvSpPr>
                <a:spLocks noChangeArrowheads="1"/>
              </p:cNvSpPr>
              <p:nvPr/>
            </p:nvSpPr>
            <p:spPr bwMode="auto">
              <a:xfrm>
                <a:off x="6019801" y="1371600"/>
                <a:ext cx="1219200" cy="149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Offices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Home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Hotel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School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Hospital</a:t>
                </a:r>
              </a:p>
            </p:txBody>
          </p:sp>
        </p:grp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6508377" y="3277900"/>
              <a:ext cx="1447800" cy="1219199"/>
              <a:chOff x="1066800" y="3443288"/>
              <a:chExt cx="1447800" cy="121920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066088" y="3443647"/>
                <a:ext cx="1372942" cy="708081"/>
              </a:xfrm>
              <a:prstGeom prst="rect">
                <a:avLst/>
              </a:prstGeom>
              <a:noFill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IN" sz="2000" dirty="0">
                    <a:solidFill>
                      <a:prstClr val="black"/>
                    </a:solidFill>
                    <a:latin typeface="Cambria" pitchFamily="18" charset="0"/>
                  </a:rPr>
                  <a:t>Smart Landscape</a:t>
                </a:r>
              </a:p>
            </p:txBody>
          </p:sp>
          <p:sp>
            <p:nvSpPr>
              <p:cNvPr id="35869" name="Rectangle 17"/>
              <p:cNvSpPr>
                <a:spLocks noChangeArrowheads="1"/>
              </p:cNvSpPr>
              <p:nvPr/>
            </p:nvSpPr>
            <p:spPr bwMode="auto">
              <a:xfrm>
                <a:off x="1143000" y="4205288"/>
                <a:ext cx="13716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Irrigation System</a:t>
                </a:r>
              </a:p>
            </p:txBody>
          </p:sp>
        </p:grp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3072652" y="1242925"/>
              <a:ext cx="2709584" cy="927847"/>
              <a:chOff x="493058" y="5181600"/>
              <a:chExt cx="2709584" cy="927847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647297" y="5181600"/>
                <a:ext cx="2184008" cy="400081"/>
              </a:xfrm>
              <a:prstGeom prst="rect">
                <a:avLst/>
              </a:prstGeom>
              <a:noFill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IN" sz="2000" dirty="0">
                    <a:solidFill>
                      <a:prstClr val="black"/>
                    </a:solidFill>
                    <a:latin typeface="Cambria" pitchFamily="18" charset="0"/>
                  </a:rPr>
                  <a:t>Smart Transport</a:t>
                </a:r>
              </a:p>
            </p:txBody>
          </p:sp>
          <p:sp>
            <p:nvSpPr>
              <p:cNvPr id="35867" name="Rectangle 17"/>
              <p:cNvSpPr>
                <a:spLocks noChangeArrowheads="1"/>
              </p:cNvSpPr>
              <p:nvPr/>
            </p:nvSpPr>
            <p:spPr bwMode="auto">
              <a:xfrm>
                <a:off x="493058" y="5652247"/>
                <a:ext cx="2709584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Traffic Mgmt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Parking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Area Traffic Control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Road Condition System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Real Time Travel Response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endParaRPr lang="en-US" altLang="en-US" sz="1400">
                  <a:solidFill>
                    <a:srgbClr val="000000"/>
                  </a:solidFill>
                  <a:latin typeface="Cambria" pitchFamily="18" charset="0"/>
                </a:endParaRPr>
              </a:p>
            </p:txBody>
          </p: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6056555" y="5044313"/>
              <a:ext cx="1905000" cy="990600"/>
              <a:chOff x="3962400" y="3962400"/>
              <a:chExt cx="1905000" cy="990600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3962741" y="3961784"/>
                <a:ext cx="1828473" cy="400081"/>
              </a:xfrm>
              <a:prstGeom prst="rect">
                <a:avLst/>
              </a:prstGeom>
              <a:noFill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IN" sz="2000" dirty="0">
                    <a:solidFill>
                      <a:prstClr val="black"/>
                    </a:solidFill>
                    <a:latin typeface="Cambria" pitchFamily="18" charset="0"/>
                  </a:rPr>
                  <a:t>Smart Desks</a:t>
                </a:r>
              </a:p>
            </p:txBody>
          </p:sp>
          <p:sp>
            <p:nvSpPr>
              <p:cNvPr id="35865" name="Rectangle 17"/>
              <p:cNvSpPr>
                <a:spLocks noChangeArrowheads="1"/>
              </p:cNvSpPr>
              <p:nvPr/>
            </p:nvSpPr>
            <p:spPr bwMode="auto">
              <a:xfrm>
                <a:off x="4038600" y="4495800"/>
                <a:ext cx="18288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City Information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</a:pPr>
                <a:r>
                  <a:rPr lang="en-US" altLang="en-US" sz="1400">
                    <a:solidFill>
                      <a:srgbClr val="000000"/>
                    </a:solidFill>
                    <a:latin typeface="Cambria" pitchFamily="18" charset="0"/>
                  </a:rPr>
                  <a:t>Facilitation Centers</a:t>
                </a:r>
              </a:p>
            </p:txBody>
          </p:sp>
        </p:grpSp>
        <p:grpSp>
          <p:nvGrpSpPr>
            <p:cNvPr id="8" name="Group 63"/>
            <p:cNvGrpSpPr>
              <a:grpSpLocks/>
            </p:cNvGrpSpPr>
            <p:nvPr/>
          </p:nvGrpSpPr>
          <p:grpSpPr bwMode="auto">
            <a:xfrm>
              <a:off x="5898776" y="1834587"/>
              <a:ext cx="1981200" cy="990601"/>
              <a:chOff x="3733799" y="3124200"/>
              <a:chExt cx="1981117" cy="9906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3733198" y="3124722"/>
                <a:ext cx="1982350" cy="400081"/>
              </a:xfrm>
              <a:prstGeom prst="rect">
                <a:avLst/>
              </a:prstGeom>
              <a:noFill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IN" sz="2000" dirty="0">
                    <a:solidFill>
                      <a:prstClr val="black"/>
                    </a:solidFill>
                    <a:latin typeface="Cambria" pitchFamily="18" charset="0"/>
                  </a:rPr>
                  <a:t>Smart Streets</a:t>
                </a:r>
              </a:p>
            </p:txBody>
          </p:sp>
          <p:sp>
            <p:nvSpPr>
              <p:cNvPr id="18452" name="Rectangle 17"/>
              <p:cNvSpPr>
                <a:spLocks noChangeArrowheads="1"/>
              </p:cNvSpPr>
              <p:nvPr/>
            </p:nvSpPr>
            <p:spPr bwMode="auto">
              <a:xfrm>
                <a:off x="3809381" y="3658163"/>
                <a:ext cx="1601434" cy="457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  <a:defRPr/>
                </a:pPr>
                <a:r>
                  <a:rPr lang="en-US" altLang="en-US" sz="1400" dirty="0">
                    <a:solidFill>
                      <a:srgbClr val="000000"/>
                    </a:solidFill>
                    <a:latin typeface="Cambria" pitchFamily="18" charset="0"/>
                  </a:rPr>
                  <a:t>Digital Signage</a:t>
                </a:r>
              </a:p>
              <a:p>
                <a:pPr marL="285750" lvl="1" indent="-2254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  <a:defRPr/>
                </a:pPr>
                <a:r>
                  <a:rPr lang="en-US" altLang="en-US" sz="1400" dirty="0">
                    <a:solidFill>
                      <a:srgbClr val="000000"/>
                    </a:solidFill>
                    <a:latin typeface="Cambria" pitchFamily="18" charset="0"/>
                  </a:rPr>
                  <a:t>Streetscape</a:t>
                </a:r>
              </a:p>
              <a:p>
                <a:pPr marL="171450" lvl="1" indent="-111125">
                  <a:lnSpc>
                    <a:spcPts val="1800"/>
                  </a:lnSpc>
                  <a:buSzPct val="100000"/>
                  <a:buFont typeface="Courier New" pitchFamily="49" charset="0"/>
                  <a:buChar char="o"/>
                  <a:defRPr/>
                </a:pPr>
                <a:endParaRPr lang="en-US" altLang="en-US" sz="1400" dirty="0">
                  <a:solidFill>
                    <a:srgbClr val="000000"/>
                  </a:solidFill>
                  <a:latin typeface="Cambria" pitchFamily="18" charset="0"/>
                </a:endParaRPr>
              </a:p>
            </p:txBody>
          </p:sp>
        </p:grp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3486373" y="3085891"/>
              <a:ext cx="1533862" cy="1877113"/>
              <a:chOff x="-561191" y="-896874"/>
              <a:chExt cx="1533862" cy="1877113"/>
            </a:xfrm>
          </p:grpSpPr>
          <p:pic>
            <p:nvPicPr>
              <p:cNvPr id="129027" name="7E42DC26-BD6F-4659-B1E4-8ABE9093C1B1" descr="image0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561191" y="-896874"/>
                <a:ext cx="1533862" cy="6858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-533387" y="-220280"/>
                <a:ext cx="1466587" cy="1200243"/>
              </a:xfrm>
              <a:prstGeom prst="rect">
                <a:avLst/>
              </a:prstGeom>
              <a:noFill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IN" b="1" dirty="0">
                    <a:solidFill>
                      <a:prstClr val="black"/>
                    </a:solidFill>
                    <a:latin typeface="Cambria" pitchFamily="18" charset="0"/>
                  </a:rPr>
                  <a:t>City Command and Control Centre (C4)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3168164" y="5497757"/>
              <a:ext cx="2166550" cy="1014492"/>
            </a:xfrm>
            <a:prstGeom prst="rect">
              <a:avLst/>
            </a:prstGeom>
            <a:no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IN" sz="2000" dirty="0">
                  <a:solidFill>
                    <a:prstClr val="black"/>
                  </a:solidFill>
                  <a:latin typeface="Cambria" pitchFamily="18" charset="0"/>
                </a:rPr>
                <a:t>Smart City Security and Surveillance</a:t>
              </a:r>
            </a:p>
          </p:txBody>
        </p:sp>
        <p:cxnSp>
          <p:nvCxnSpPr>
            <p:cNvPr id="37" name="Straight Arrow Connector 36"/>
            <p:cNvCxnSpPr>
              <a:stCxn id="58" idx="3"/>
              <a:endCxn id="44" idx="1"/>
            </p:cNvCxnSpPr>
            <p:nvPr/>
          </p:nvCxnSpPr>
          <p:spPr>
            <a:xfrm flipV="1">
              <a:off x="4980764" y="2035150"/>
              <a:ext cx="917411" cy="23274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58" idx="3"/>
              <a:endCxn id="39" idx="1"/>
            </p:cNvCxnSpPr>
            <p:nvPr/>
          </p:nvCxnSpPr>
          <p:spPr>
            <a:xfrm flipV="1">
              <a:off x="4980764" y="3632299"/>
              <a:ext cx="1526901" cy="7303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58" idx="3"/>
              <a:endCxn id="49" idx="1"/>
            </p:cNvCxnSpPr>
            <p:nvPr/>
          </p:nvCxnSpPr>
          <p:spPr>
            <a:xfrm>
              <a:off x="4980764" y="4362606"/>
              <a:ext cx="1076132" cy="8811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58" idx="2"/>
              <a:endCxn id="60" idx="0"/>
            </p:cNvCxnSpPr>
            <p:nvPr/>
          </p:nvCxnSpPr>
          <p:spPr>
            <a:xfrm rot="16200000" flipH="1">
              <a:off x="3981544" y="5228655"/>
              <a:ext cx="535029" cy="3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58" idx="1"/>
              <a:endCxn id="23" idx="3"/>
            </p:cNvCxnSpPr>
            <p:nvPr/>
          </p:nvCxnSpPr>
          <p:spPr>
            <a:xfrm rot="10800000" flipV="1">
              <a:off x="2514231" y="4362606"/>
              <a:ext cx="999946" cy="5239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8" idx="1"/>
              <a:endCxn id="26" idx="3"/>
            </p:cNvCxnSpPr>
            <p:nvPr/>
          </p:nvCxnSpPr>
          <p:spPr>
            <a:xfrm rot="10800000">
              <a:off x="2514231" y="2081190"/>
              <a:ext cx="999946" cy="22814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129027" idx="0"/>
            </p:cNvCxnSpPr>
            <p:nvPr/>
          </p:nvCxnSpPr>
          <p:spPr>
            <a:xfrm rot="5400000" flipH="1" flipV="1">
              <a:off x="4125222" y="2952796"/>
              <a:ext cx="261958" cy="47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hord 66"/>
          <p:cNvSpPr/>
          <p:nvPr/>
        </p:nvSpPr>
        <p:spPr>
          <a:xfrm rot="16200000">
            <a:off x="2479675" y="-1355725"/>
            <a:ext cx="4346575" cy="7921625"/>
          </a:xfrm>
          <a:prstGeom prst="chord">
            <a:avLst>
              <a:gd name="adj1" fmla="val 3449278"/>
              <a:gd name="adj2" fmla="val 181408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43263" y="2144713"/>
            <a:ext cx="2514600" cy="762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City Control and Command Center (C4)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92338" y="1035050"/>
            <a:ext cx="1828800" cy="533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(Transport)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9663" y="1827213"/>
            <a:ext cx="1828800" cy="533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 (Water)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09663" y="2619375"/>
            <a:ext cx="1828800" cy="533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(SWM)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19250" y="3411538"/>
            <a:ext cx="1828800" cy="533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(DCS)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21250" y="1035050"/>
            <a:ext cx="1981200" cy="533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 </a:t>
            </a:r>
            <a:r>
              <a:rPr lang="en-US" sz="1100" b="1" dirty="0">
                <a:solidFill>
                  <a:prstClr val="white"/>
                </a:solidFill>
                <a:latin typeface="Cambria" pitchFamily="18" charset="0"/>
              </a:rPr>
              <a:t>Building Package-A</a:t>
            </a:r>
            <a:endParaRPr lang="en-US" sz="14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62663" y="1827213"/>
            <a:ext cx="1981200" cy="533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 </a:t>
            </a:r>
            <a:r>
              <a:rPr lang="en-US" sz="1100" b="1" dirty="0">
                <a:solidFill>
                  <a:prstClr val="white"/>
                </a:solidFill>
                <a:latin typeface="Cambria" pitchFamily="18" charset="0"/>
              </a:rPr>
              <a:t>Building Package-B</a:t>
            </a:r>
            <a:endParaRPr lang="en-US" sz="14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062663" y="2628900"/>
            <a:ext cx="1981200" cy="533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 </a:t>
            </a:r>
            <a:r>
              <a:rPr lang="en-US" sz="1100" b="1" dirty="0">
                <a:solidFill>
                  <a:prstClr val="white"/>
                </a:solidFill>
                <a:latin typeface="Cambria" pitchFamily="18" charset="0"/>
              </a:rPr>
              <a:t>Building Package-C</a:t>
            </a:r>
            <a:endParaRPr lang="en-US" sz="14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78488" y="3411538"/>
            <a:ext cx="2133600" cy="533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 </a:t>
            </a:r>
            <a:r>
              <a:rPr lang="en-US" sz="1100" b="1" dirty="0">
                <a:solidFill>
                  <a:prstClr val="white"/>
                </a:solidFill>
                <a:latin typeface="Cambria" pitchFamily="18" charset="0"/>
              </a:rPr>
              <a:t>Building Package-n</a:t>
            </a:r>
            <a:r>
              <a:rPr lang="en-US" sz="1100" b="1" baseline="30000" dirty="0">
                <a:solidFill>
                  <a:prstClr val="white"/>
                </a:solidFill>
                <a:latin typeface="Cambria" pitchFamily="18" charset="0"/>
              </a:rPr>
              <a:t>th</a:t>
            </a:r>
            <a:endParaRPr lang="en-US" sz="1400" baseline="30000" dirty="0">
              <a:solidFill>
                <a:prstClr val="white"/>
              </a:solidFill>
              <a:latin typeface="Cambria" pitchFamily="18" charset="0"/>
            </a:endParaRPr>
          </a:p>
        </p:txBody>
      </p:sp>
      <p:cxnSp>
        <p:nvCxnSpPr>
          <p:cNvPr id="18" name="Straight Arrow Connector 17"/>
          <p:cNvCxnSpPr>
            <a:stCxn id="8" idx="3"/>
            <a:endCxn id="6" idx="0"/>
          </p:cNvCxnSpPr>
          <p:nvPr/>
        </p:nvCxnSpPr>
        <p:spPr>
          <a:xfrm>
            <a:off x="4021138" y="1301750"/>
            <a:ext cx="479425" cy="842963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  <a:endCxn id="6" idx="1"/>
          </p:cNvCxnSpPr>
          <p:nvPr/>
        </p:nvCxnSpPr>
        <p:spPr>
          <a:xfrm>
            <a:off x="2938463" y="2093913"/>
            <a:ext cx="304800" cy="43180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1"/>
            <a:endCxn id="12" idx="3"/>
          </p:cNvCxnSpPr>
          <p:nvPr/>
        </p:nvCxnSpPr>
        <p:spPr>
          <a:xfrm flipH="1">
            <a:off x="2938463" y="2525713"/>
            <a:ext cx="304800" cy="360362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3" idx="3"/>
          </p:cNvCxnSpPr>
          <p:nvPr/>
        </p:nvCxnSpPr>
        <p:spPr>
          <a:xfrm flipH="1">
            <a:off x="3448050" y="2906713"/>
            <a:ext cx="1052513" cy="771525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2"/>
            <a:endCxn id="17" idx="1"/>
          </p:cNvCxnSpPr>
          <p:nvPr/>
        </p:nvCxnSpPr>
        <p:spPr>
          <a:xfrm>
            <a:off x="4500563" y="2906713"/>
            <a:ext cx="1177925" cy="771525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16" idx="1"/>
          </p:cNvCxnSpPr>
          <p:nvPr/>
        </p:nvCxnSpPr>
        <p:spPr>
          <a:xfrm>
            <a:off x="5757863" y="2525713"/>
            <a:ext cx="304800" cy="369887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3"/>
            <a:endCxn id="15" idx="1"/>
          </p:cNvCxnSpPr>
          <p:nvPr/>
        </p:nvCxnSpPr>
        <p:spPr>
          <a:xfrm flipV="1">
            <a:off x="5757863" y="2093913"/>
            <a:ext cx="304800" cy="43180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" idx="0"/>
            <a:endCxn id="14" idx="1"/>
          </p:cNvCxnSpPr>
          <p:nvPr/>
        </p:nvCxnSpPr>
        <p:spPr>
          <a:xfrm flipV="1">
            <a:off x="4500563" y="1301750"/>
            <a:ext cx="420687" cy="842963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713163" y="3843338"/>
            <a:ext cx="1651000" cy="79216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Security &amp; Vigilance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latin typeface="Cambria" pitchFamily="18" charset="0"/>
              </a:rPr>
              <a:t>Control Center</a:t>
            </a:r>
          </a:p>
        </p:txBody>
      </p:sp>
      <p:cxnSp>
        <p:nvCxnSpPr>
          <p:cNvPr id="28" name="Straight Arrow Connector 27"/>
          <p:cNvCxnSpPr>
            <a:stCxn id="6" idx="2"/>
            <a:endCxn id="27" idx="0"/>
          </p:cNvCxnSpPr>
          <p:nvPr/>
        </p:nvCxnSpPr>
        <p:spPr>
          <a:xfrm>
            <a:off x="4500563" y="2906713"/>
            <a:ext cx="38100" cy="936625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3850" y="222250"/>
            <a:ext cx="3976688" cy="347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lvl="2" indent="-1588" hangingPunct="0">
              <a:lnSpc>
                <a:spcPts val="2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Central Command &amp; Control</a:t>
            </a:r>
          </a:p>
        </p:txBody>
      </p:sp>
      <p:pic>
        <p:nvPicPr>
          <p:cNvPr id="31" name="Picture 2" descr="C:\Users\bamrutiya\Pictures\PPT images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964" y="4310748"/>
            <a:ext cx="3451764" cy="191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" descr="C:\Users\bamrutiya\Pictures\PPT images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310748"/>
            <a:ext cx="3410112" cy="191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2" descr="C:\Users\bamrutiya\Pictures\PPT imag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5003099"/>
            <a:ext cx="1933103" cy="1205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Rounded Rectangle 69"/>
          <p:cNvSpPr/>
          <p:nvPr/>
        </p:nvSpPr>
        <p:spPr>
          <a:xfrm>
            <a:off x="395288" y="6254750"/>
            <a:ext cx="7705725" cy="5048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36538" indent="-236538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C4 will take critical live feeds from all Control Centers</a:t>
            </a:r>
          </a:p>
          <a:p>
            <a:pPr marL="236538" indent="-236538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ambria" pitchFamily="18" charset="0"/>
              </a:rPr>
              <a:t>C4 will take remedial actions in case of emergency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850" y="188913"/>
            <a:ext cx="17303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hangingPunct="0">
              <a:lnSpc>
                <a:spcPts val="24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Data Centre</a:t>
            </a: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6175827" y="1763486"/>
            <a:ext cx="2968173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mbria" pitchFamily="18" charset="0"/>
              </a:rPr>
              <a:t>Tier IV Data Centre</a:t>
            </a:r>
          </a:p>
          <a:p>
            <a:pPr marL="228600" indent="-2286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mbria" pitchFamily="18" charset="0"/>
              </a:rPr>
              <a:t>900 Racks</a:t>
            </a:r>
          </a:p>
          <a:p>
            <a:pPr marL="228600" indent="-2286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mbria" pitchFamily="18" charset="0"/>
              </a:rPr>
              <a:t>0.1 Mn </a:t>
            </a:r>
            <a:r>
              <a:rPr lang="en-US" dirty="0" err="1">
                <a:latin typeface="Cambria" pitchFamily="18" charset="0"/>
              </a:rPr>
              <a:t>Sqft</a:t>
            </a:r>
            <a:endParaRPr lang="en-US" dirty="0">
              <a:latin typeface="Cambria" pitchFamily="18" charset="0"/>
            </a:endParaRPr>
          </a:p>
          <a:p>
            <a:pPr marL="228600" indent="-2286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mbria" pitchFamily="18" charset="0"/>
              </a:rPr>
              <a:t>Investment of around Rs. 150 Cr</a:t>
            </a:r>
          </a:p>
          <a:p>
            <a:pPr marL="228600" indent="-2286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mbria" pitchFamily="18" charset="0"/>
              </a:rPr>
              <a:t>Employment Generation-  </a:t>
            </a:r>
            <a:r>
              <a:rPr lang="en-US" dirty="0" smtClean="0">
                <a:latin typeface="Cambria" pitchFamily="18" charset="0"/>
              </a:rPr>
              <a:t>100</a:t>
            </a:r>
          </a:p>
          <a:p>
            <a:pPr marL="228600" indent="-22860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Cambria" pitchFamily="18" charset="0"/>
              </a:rPr>
              <a:t>To be operational by 1</a:t>
            </a:r>
            <a:r>
              <a:rPr lang="en-US" baseline="30000" dirty="0" smtClean="0">
                <a:latin typeface="Cambria" pitchFamily="18" charset="0"/>
              </a:rPr>
              <a:t>st</a:t>
            </a:r>
            <a:r>
              <a:rPr lang="en-US" dirty="0" smtClean="0">
                <a:latin typeface="Cambria" pitchFamily="18" charset="0"/>
              </a:rPr>
              <a:t> June-2015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7" name="Picture 6" descr=" 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8050" y="1110682"/>
            <a:ext cx="3155950" cy="4492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D:\Nisarg Acharya\Calendar Images\2015\Data Centre 3D 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252" y="885369"/>
            <a:ext cx="5631548" cy="4223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81744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7"/>
          <p:cNvSpPr>
            <a:spLocks noChangeArrowheads="1"/>
          </p:cNvSpPr>
          <p:nvPr/>
        </p:nvSpPr>
        <p:spPr bwMode="auto">
          <a:xfrm>
            <a:off x="4267200" y="5924550"/>
            <a:ext cx="38798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lvl="1" indent="-236538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 2" pitchFamily="18" charset="2"/>
              <a:buChar char=""/>
            </a:pPr>
            <a:r>
              <a:rPr lang="en-GB" sz="1200" i="1" dirty="0"/>
              <a:t>24% saving on building management system</a:t>
            </a:r>
          </a:p>
          <a:p>
            <a:pPr marL="236538" lvl="1" indent="-236538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 2" pitchFamily="18" charset="2"/>
              <a:buChar char=""/>
            </a:pPr>
            <a:r>
              <a:rPr lang="en-GB" sz="1200" i="1" dirty="0"/>
              <a:t>4.5% saving on total build cost</a:t>
            </a:r>
          </a:p>
          <a:p>
            <a:pPr marL="236538" lvl="1" indent="-236538">
              <a:lnSpc>
                <a:spcPct val="80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 2" pitchFamily="18" charset="2"/>
              <a:buChar char=""/>
            </a:pPr>
            <a:r>
              <a:rPr lang="en-GB" sz="1200" i="1" dirty="0"/>
              <a:t>36% saving on operational expenditure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251192"/>
            <a:ext cx="6705600" cy="278666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914400" eaLnBrk="0" hangingPunct="0">
              <a:lnSpc>
                <a:spcPts val="2400"/>
              </a:lnSpc>
              <a:buClr>
                <a:schemeClr val="accent1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Intelligent Buildings</a:t>
            </a:r>
          </a:p>
        </p:txBody>
      </p:sp>
      <p:grpSp>
        <p:nvGrpSpPr>
          <p:cNvPr id="2" name="Group 19"/>
          <p:cNvGrpSpPr/>
          <p:nvPr/>
        </p:nvGrpSpPr>
        <p:grpSpPr>
          <a:xfrm>
            <a:off x="185738" y="895351"/>
            <a:ext cx="8536194" cy="5715000"/>
            <a:chOff x="185738" y="609600"/>
            <a:chExt cx="8958262" cy="5997575"/>
          </a:xfrm>
        </p:grpSpPr>
        <p:pic>
          <p:nvPicPr>
            <p:cNvPr id="8" name="Picture 11" descr="B_0308_Intell_Buildings2"/>
            <p:cNvPicPr>
              <a:picLocks noChangeAspect="1" noChangeArrowheads="1"/>
            </p:cNvPicPr>
            <p:nvPr/>
          </p:nvPicPr>
          <p:blipFill>
            <a:blip r:embed="rId3" cstate="print"/>
            <a:srcRect r="48097"/>
            <a:stretch>
              <a:fillRect/>
            </a:stretch>
          </p:blipFill>
          <p:spPr bwMode="auto">
            <a:xfrm>
              <a:off x="185738" y="609600"/>
              <a:ext cx="2874962" cy="5997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outerShdw blurRad="50800" dist="114300" dir="2400000" algn="l" rotWithShape="0">
                <a:prstClr val="black">
                  <a:alpha val="9000"/>
                </a:prstClr>
              </a:outerShdw>
            </a:effectLst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2479675" y="1654175"/>
              <a:ext cx="6664325" cy="4159250"/>
              <a:chOff x="2479675" y="1905000"/>
              <a:chExt cx="6664325" cy="4159250"/>
            </a:xfrm>
          </p:grpSpPr>
          <p:grpSp>
            <p:nvGrpSpPr>
              <p:cNvPr id="4" name="Group 25"/>
              <p:cNvGrpSpPr>
                <a:grpSpLocks/>
              </p:cNvGrpSpPr>
              <p:nvPr/>
            </p:nvGrpSpPr>
            <p:grpSpPr bwMode="auto">
              <a:xfrm>
                <a:off x="2895600" y="1905001"/>
                <a:ext cx="6248400" cy="4159249"/>
                <a:chOff x="2908300" y="2222501"/>
                <a:chExt cx="6248400" cy="4159249"/>
              </a:xfrm>
            </p:grpSpPr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2908300" y="2222501"/>
                  <a:ext cx="6248400" cy="3657601"/>
                  <a:chOff x="2895163" y="923379"/>
                  <a:chExt cx="4955722" cy="2900910"/>
                </a:xfrm>
              </p:grpSpPr>
              <p:pic>
                <p:nvPicPr>
                  <p:cNvPr id="17" name="Picture 11" descr="B_0308_Intell_Buildings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56251" t="1218" b="50582"/>
                  <a:stretch>
                    <a:fillRect/>
                  </a:stretch>
                </p:blipFill>
                <p:spPr bwMode="auto">
                  <a:xfrm>
                    <a:off x="2895163" y="933452"/>
                    <a:ext cx="2423721" cy="2890837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190500" cap="rnd">
                    <a:noFill/>
                  </a:ln>
                  <a:effectLst>
                    <a:outerShdw blurRad="50800" dist="114300" dir="2400000" algn="l" rotWithShape="0">
                      <a:prstClr val="black">
                        <a:alpha val="9000"/>
                      </a:prstClr>
                    </a:outerShdw>
                  </a:effectLst>
                </p:spPr>
              </p:pic>
              <p:pic>
                <p:nvPicPr>
                  <p:cNvPr id="18" name="Picture 11" descr="B_0308_Intell_Buildings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56129" t="49922" b="1878"/>
                  <a:stretch>
                    <a:fillRect/>
                  </a:stretch>
                </p:blipFill>
                <p:spPr bwMode="auto">
                  <a:xfrm>
                    <a:off x="5420869" y="923379"/>
                    <a:ext cx="2430016" cy="2890837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190500" cap="rnd">
                    <a:noFill/>
                  </a:ln>
                  <a:effectLst>
                    <a:outerShdw blurRad="50800" dist="114300" dir="2400000" algn="l" rotWithShape="0">
                      <a:prstClr val="black">
                        <a:alpha val="9000"/>
                      </a:prstClr>
                    </a:outerShdw>
                  </a:effectLst>
                </p:spPr>
              </p:pic>
            </p:grpSp>
            <p:cxnSp>
              <p:nvCxnSpPr>
                <p:cNvPr id="14" name="Elbow Connector 13"/>
                <p:cNvCxnSpPr/>
                <p:nvPr/>
              </p:nvCxnSpPr>
              <p:spPr>
                <a:xfrm>
                  <a:off x="2924175" y="5880100"/>
                  <a:ext cx="3175000" cy="482600"/>
                </a:xfrm>
                <a:prstGeom prst="bentConnector3">
                  <a:avLst>
                    <a:gd name="adj1" fmla="val 0"/>
                  </a:avLst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rot="5400000">
                  <a:off x="5600700" y="5861050"/>
                  <a:ext cx="104140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Rectangle 11"/>
              <p:cNvSpPr/>
              <p:nvPr/>
            </p:nvSpPr>
            <p:spPr>
              <a:xfrm>
                <a:off x="2479675" y="2486025"/>
                <a:ext cx="425450" cy="30099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2476500" y="2733675"/>
              <a:ext cx="4572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5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7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32777" name="Group 7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10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3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4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  <p:sp>
        <p:nvSpPr>
          <p:cNvPr id="16387" name="Rectangle 26"/>
          <p:cNvSpPr>
            <a:spLocks noChangeArrowheads="1"/>
          </p:cNvSpPr>
          <p:nvPr/>
        </p:nvSpPr>
        <p:spPr bwMode="auto">
          <a:xfrm>
            <a:off x="609600" y="1187450"/>
            <a:ext cx="79248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marL="520700" lvl="1" indent="-342900" fontAlgn="ctr">
              <a:lnSpc>
                <a:spcPts val="2000"/>
              </a:lnSpc>
              <a:spcAft>
                <a:spcPts val="600"/>
              </a:spcAft>
              <a:defRPr/>
            </a:pPr>
            <a:r>
              <a:rPr lang="en-US" sz="1400" b="1" spc="6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GUJARAT’S STRENGTHS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Traditional business community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High growth economy-- &gt;10 % over last five years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Pool of trained manpower</a:t>
            </a:r>
          </a:p>
          <a:p>
            <a:pPr marL="800100" lvl="3" indent="-342900">
              <a:lnSpc>
                <a:spcPts val="2000"/>
              </a:lnSpc>
              <a:buSzPts val="1800"/>
              <a:buFont typeface="Wingdings" pitchFamily="2" charset="2"/>
              <a:buChar char="v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CAs</a:t>
            </a:r>
          </a:p>
          <a:p>
            <a:pPr marL="800100" lvl="3" indent="-342900">
              <a:lnSpc>
                <a:spcPts val="2000"/>
              </a:lnSpc>
              <a:buSzPts val="1800"/>
              <a:buFont typeface="Wingdings" pitchFamily="2" charset="2"/>
              <a:buChar char="v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Commerce graduates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Active Capital Markets-- &gt;Gujarat contributes 30% of stock market capitalisation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Proactive Government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43% urban population envisioned to be 50% by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96850"/>
            <a:ext cx="1965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0900" lvl="2" indent="-8509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Why Gujarat?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4267200"/>
            <a:ext cx="7924800" cy="1684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20700" lvl="1" indent="-342900" fontAlgn="ctr">
              <a:lnSpc>
                <a:spcPts val="2000"/>
              </a:lnSpc>
              <a:spcAft>
                <a:spcPts val="600"/>
              </a:spcAft>
              <a:defRPr/>
            </a:pPr>
            <a:r>
              <a:rPr lang="en-US" sz="1400" b="1" spc="6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KEY COMPETITIVE FACTOR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People - Gujarat has an adequate employable pool and offers high potential for inward migration  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Business Environment - Gujarat has demonstrated successfully its forte of providing conducive business environment  </a:t>
            </a:r>
          </a:p>
          <a:p>
            <a:pPr marL="520700" lvl="1" indent="-342900">
              <a:lnSpc>
                <a:spcPts val="2000"/>
              </a:lnSpc>
              <a:buSzPts val="1800"/>
              <a:buFont typeface="Arial" pitchFamily="34" charset="0"/>
              <a:buChar char="•"/>
              <a:defRPr/>
            </a:pPr>
            <a:r>
              <a:rPr lang="en-US" sz="1400" spc="60" dirty="0">
                <a:latin typeface="Arial" pitchFamily="34" charset="0"/>
                <a:cs typeface="Arial" pitchFamily="34" charset="0"/>
              </a:rPr>
              <a:t>General Competitiveness - Overall, the state stands tall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850" y="188913"/>
            <a:ext cx="5745163" cy="371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50900" lvl="2" indent="-914400" hangingPunct="0">
              <a:lnSpc>
                <a:spcPts val="24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N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Office Buildings – GIFT ONE and GIFT TWO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884611" y="1056479"/>
            <a:ext cx="4829175" cy="4994957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marL="360363" indent="-360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defRPr/>
            </a:pP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BUA –approx. 0.8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(each)</a:t>
            </a:r>
          </a:p>
          <a:p>
            <a:pPr algn="just">
              <a:buFontTx/>
              <a:buChar char="•"/>
              <a:defRPr/>
            </a:pP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Structure: Basement + 28 Floors</a:t>
            </a:r>
          </a:p>
          <a:p>
            <a:pPr algn="just">
              <a:buFontTx/>
              <a:buChar char="•"/>
              <a:defRPr/>
            </a:pP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Tallest Buildings in Gujarat</a:t>
            </a:r>
          </a:p>
          <a:p>
            <a:pPr algn="just">
              <a:lnSpc>
                <a:spcPct val="107000"/>
              </a:lnSpc>
              <a:buFontTx/>
              <a:buChar char="•"/>
              <a:defRPr/>
            </a:pPr>
            <a:endParaRPr lang="en-IN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Tx/>
              <a:buChar char="•"/>
              <a:defRPr/>
            </a:pPr>
            <a:r>
              <a:rPr lang="en-I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 A Commercial Office space with high end technical specifications and features like district cooling, vacuum based waste management system, Intelligent Building Management System, Energy Efficient Green Building</a:t>
            </a:r>
          </a:p>
          <a:p>
            <a:pPr marL="0" indent="0" algn="just">
              <a:lnSpc>
                <a:spcPct val="107000"/>
              </a:lnSpc>
              <a:defRPr/>
            </a:pPr>
            <a:endParaRPr lang="en-IN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Tx/>
              <a:buChar char="•"/>
              <a:defRPr/>
            </a:pPr>
            <a:r>
              <a:rPr lang="en-IN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transportation: Through 12 high speed elevators with a speed of 4m/sec</a:t>
            </a:r>
          </a:p>
          <a:p>
            <a:pPr algn="just">
              <a:buFontTx/>
              <a:buChar char="•"/>
              <a:defRPr/>
            </a:pPr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jjshah\AppData\Local\Microsoft\Windows\Temporary Internet Files\Content.Outlook\ASDR3OGW\BUILDING GIFT.jpg"/>
          <p:cNvPicPr>
            <a:picLocks noChangeAspect="1" noChangeArrowheads="1"/>
          </p:cNvPicPr>
          <p:nvPr/>
        </p:nvPicPr>
        <p:blipFill>
          <a:blip r:embed="rId2"/>
          <a:srcRect l="37670" b="13397"/>
          <a:stretch>
            <a:fillRect/>
          </a:stretch>
        </p:blipFill>
        <p:spPr bwMode="auto">
          <a:xfrm>
            <a:off x="266008" y="806335"/>
            <a:ext cx="3013364" cy="274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C:\Users\jjshah\AppData\Local\Microsoft\Windows\Temporary Internet Files\Content.Outlook\ASDR3OGW\PHOTO BLD 2 (1).jpg"/>
          <p:cNvPicPr>
            <a:picLocks noChangeAspect="1" noChangeArrowheads="1"/>
          </p:cNvPicPr>
          <p:nvPr/>
        </p:nvPicPr>
        <p:blipFill>
          <a:blip r:embed="rId3"/>
          <a:srcRect l="27192" r="9091"/>
          <a:stretch>
            <a:fillRect/>
          </a:stretch>
        </p:blipFill>
        <p:spPr bwMode="auto">
          <a:xfrm>
            <a:off x="266011" y="3800200"/>
            <a:ext cx="3072275" cy="2711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76200"/>
            <a:ext cx="8991600" cy="519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dirty="0">
                <a:latin typeface="Cambria" pitchFamily="18" charset="0"/>
              </a:rPr>
              <a:t>International Award/Recognition</a:t>
            </a:r>
          </a:p>
        </p:txBody>
      </p:sp>
      <p:sp>
        <p:nvSpPr>
          <p:cNvPr id="30" name="Rectangle 5"/>
          <p:cNvSpPr txBox="1">
            <a:spLocks/>
          </p:cNvSpPr>
          <p:nvPr/>
        </p:nvSpPr>
        <p:spPr bwMode="auto">
          <a:xfrm>
            <a:off x="0" y="781050"/>
            <a:ext cx="8896350" cy="5024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lvl="1" algn="just" eaLnBrk="0" hangingPunct="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1" kern="0" dirty="0">
              <a:latin typeface="Book Antiqua" pitchFamily="18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136476" y="854052"/>
            <a:ext cx="8939284" cy="63740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lIns="65306" tIns="32653" rIns="65306" bIns="32653"/>
          <a:lstStyle/>
          <a:p>
            <a:pPr marL="0" lvl="1" indent="-12700" algn="just" eaLnBrk="0" hangingPunct="0">
              <a:spcBef>
                <a:spcPct val="20000"/>
              </a:spcBef>
              <a:buSzPct val="100000"/>
              <a:buFont typeface="Wingdings" pitchFamily="2" charset="2"/>
              <a:buChar char="q"/>
              <a:defRPr/>
            </a:pPr>
            <a:r>
              <a:rPr lang="en-US" sz="1500" b="1" kern="0" dirty="0" smtClean="0">
                <a:latin typeface="Book Antiqua" pitchFamily="18" charset="0"/>
              </a:rPr>
              <a:t>GIFT City has been conferred as “Smart City of Future” by Cisco Technology Award 2014</a:t>
            </a:r>
          </a:p>
          <a:p>
            <a:pPr marL="0" lvl="1" indent="-12700" algn="just" eaLnBrk="0" hangingPunct="0">
              <a:spcBef>
                <a:spcPct val="20000"/>
              </a:spcBef>
              <a:buSzPct val="100000"/>
              <a:buFont typeface="Wingdings" pitchFamily="2" charset="2"/>
              <a:buChar char="q"/>
              <a:defRPr/>
            </a:pPr>
            <a:endParaRPr lang="en-US" sz="1500" b="1" kern="0" dirty="0" smtClean="0">
              <a:latin typeface="Book Antiqua" pitchFamily="18" charset="0"/>
            </a:endParaRPr>
          </a:p>
          <a:p>
            <a:pPr marL="0" lvl="1" indent="-12700" algn="just" eaLnBrk="0" hangingPunct="0">
              <a:spcBef>
                <a:spcPct val="20000"/>
              </a:spcBef>
              <a:buSzPct val="100000"/>
              <a:buFont typeface="Wingdings" pitchFamily="2" charset="2"/>
              <a:buChar char="q"/>
              <a:defRPr/>
            </a:pPr>
            <a:r>
              <a:rPr lang="en-US" sz="1500" b="1" kern="0" dirty="0" smtClean="0">
                <a:latin typeface="Book Antiqua" pitchFamily="18" charset="0"/>
              </a:rPr>
              <a:t>GIFT is recipient of IDC ICONIC Award 2014 in Government Sector category </a:t>
            </a:r>
          </a:p>
          <a:p>
            <a:pPr marL="0" lvl="1" indent="-12700" algn="just" eaLnBrk="0" hangingPunct="0">
              <a:spcBef>
                <a:spcPct val="20000"/>
              </a:spcBef>
              <a:buSzPct val="100000"/>
              <a:buFont typeface="Wingdings" pitchFamily="2" charset="2"/>
              <a:buChar char="q"/>
              <a:defRPr/>
            </a:pPr>
            <a:endParaRPr lang="en-US" sz="1500" b="1" kern="0" dirty="0" smtClean="0">
              <a:latin typeface="Book Antiqua" pitchFamily="18" charset="0"/>
            </a:endParaRPr>
          </a:p>
          <a:p>
            <a:pPr marL="0" lvl="1" indent="-12700" algn="just" eaLnBrk="0" hangingPunct="0">
              <a:spcBef>
                <a:spcPct val="20000"/>
              </a:spcBef>
              <a:buSzPct val="100000"/>
              <a:buFont typeface="Wingdings" pitchFamily="2" charset="2"/>
              <a:buChar char="q"/>
              <a:defRPr/>
            </a:pPr>
            <a:r>
              <a:rPr lang="en-US" sz="1500" b="1" kern="0" dirty="0" smtClean="0">
                <a:latin typeface="Book Antiqua" pitchFamily="18" charset="0"/>
              </a:rPr>
              <a:t>GIFT won e-LETS Award 2014 for “Innovative Solutions for Smart City” </a:t>
            </a:r>
          </a:p>
          <a:p>
            <a:pPr marL="0" lvl="1" indent="-12700" algn="just" eaLnBrk="0" hangingPunct="0">
              <a:spcBef>
                <a:spcPct val="20000"/>
              </a:spcBef>
              <a:buSzPct val="100000"/>
              <a:buFont typeface="Wingdings" pitchFamily="2" charset="2"/>
              <a:buChar char="q"/>
              <a:defRPr/>
            </a:pPr>
            <a:endParaRPr lang="en-US" sz="1500" b="1" kern="0" dirty="0" smtClean="0">
              <a:latin typeface="Book Antiqua" pitchFamily="18" charset="0"/>
            </a:endParaRPr>
          </a:p>
          <a:p>
            <a:pPr marL="0" lvl="1" indent="-12700" algn="just" eaLnBrk="0" hangingPunct="0">
              <a:spcBef>
                <a:spcPct val="20000"/>
              </a:spcBef>
              <a:buSzPct val="100000"/>
              <a:buFont typeface="Wingdings" pitchFamily="2" charset="2"/>
              <a:buChar char="q"/>
              <a:defRPr/>
            </a:pPr>
            <a:r>
              <a:rPr lang="en-US" sz="1500" b="1" kern="0" dirty="0" smtClean="0">
                <a:latin typeface="Book Antiqua" pitchFamily="18" charset="0"/>
              </a:rPr>
              <a:t>GIFT City was  awarded  “Best Industrial Development &amp; Expansion” by  the  “World Finance Infrastructure Investment Awards - 2012” at London. ( beating </a:t>
            </a:r>
            <a:r>
              <a:rPr lang="en-US" sz="1500" b="1" kern="0" dirty="0" err="1" smtClean="0">
                <a:latin typeface="Book Antiqua" pitchFamily="18" charset="0"/>
              </a:rPr>
              <a:t>Songdo</a:t>
            </a:r>
            <a:r>
              <a:rPr lang="en-US" sz="1500" b="1" kern="0" dirty="0" smtClean="0">
                <a:latin typeface="Book Antiqua" pitchFamily="18" charset="0"/>
              </a:rPr>
              <a:t> – South Korea &amp; Moscow International Finance Center – Russia) </a:t>
            </a:r>
          </a:p>
          <a:p>
            <a:pPr marL="0" lvl="1" indent="-12700" algn="just" eaLnBrk="0" hangingPunct="0">
              <a:spcBef>
                <a:spcPct val="20000"/>
              </a:spcBef>
              <a:buClr>
                <a:schemeClr val="accent3"/>
              </a:buClr>
              <a:buSzPct val="100000"/>
              <a:buFont typeface="Wingdings" pitchFamily="2" charset="2"/>
              <a:buChar char="q"/>
              <a:defRPr/>
            </a:pPr>
            <a:endParaRPr lang="en-US" sz="1500" b="1" kern="0" dirty="0">
              <a:latin typeface="Book Antiqua" pitchFamily="18" charset="0"/>
            </a:endParaRPr>
          </a:p>
          <a:p>
            <a:pPr marL="0" lvl="1" indent="-12700" algn="just" eaLnBrk="0" hangingPunct="0">
              <a:spcBef>
                <a:spcPct val="20000"/>
              </a:spcBef>
              <a:buSzPct val="100000"/>
              <a:buFont typeface="Wingdings" pitchFamily="2" charset="2"/>
              <a:buChar char="q"/>
              <a:defRPr/>
            </a:pPr>
            <a:r>
              <a:rPr lang="en-US" sz="1500" b="1" kern="0" dirty="0">
                <a:latin typeface="Book Antiqua" pitchFamily="18" charset="0"/>
              </a:rPr>
              <a:t>GIFT City is amongst  the 10 top </a:t>
            </a:r>
            <a:r>
              <a:rPr lang="en-US" sz="1500" b="1" kern="0" dirty="0" smtClean="0">
                <a:latin typeface="Book Antiqua" pitchFamily="18" charset="0"/>
              </a:rPr>
              <a:t>infrastructure projects </a:t>
            </a:r>
            <a:r>
              <a:rPr lang="en-US" sz="1500" b="1" kern="0" dirty="0">
                <a:latin typeface="Book Antiqua" pitchFamily="18" charset="0"/>
              </a:rPr>
              <a:t>of India according to Economic Times and </a:t>
            </a:r>
            <a:r>
              <a:rPr lang="en-US" sz="1500" b="1" kern="0" dirty="0" err="1">
                <a:latin typeface="Book Antiqua" pitchFamily="18" charset="0"/>
              </a:rPr>
              <a:t>Rediff</a:t>
            </a:r>
            <a:endParaRPr lang="en-US" sz="1500" b="1" kern="0" dirty="0">
              <a:latin typeface="Book Antiqua" pitchFamily="18" charset="0"/>
            </a:endParaRPr>
          </a:p>
          <a:p>
            <a:pPr marL="0" lvl="1" indent="-12700" algn="just" eaLnBrk="0" hangingPunct="0">
              <a:spcBef>
                <a:spcPct val="20000"/>
              </a:spcBef>
              <a:buClr>
                <a:schemeClr val="accent3"/>
              </a:buClr>
              <a:buSzPct val="100000"/>
              <a:buFont typeface="Wingdings" pitchFamily="2" charset="2"/>
              <a:buChar char="q"/>
              <a:defRPr/>
            </a:pPr>
            <a:endParaRPr lang="en-US" sz="1500" b="1" kern="0" dirty="0">
              <a:latin typeface="Book Antiqua" pitchFamily="18" charset="0"/>
            </a:endParaRPr>
          </a:p>
          <a:p>
            <a:pPr marL="0" lvl="1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IN" sz="1500" b="1" kern="0" dirty="0">
                <a:latin typeface="Book Antiqua" pitchFamily="18" charset="0"/>
              </a:rPr>
              <a:t>GIFT City selected as one of the world’s ‘Strategic Top 100 Infrastructure Projects’ in 2014 by CG/LA Infrastructure, 25 year old US based firm.</a:t>
            </a:r>
          </a:p>
          <a:p>
            <a:pPr marL="0" lvl="1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IN" sz="1500" b="1" kern="0" dirty="0">
              <a:latin typeface="Book Antiqua" pitchFamily="18" charset="0"/>
            </a:endParaRPr>
          </a:p>
          <a:p>
            <a:pPr marL="0" lvl="1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IN" sz="1500" b="1" kern="0" dirty="0">
                <a:latin typeface="Book Antiqua" pitchFamily="18" charset="0"/>
              </a:rPr>
              <a:t>GIFT City got a recognition in “Innovation in Utility Transmission &amp; Distribution Infrastructure 2013” presented by Bentley Systems at London</a:t>
            </a:r>
          </a:p>
          <a:p>
            <a:pPr marL="0" lvl="1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IN" sz="1500" b="1" kern="0" dirty="0">
              <a:latin typeface="Book Antiqua" pitchFamily="18" charset="0"/>
            </a:endParaRPr>
          </a:p>
          <a:p>
            <a:pPr marL="0" lvl="1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IN" sz="1500" b="1" kern="0" dirty="0">
                <a:latin typeface="Book Antiqua" pitchFamily="18" charset="0"/>
              </a:rPr>
              <a:t>Leadership in Integrated Green City Design Planning at Green Cities </a:t>
            </a:r>
            <a:r>
              <a:rPr lang="en-IN" sz="1500" b="1" kern="0" dirty="0" smtClean="0">
                <a:latin typeface="Book Antiqua" pitchFamily="18" charset="0"/>
              </a:rPr>
              <a:t>Forum in 2014</a:t>
            </a:r>
            <a:endParaRPr lang="en-IN" sz="1500" b="1" kern="0" dirty="0">
              <a:latin typeface="Book Antiqua" pitchFamily="18" charset="0"/>
            </a:endParaRPr>
          </a:p>
          <a:p>
            <a:pPr marL="0" lvl="1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IN" sz="1500" b="1" kern="0" dirty="0">
              <a:latin typeface="Book Antiqua" pitchFamily="18" charset="0"/>
            </a:endParaRPr>
          </a:p>
          <a:p>
            <a:pPr marL="0" lvl="1" algn="just" eaLnBrk="0" hangingPunct="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en-IN" sz="1500" b="1" kern="0" dirty="0" smtClean="0">
                <a:latin typeface="Book Antiqua" pitchFamily="18" charset="0"/>
              </a:rPr>
              <a:t>GIFT City received ICI </a:t>
            </a:r>
            <a:r>
              <a:rPr lang="en-IN" sz="1500" b="1" kern="0" dirty="0" err="1" smtClean="0">
                <a:latin typeface="Book Antiqua" pitchFamily="18" charset="0"/>
              </a:rPr>
              <a:t>Utratech</a:t>
            </a:r>
            <a:r>
              <a:rPr lang="en-IN" sz="1500" b="1" kern="0" dirty="0" smtClean="0">
                <a:latin typeface="Book Antiqua" pitchFamily="18" charset="0"/>
              </a:rPr>
              <a:t> Award  for Outstanding Concrete Structure of Ahmedabad in 2013</a:t>
            </a:r>
          </a:p>
          <a:p>
            <a:pPr marL="0" lvl="1" algn="just" eaLnBrk="0" hangingPunct="0">
              <a:spcBef>
                <a:spcPct val="20000"/>
              </a:spcBef>
              <a:defRPr/>
            </a:pPr>
            <a:endParaRPr lang="en-IN" sz="1500" b="1" kern="0" dirty="0" smtClean="0"/>
          </a:p>
          <a:p>
            <a:pPr marL="63500" lvl="2" indent="-12700" eaLnBrk="0" hangingPunct="0">
              <a:lnSpc>
                <a:spcPts val="2400"/>
              </a:lnSpc>
              <a:buClr>
                <a:schemeClr val="accent3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3500" lvl="2" indent="-12700" eaLnBrk="0" hangingPunct="0">
              <a:lnSpc>
                <a:spcPts val="2400"/>
              </a:lnSpc>
              <a:buClr>
                <a:schemeClr val="accent3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3500" lvl="2" indent="-12700" eaLnBrk="0" hangingPunct="0">
              <a:lnSpc>
                <a:spcPts val="2400"/>
              </a:lnSpc>
              <a:buClr>
                <a:schemeClr val="accent3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3500" lvl="2" indent="-12700" eaLnBrk="0" hangingPunct="0">
              <a:lnSpc>
                <a:spcPts val="2400"/>
              </a:lnSpc>
              <a:buClr>
                <a:schemeClr val="accent3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3500" lvl="2" indent="-12700" eaLnBrk="0" hangingPunct="0">
              <a:lnSpc>
                <a:spcPts val="2400"/>
              </a:lnSpc>
              <a:buClr>
                <a:schemeClr val="accent3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63500" lvl="2" indent="-12700" eaLnBrk="0" hangingPunct="0">
              <a:lnSpc>
                <a:spcPts val="2400"/>
              </a:lnSpc>
              <a:buClr>
                <a:schemeClr val="accent3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0825" cy="738188"/>
            <a:chOff x="1587" y="15081"/>
            <a:chExt cx="9140826" cy="738187"/>
          </a:xfrm>
        </p:grpSpPr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35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Freeform 25"/>
              <p:cNvSpPr>
                <a:spLocks/>
              </p:cNvSpPr>
              <p:nvPr/>
            </p:nvSpPr>
            <p:spPr bwMode="auto">
              <a:xfrm>
                <a:off x="8258176" y="3313114"/>
                <a:ext cx="52387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Freeform 26"/>
              <p:cNvSpPr>
                <a:spLocks/>
              </p:cNvSpPr>
              <p:nvPr/>
            </p:nvSpPr>
            <p:spPr bwMode="auto">
              <a:xfrm>
                <a:off x="8039101" y="3162301"/>
                <a:ext cx="71437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85938" y="2724150"/>
            <a:ext cx="6062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marL="0" lvl="1" algn="ctr">
              <a:lnSpc>
                <a:spcPts val="3000"/>
              </a:lnSpc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Thank you……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29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cs typeface="+mn-cs"/>
              </a:endParaRP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31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381000" y="101600"/>
            <a:ext cx="4516438" cy="4921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63500" lvl="2" indent="-6350" eaLnBrk="0" hangingPunct="0">
              <a:buSzPct val="100000"/>
              <a:tabLst>
                <a:tab pos="28575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GIFT- An Integrated Smart City</a:t>
            </a:r>
          </a:p>
          <a:p>
            <a:pPr marL="63500" lvl="2" indent="-6350" eaLnBrk="0" hangingPunct="0">
              <a:buSzPct val="100000"/>
              <a:tabLst>
                <a:tab pos="28575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Global Financial Hub</a:t>
            </a:r>
          </a:p>
        </p:txBody>
      </p:sp>
      <p:pic>
        <p:nvPicPr>
          <p:cNvPr id="27" name="Picture 8" descr="Image book one (4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9225" y="1043905"/>
            <a:ext cx="2590800" cy="1441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Image book one (5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9225" y="2631405"/>
            <a:ext cx="1638300" cy="183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277225" y="2635250"/>
            <a:ext cx="812800" cy="2235200"/>
            <a:chOff x="8077200" y="2657474"/>
            <a:chExt cx="812800" cy="2235201"/>
          </a:xfrm>
        </p:grpSpPr>
        <p:pic>
          <p:nvPicPr>
            <p:cNvPr id="32" name="Picture 5" descr="Image book one (35)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77200" y="3559174"/>
              <a:ext cx="812800" cy="13335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Rectangle 35"/>
            <p:cNvSpPr/>
            <p:nvPr/>
          </p:nvSpPr>
          <p:spPr>
            <a:xfrm>
              <a:off x="8077200" y="2657474"/>
              <a:ext cx="806450" cy="10096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987925" y="1044575"/>
            <a:ext cx="1384300" cy="3438525"/>
            <a:chOff x="4787900" y="1066800"/>
            <a:chExt cx="1384300" cy="3438525"/>
          </a:xfrm>
        </p:grpSpPr>
        <p:pic>
          <p:nvPicPr>
            <p:cNvPr id="38" name="Picture 7" descr="Image book one (21)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87900" y="1066800"/>
              <a:ext cx="1377950" cy="26860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Rectangle 38"/>
            <p:cNvSpPr/>
            <p:nvPr/>
          </p:nvSpPr>
          <p:spPr>
            <a:xfrm>
              <a:off x="4787900" y="3668713"/>
              <a:ext cx="1384300" cy="836612"/>
            </a:xfrm>
            <a:prstGeom prst="rect">
              <a:avLst/>
            </a:prstGeom>
            <a:solidFill>
              <a:srgbClr val="42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000625" y="4657725"/>
            <a:ext cx="4089400" cy="1292225"/>
            <a:chOff x="4800600" y="4679950"/>
            <a:chExt cx="4089400" cy="1292225"/>
          </a:xfrm>
        </p:grpSpPr>
        <p:pic>
          <p:nvPicPr>
            <p:cNvPr id="44" name="Picture 1" descr="D:\GIFT\Marketing Material\Images\Images Elevation and Logos\Models n Elevation\Dream River V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00600" y="4679950"/>
              <a:ext cx="3135313" cy="12922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Rectangle 45"/>
            <p:cNvSpPr/>
            <p:nvPr/>
          </p:nvSpPr>
          <p:spPr>
            <a:xfrm>
              <a:off x="7939088" y="5019675"/>
              <a:ext cx="950912" cy="9525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98425" y="1052513"/>
            <a:ext cx="4797425" cy="6953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38163" lvl="1" indent="-342900">
              <a:lnSpc>
                <a:spcPts val="2500"/>
              </a:lnSpc>
              <a:buSzPts val="2400"/>
              <a:buFont typeface="Arial" pitchFamily="34" charset="0"/>
              <a:buChar char="•"/>
              <a:defRPr/>
            </a:pP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Globally benchmarked International Finance Centre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98425" y="1879600"/>
            <a:ext cx="4797425" cy="6969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38163" lvl="1" indent="-342900">
              <a:lnSpc>
                <a:spcPts val="2500"/>
              </a:lnSpc>
              <a:buSzPts val="2400"/>
              <a:buFont typeface="Arial" pitchFamily="34" charset="0"/>
              <a:buChar char="•"/>
              <a:defRPr/>
            </a:pP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Strategically located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8425" y="2720975"/>
            <a:ext cx="4797425" cy="6969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38163" lvl="1" indent="-342900">
              <a:lnSpc>
                <a:spcPts val="2500"/>
              </a:lnSpc>
              <a:buSzPts val="2400"/>
              <a:buFont typeface="Arial" pitchFamily="34" charset="0"/>
              <a:buChar char="•"/>
              <a:defRPr/>
            </a:pP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Central business hub                       0.5 </a:t>
            </a:r>
            <a:r>
              <a:rPr lang="en-US" b="1" spc="60" dirty="0" err="1">
                <a:latin typeface="Cambria" pitchFamily="18" charset="0"/>
                <a:ea typeface="Verdana" pitchFamily="34" charset="0"/>
                <a:cs typeface="Arial" pitchFamily="34" charset="0"/>
              </a:rPr>
              <a:t>Mn</a:t>
            </a: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 direct &amp; 0.5 </a:t>
            </a:r>
            <a:r>
              <a:rPr lang="en-US" b="1" spc="60" dirty="0" err="1">
                <a:latin typeface="Cambria" pitchFamily="18" charset="0"/>
                <a:ea typeface="Verdana" pitchFamily="34" charset="0"/>
                <a:cs typeface="Arial" pitchFamily="34" charset="0"/>
              </a:rPr>
              <a:t>Mn</a:t>
            </a: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 indirect jobs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8425" y="3562350"/>
            <a:ext cx="4797425" cy="6969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38163" lvl="1" indent="-342900">
              <a:lnSpc>
                <a:spcPts val="2500"/>
              </a:lnSpc>
              <a:buSzPts val="2400"/>
              <a:buFont typeface="Arial" pitchFamily="34" charset="0"/>
              <a:buChar char="•"/>
              <a:defRPr/>
            </a:pP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Targeting Financial Services &amp; IT/</a:t>
            </a:r>
            <a:r>
              <a:rPr lang="en-US" b="1" spc="60" dirty="0" err="1">
                <a:latin typeface="Cambria" pitchFamily="18" charset="0"/>
                <a:ea typeface="Verdana" pitchFamily="34" charset="0"/>
                <a:cs typeface="Arial" pitchFamily="34" charset="0"/>
              </a:rPr>
              <a:t>ITeS</a:t>
            </a: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  sectors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98425" y="4389438"/>
            <a:ext cx="4797425" cy="69691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38163" lvl="1" indent="-342900">
              <a:lnSpc>
                <a:spcPts val="2500"/>
              </a:lnSpc>
              <a:buSzPts val="2400"/>
              <a:buFont typeface="Arial" pitchFamily="34" charset="0"/>
              <a:buChar char="•"/>
              <a:defRPr/>
            </a:pP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First of it’s kind development in scale, scope and quality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8425" y="5232400"/>
            <a:ext cx="4797425" cy="69691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38163" lvl="1" indent="-342900">
              <a:lnSpc>
                <a:spcPts val="2500"/>
              </a:lnSpc>
              <a:buSzPts val="2400"/>
              <a:buFont typeface="Arial" pitchFamily="34" charset="0"/>
              <a:buChar char="•"/>
              <a:defRPr/>
            </a:pPr>
            <a:r>
              <a:rPr lang="en-US" b="1" spc="60" dirty="0">
                <a:latin typeface="Cambria" pitchFamily="18" charset="0"/>
                <a:ea typeface="Verdana" pitchFamily="34" charset="0"/>
                <a:cs typeface="Arial" pitchFamily="34" charset="0"/>
              </a:rPr>
              <a:t>State-of-the-art infrastructure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9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cs typeface="+mn-cs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12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381000" y="231775"/>
            <a:ext cx="5153025" cy="2762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8509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Strategic Location - India / Gujarat</a:t>
            </a:r>
          </a:p>
        </p:txBody>
      </p:sp>
      <p:sp>
        <p:nvSpPr>
          <p:cNvPr id="11" name="Rectangle 26"/>
          <p:cNvSpPr/>
          <p:nvPr/>
        </p:nvSpPr>
        <p:spPr>
          <a:xfrm>
            <a:off x="5510213" y="4410075"/>
            <a:ext cx="3132137" cy="1600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91428" tIns="45714" rIns="91428" bIns="45714">
            <a:spAutoFit/>
          </a:bodyPr>
          <a:lstStyle/>
          <a:p>
            <a:pPr marL="338138" lvl="1" indent="-338138">
              <a:buSzPct val="136000"/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</a:rPr>
              <a:t>Centrally located in the state of Gujarat in </a:t>
            </a:r>
            <a:r>
              <a:rPr lang="en-US" sz="1400" kern="0" dirty="0" err="1">
                <a:solidFill>
                  <a:srgbClr val="000000"/>
                </a:solidFill>
              </a:rPr>
              <a:t>Gandhinagar</a:t>
            </a:r>
            <a:endParaRPr lang="en-US" sz="1400" kern="0" dirty="0">
              <a:solidFill>
                <a:srgbClr val="000000"/>
              </a:solidFill>
            </a:endParaRPr>
          </a:p>
          <a:p>
            <a:pPr marL="338138" lvl="1" indent="-338138">
              <a:buSzPct val="136000"/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0000"/>
              </a:solidFill>
            </a:endParaRPr>
          </a:p>
          <a:p>
            <a:pPr marL="338138" lvl="1" indent="-338138">
              <a:buSzPct val="136000"/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</a:rPr>
              <a:t>12km From </a:t>
            </a:r>
            <a:r>
              <a:rPr lang="en-US" sz="1400" kern="0" dirty="0" err="1">
                <a:solidFill>
                  <a:srgbClr val="000000"/>
                </a:solidFill>
              </a:rPr>
              <a:t>Ahmedabad</a:t>
            </a:r>
            <a:r>
              <a:rPr lang="en-US" sz="1400" kern="0" dirty="0">
                <a:solidFill>
                  <a:srgbClr val="000000"/>
                </a:solidFill>
              </a:rPr>
              <a:t> International Airport</a:t>
            </a:r>
          </a:p>
          <a:p>
            <a:pPr marL="338138" lvl="1" indent="-338138">
              <a:buSzPct val="136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0000"/>
              </a:solidFill>
            </a:endParaRPr>
          </a:p>
          <a:p>
            <a:pPr marL="338138" lvl="1" indent="-338138">
              <a:buSzPct val="136000"/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</a:rPr>
              <a:t>On the bank of River Sabarmati</a:t>
            </a:r>
          </a:p>
        </p:txBody>
      </p:sp>
      <p:sp>
        <p:nvSpPr>
          <p:cNvPr id="16" name="Freeform 15"/>
          <p:cNvSpPr/>
          <p:nvPr/>
        </p:nvSpPr>
        <p:spPr>
          <a:xfrm>
            <a:off x="3309938" y="2903538"/>
            <a:ext cx="203200" cy="147637"/>
          </a:xfrm>
          <a:custGeom>
            <a:avLst/>
            <a:gdLst>
              <a:gd name="connsiteX0" fmla="*/ 29029 w 159657"/>
              <a:gd name="connsiteY0" fmla="*/ 76803 h 151889"/>
              <a:gd name="connsiteX1" fmla="*/ 116115 w 159657"/>
              <a:gd name="connsiteY1" fmla="*/ 149374 h 151889"/>
              <a:gd name="connsiteX2" fmla="*/ 159657 w 159657"/>
              <a:gd name="connsiteY2" fmla="*/ 134860 h 151889"/>
              <a:gd name="connsiteX3" fmla="*/ 130629 w 159657"/>
              <a:gd name="connsiteY3" fmla="*/ 76803 h 151889"/>
              <a:gd name="connsiteX4" fmla="*/ 0 w 159657"/>
              <a:gd name="connsiteY4" fmla="*/ 33260 h 151889"/>
              <a:gd name="connsiteX5" fmla="*/ 43543 w 159657"/>
              <a:gd name="connsiteY5" fmla="*/ 4231 h 151889"/>
              <a:gd name="connsiteX6" fmla="*/ 29029 w 159657"/>
              <a:gd name="connsiteY6" fmla="*/ 76803 h 15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657" h="151889">
                <a:moveTo>
                  <a:pt x="29029" y="76803"/>
                </a:moveTo>
                <a:cubicBezTo>
                  <a:pt x="41124" y="100993"/>
                  <a:pt x="91868" y="145333"/>
                  <a:pt x="116115" y="149374"/>
                </a:cubicBezTo>
                <a:cubicBezTo>
                  <a:pt x="131206" y="151889"/>
                  <a:pt x="145143" y="139698"/>
                  <a:pt x="159657" y="134860"/>
                </a:cubicBezTo>
                <a:cubicBezTo>
                  <a:pt x="149981" y="115508"/>
                  <a:pt x="145928" y="92102"/>
                  <a:pt x="130629" y="76803"/>
                </a:cubicBezTo>
                <a:cubicBezTo>
                  <a:pt x="100582" y="46756"/>
                  <a:pt x="36693" y="40598"/>
                  <a:pt x="0" y="33260"/>
                </a:cubicBezTo>
                <a:cubicBezTo>
                  <a:pt x="14514" y="23584"/>
                  <a:pt x="26620" y="0"/>
                  <a:pt x="43543" y="4231"/>
                </a:cubicBezTo>
                <a:cubicBezTo>
                  <a:pt x="103835" y="19304"/>
                  <a:pt x="16934" y="52613"/>
                  <a:pt x="29029" y="7680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01638" y="865188"/>
            <a:ext cx="8054975" cy="5853112"/>
            <a:chOff x="401638" y="865188"/>
            <a:chExt cx="8054975" cy="5853112"/>
          </a:xfrm>
        </p:grpSpPr>
        <p:pic>
          <p:nvPicPr>
            <p:cNvPr id="27663" name="Picture 3" descr="F:\GIFT\PPT Matter (Sudhiv)\used images\PPT slide-17-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638" y="865188"/>
              <a:ext cx="8054975" cy="585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Freeform 16"/>
            <p:cNvSpPr/>
            <p:nvPr/>
          </p:nvSpPr>
          <p:spPr bwMode="auto">
            <a:xfrm>
              <a:off x="3270250" y="2763838"/>
              <a:ext cx="558800" cy="455612"/>
            </a:xfrm>
            <a:custGeom>
              <a:avLst/>
              <a:gdLst>
                <a:gd name="connsiteX0" fmla="*/ 0 w 3759200"/>
                <a:gd name="connsiteY0" fmla="*/ 63500 h 3048000"/>
                <a:gd name="connsiteX1" fmla="*/ 209550 w 3759200"/>
                <a:gd name="connsiteY1" fmla="*/ 38100 h 3048000"/>
                <a:gd name="connsiteX2" fmla="*/ 266700 w 3759200"/>
                <a:gd name="connsiteY2" fmla="*/ 69850 h 3048000"/>
                <a:gd name="connsiteX3" fmla="*/ 323850 w 3759200"/>
                <a:gd name="connsiteY3" fmla="*/ 0 h 3048000"/>
                <a:gd name="connsiteX4" fmla="*/ 298450 w 3759200"/>
                <a:gd name="connsiteY4" fmla="*/ 82550 h 3048000"/>
                <a:gd name="connsiteX5" fmla="*/ 400050 w 3759200"/>
                <a:gd name="connsiteY5" fmla="*/ 285750 h 3048000"/>
                <a:gd name="connsiteX6" fmla="*/ 438150 w 3759200"/>
                <a:gd name="connsiteY6" fmla="*/ 292100 h 3048000"/>
                <a:gd name="connsiteX7" fmla="*/ 628650 w 3759200"/>
                <a:gd name="connsiteY7" fmla="*/ 742950 h 3048000"/>
                <a:gd name="connsiteX8" fmla="*/ 1016000 w 3759200"/>
                <a:gd name="connsiteY8" fmla="*/ 1155700 h 3048000"/>
                <a:gd name="connsiteX9" fmla="*/ 1219200 w 3759200"/>
                <a:gd name="connsiteY9" fmla="*/ 1377950 h 3048000"/>
                <a:gd name="connsiteX10" fmla="*/ 1219200 w 3759200"/>
                <a:gd name="connsiteY10" fmla="*/ 1466850 h 3048000"/>
                <a:gd name="connsiteX11" fmla="*/ 1746250 w 3759200"/>
                <a:gd name="connsiteY11" fmla="*/ 1479550 h 3048000"/>
                <a:gd name="connsiteX12" fmla="*/ 1809750 w 3759200"/>
                <a:gd name="connsiteY12" fmla="*/ 1301750 h 3048000"/>
                <a:gd name="connsiteX13" fmla="*/ 1841500 w 3759200"/>
                <a:gd name="connsiteY13" fmla="*/ 1301750 h 3048000"/>
                <a:gd name="connsiteX14" fmla="*/ 1854200 w 3759200"/>
                <a:gd name="connsiteY14" fmla="*/ 1365250 h 3048000"/>
                <a:gd name="connsiteX15" fmla="*/ 1841500 w 3759200"/>
                <a:gd name="connsiteY15" fmla="*/ 1428750 h 3048000"/>
                <a:gd name="connsiteX16" fmla="*/ 1911350 w 3759200"/>
                <a:gd name="connsiteY16" fmla="*/ 1447800 h 3048000"/>
                <a:gd name="connsiteX17" fmla="*/ 1962150 w 3759200"/>
                <a:gd name="connsiteY17" fmla="*/ 1428750 h 3048000"/>
                <a:gd name="connsiteX18" fmla="*/ 2019300 w 3759200"/>
                <a:gd name="connsiteY18" fmla="*/ 1428750 h 3048000"/>
                <a:gd name="connsiteX19" fmla="*/ 2032000 w 3759200"/>
                <a:gd name="connsiteY19" fmla="*/ 1333500 h 3048000"/>
                <a:gd name="connsiteX20" fmla="*/ 2082800 w 3759200"/>
                <a:gd name="connsiteY20" fmla="*/ 1289050 h 3048000"/>
                <a:gd name="connsiteX21" fmla="*/ 2089150 w 3759200"/>
                <a:gd name="connsiteY21" fmla="*/ 1238250 h 3048000"/>
                <a:gd name="connsiteX22" fmla="*/ 2120900 w 3759200"/>
                <a:gd name="connsiteY22" fmla="*/ 1181100 h 3048000"/>
                <a:gd name="connsiteX23" fmla="*/ 2178050 w 3759200"/>
                <a:gd name="connsiteY23" fmla="*/ 1225550 h 3048000"/>
                <a:gd name="connsiteX24" fmla="*/ 2139950 w 3759200"/>
                <a:gd name="connsiteY24" fmla="*/ 1270000 h 3048000"/>
                <a:gd name="connsiteX25" fmla="*/ 2247900 w 3759200"/>
                <a:gd name="connsiteY25" fmla="*/ 1250950 h 3048000"/>
                <a:gd name="connsiteX26" fmla="*/ 2184400 w 3759200"/>
                <a:gd name="connsiteY26" fmla="*/ 1308100 h 3048000"/>
                <a:gd name="connsiteX27" fmla="*/ 2197100 w 3759200"/>
                <a:gd name="connsiteY27" fmla="*/ 1352550 h 3048000"/>
                <a:gd name="connsiteX28" fmla="*/ 2171700 w 3759200"/>
                <a:gd name="connsiteY28" fmla="*/ 1365250 h 3048000"/>
                <a:gd name="connsiteX29" fmla="*/ 2184400 w 3759200"/>
                <a:gd name="connsiteY29" fmla="*/ 1466850 h 3048000"/>
                <a:gd name="connsiteX30" fmla="*/ 2254250 w 3759200"/>
                <a:gd name="connsiteY30" fmla="*/ 1479550 h 3048000"/>
                <a:gd name="connsiteX31" fmla="*/ 2266950 w 3759200"/>
                <a:gd name="connsiteY31" fmla="*/ 1441450 h 3048000"/>
                <a:gd name="connsiteX32" fmla="*/ 2317750 w 3759200"/>
                <a:gd name="connsiteY32" fmla="*/ 1441450 h 3048000"/>
                <a:gd name="connsiteX33" fmla="*/ 2362200 w 3759200"/>
                <a:gd name="connsiteY33" fmla="*/ 1371600 h 3048000"/>
                <a:gd name="connsiteX34" fmla="*/ 2400300 w 3759200"/>
                <a:gd name="connsiteY34" fmla="*/ 1358900 h 3048000"/>
                <a:gd name="connsiteX35" fmla="*/ 2381250 w 3759200"/>
                <a:gd name="connsiteY35" fmla="*/ 1422400 h 3048000"/>
                <a:gd name="connsiteX36" fmla="*/ 2387600 w 3759200"/>
                <a:gd name="connsiteY36" fmla="*/ 1498600 h 3048000"/>
                <a:gd name="connsiteX37" fmla="*/ 2419350 w 3759200"/>
                <a:gd name="connsiteY37" fmla="*/ 1517650 h 3048000"/>
                <a:gd name="connsiteX38" fmla="*/ 2514600 w 3759200"/>
                <a:gd name="connsiteY38" fmla="*/ 1536700 h 3048000"/>
                <a:gd name="connsiteX39" fmla="*/ 2514600 w 3759200"/>
                <a:gd name="connsiteY39" fmla="*/ 1466850 h 3048000"/>
                <a:gd name="connsiteX40" fmla="*/ 2552700 w 3759200"/>
                <a:gd name="connsiteY40" fmla="*/ 1485900 h 3048000"/>
                <a:gd name="connsiteX41" fmla="*/ 2552700 w 3759200"/>
                <a:gd name="connsiteY41" fmla="*/ 1441450 h 3048000"/>
                <a:gd name="connsiteX42" fmla="*/ 2508250 w 3759200"/>
                <a:gd name="connsiteY42" fmla="*/ 1409700 h 3048000"/>
                <a:gd name="connsiteX43" fmla="*/ 2470150 w 3759200"/>
                <a:gd name="connsiteY43" fmla="*/ 1397000 h 3048000"/>
                <a:gd name="connsiteX44" fmla="*/ 2470150 w 3759200"/>
                <a:gd name="connsiteY44" fmla="*/ 1352550 h 3048000"/>
                <a:gd name="connsiteX45" fmla="*/ 2590800 w 3759200"/>
                <a:gd name="connsiteY45" fmla="*/ 1384300 h 3048000"/>
                <a:gd name="connsiteX46" fmla="*/ 2565400 w 3759200"/>
                <a:gd name="connsiteY46" fmla="*/ 1333500 h 3048000"/>
                <a:gd name="connsiteX47" fmla="*/ 2609850 w 3759200"/>
                <a:gd name="connsiteY47" fmla="*/ 1320800 h 3048000"/>
                <a:gd name="connsiteX48" fmla="*/ 2571750 w 3759200"/>
                <a:gd name="connsiteY48" fmla="*/ 1244600 h 3048000"/>
                <a:gd name="connsiteX49" fmla="*/ 2533650 w 3759200"/>
                <a:gd name="connsiteY49" fmla="*/ 1238250 h 3048000"/>
                <a:gd name="connsiteX50" fmla="*/ 2489200 w 3759200"/>
                <a:gd name="connsiteY50" fmla="*/ 1155700 h 3048000"/>
                <a:gd name="connsiteX51" fmla="*/ 2463800 w 3759200"/>
                <a:gd name="connsiteY51" fmla="*/ 1003300 h 3048000"/>
                <a:gd name="connsiteX52" fmla="*/ 2495550 w 3759200"/>
                <a:gd name="connsiteY52" fmla="*/ 1003300 h 3048000"/>
                <a:gd name="connsiteX53" fmla="*/ 2520950 w 3759200"/>
                <a:gd name="connsiteY53" fmla="*/ 1143000 h 3048000"/>
                <a:gd name="connsiteX54" fmla="*/ 2578100 w 3759200"/>
                <a:gd name="connsiteY54" fmla="*/ 1066800 h 3048000"/>
                <a:gd name="connsiteX55" fmla="*/ 2571750 w 3759200"/>
                <a:gd name="connsiteY55" fmla="*/ 1123950 h 3048000"/>
                <a:gd name="connsiteX56" fmla="*/ 2559050 w 3759200"/>
                <a:gd name="connsiteY56" fmla="*/ 1168400 h 3048000"/>
                <a:gd name="connsiteX57" fmla="*/ 2609850 w 3759200"/>
                <a:gd name="connsiteY57" fmla="*/ 1174750 h 3048000"/>
                <a:gd name="connsiteX58" fmla="*/ 2641600 w 3759200"/>
                <a:gd name="connsiteY58" fmla="*/ 1162050 h 3048000"/>
                <a:gd name="connsiteX59" fmla="*/ 2622550 w 3759200"/>
                <a:gd name="connsiteY59" fmla="*/ 1092200 h 3048000"/>
                <a:gd name="connsiteX60" fmla="*/ 2622550 w 3759200"/>
                <a:gd name="connsiteY60" fmla="*/ 1028700 h 3048000"/>
                <a:gd name="connsiteX61" fmla="*/ 2603500 w 3759200"/>
                <a:gd name="connsiteY61" fmla="*/ 977900 h 3048000"/>
                <a:gd name="connsiteX62" fmla="*/ 2616200 w 3759200"/>
                <a:gd name="connsiteY62" fmla="*/ 971550 h 3048000"/>
                <a:gd name="connsiteX63" fmla="*/ 2660650 w 3759200"/>
                <a:gd name="connsiteY63" fmla="*/ 1041400 h 3048000"/>
                <a:gd name="connsiteX64" fmla="*/ 2660650 w 3759200"/>
                <a:gd name="connsiteY64" fmla="*/ 1155700 h 3048000"/>
                <a:gd name="connsiteX65" fmla="*/ 2698750 w 3759200"/>
                <a:gd name="connsiteY65" fmla="*/ 1181100 h 3048000"/>
                <a:gd name="connsiteX66" fmla="*/ 2736850 w 3759200"/>
                <a:gd name="connsiteY66" fmla="*/ 1149350 h 3048000"/>
                <a:gd name="connsiteX67" fmla="*/ 2717800 w 3759200"/>
                <a:gd name="connsiteY67" fmla="*/ 1066800 h 3048000"/>
                <a:gd name="connsiteX68" fmla="*/ 2717800 w 3759200"/>
                <a:gd name="connsiteY68" fmla="*/ 1022350 h 3048000"/>
                <a:gd name="connsiteX69" fmla="*/ 2768600 w 3759200"/>
                <a:gd name="connsiteY69" fmla="*/ 990600 h 3048000"/>
                <a:gd name="connsiteX70" fmla="*/ 2762250 w 3759200"/>
                <a:gd name="connsiteY70" fmla="*/ 1098550 h 3048000"/>
                <a:gd name="connsiteX71" fmla="*/ 2774950 w 3759200"/>
                <a:gd name="connsiteY71" fmla="*/ 1181100 h 3048000"/>
                <a:gd name="connsiteX72" fmla="*/ 2730500 w 3759200"/>
                <a:gd name="connsiteY72" fmla="*/ 1219200 h 3048000"/>
                <a:gd name="connsiteX73" fmla="*/ 2717800 w 3759200"/>
                <a:gd name="connsiteY73" fmla="*/ 1257300 h 3048000"/>
                <a:gd name="connsiteX74" fmla="*/ 2774950 w 3759200"/>
                <a:gd name="connsiteY74" fmla="*/ 1270000 h 3048000"/>
                <a:gd name="connsiteX75" fmla="*/ 2838450 w 3759200"/>
                <a:gd name="connsiteY75" fmla="*/ 1212850 h 3048000"/>
                <a:gd name="connsiteX76" fmla="*/ 2825750 w 3759200"/>
                <a:gd name="connsiteY76" fmla="*/ 1174750 h 3048000"/>
                <a:gd name="connsiteX77" fmla="*/ 2832100 w 3759200"/>
                <a:gd name="connsiteY77" fmla="*/ 1123950 h 3048000"/>
                <a:gd name="connsiteX78" fmla="*/ 2876550 w 3759200"/>
                <a:gd name="connsiteY78" fmla="*/ 1206500 h 3048000"/>
                <a:gd name="connsiteX79" fmla="*/ 2978150 w 3759200"/>
                <a:gd name="connsiteY79" fmla="*/ 1174750 h 3048000"/>
                <a:gd name="connsiteX80" fmla="*/ 2990850 w 3759200"/>
                <a:gd name="connsiteY80" fmla="*/ 1206500 h 3048000"/>
                <a:gd name="connsiteX81" fmla="*/ 2914650 w 3759200"/>
                <a:gd name="connsiteY81" fmla="*/ 1219200 h 3048000"/>
                <a:gd name="connsiteX82" fmla="*/ 2933700 w 3759200"/>
                <a:gd name="connsiteY82" fmla="*/ 1314450 h 3048000"/>
                <a:gd name="connsiteX83" fmla="*/ 2908300 w 3759200"/>
                <a:gd name="connsiteY83" fmla="*/ 1314450 h 3048000"/>
                <a:gd name="connsiteX84" fmla="*/ 2908300 w 3759200"/>
                <a:gd name="connsiteY84" fmla="*/ 1244600 h 3048000"/>
                <a:gd name="connsiteX85" fmla="*/ 2813050 w 3759200"/>
                <a:gd name="connsiteY85" fmla="*/ 1282700 h 3048000"/>
                <a:gd name="connsiteX86" fmla="*/ 2844800 w 3759200"/>
                <a:gd name="connsiteY86" fmla="*/ 1320800 h 3048000"/>
                <a:gd name="connsiteX87" fmla="*/ 2806700 w 3759200"/>
                <a:gd name="connsiteY87" fmla="*/ 1346200 h 3048000"/>
                <a:gd name="connsiteX88" fmla="*/ 2806700 w 3759200"/>
                <a:gd name="connsiteY88" fmla="*/ 1422400 h 3048000"/>
                <a:gd name="connsiteX89" fmla="*/ 2774950 w 3759200"/>
                <a:gd name="connsiteY89" fmla="*/ 1460500 h 3048000"/>
                <a:gd name="connsiteX90" fmla="*/ 2736850 w 3759200"/>
                <a:gd name="connsiteY90" fmla="*/ 1460500 h 3048000"/>
                <a:gd name="connsiteX91" fmla="*/ 2698750 w 3759200"/>
                <a:gd name="connsiteY91" fmla="*/ 1524000 h 3048000"/>
                <a:gd name="connsiteX92" fmla="*/ 2743200 w 3759200"/>
                <a:gd name="connsiteY92" fmla="*/ 1568450 h 3048000"/>
                <a:gd name="connsiteX93" fmla="*/ 2825750 w 3759200"/>
                <a:gd name="connsiteY93" fmla="*/ 1543050 h 3048000"/>
                <a:gd name="connsiteX94" fmla="*/ 2908300 w 3759200"/>
                <a:gd name="connsiteY94" fmla="*/ 1581150 h 3048000"/>
                <a:gd name="connsiteX95" fmla="*/ 2908300 w 3759200"/>
                <a:gd name="connsiteY95" fmla="*/ 1619250 h 3048000"/>
                <a:gd name="connsiteX96" fmla="*/ 3117850 w 3759200"/>
                <a:gd name="connsiteY96" fmla="*/ 1631950 h 3048000"/>
                <a:gd name="connsiteX97" fmla="*/ 3759200 w 3759200"/>
                <a:gd name="connsiteY97" fmla="*/ 1708150 h 3048000"/>
                <a:gd name="connsiteX98" fmla="*/ 3613150 w 3759200"/>
                <a:gd name="connsiteY98" fmla="*/ 1943100 h 3048000"/>
                <a:gd name="connsiteX99" fmla="*/ 3409950 w 3759200"/>
                <a:gd name="connsiteY99" fmla="*/ 1924050 h 3048000"/>
                <a:gd name="connsiteX100" fmla="*/ 3136900 w 3759200"/>
                <a:gd name="connsiteY100" fmla="*/ 1949450 h 3048000"/>
                <a:gd name="connsiteX101" fmla="*/ 3016250 w 3759200"/>
                <a:gd name="connsiteY101" fmla="*/ 1968500 h 3048000"/>
                <a:gd name="connsiteX102" fmla="*/ 2711450 w 3759200"/>
                <a:gd name="connsiteY102" fmla="*/ 2178050 h 3048000"/>
                <a:gd name="connsiteX103" fmla="*/ 2603500 w 3759200"/>
                <a:gd name="connsiteY103" fmla="*/ 2343150 h 3048000"/>
                <a:gd name="connsiteX104" fmla="*/ 2527300 w 3759200"/>
                <a:gd name="connsiteY104" fmla="*/ 2527300 h 3048000"/>
                <a:gd name="connsiteX105" fmla="*/ 2527300 w 3759200"/>
                <a:gd name="connsiteY105" fmla="*/ 2527300 h 3048000"/>
                <a:gd name="connsiteX106" fmla="*/ 2501900 w 3759200"/>
                <a:gd name="connsiteY106" fmla="*/ 2641600 h 3048000"/>
                <a:gd name="connsiteX107" fmla="*/ 2584450 w 3759200"/>
                <a:gd name="connsiteY107" fmla="*/ 2679700 h 3048000"/>
                <a:gd name="connsiteX108" fmla="*/ 2559050 w 3759200"/>
                <a:gd name="connsiteY108" fmla="*/ 2730500 h 3048000"/>
                <a:gd name="connsiteX109" fmla="*/ 2413000 w 3759200"/>
                <a:gd name="connsiteY109" fmla="*/ 2647950 h 3048000"/>
                <a:gd name="connsiteX110" fmla="*/ 2387600 w 3759200"/>
                <a:gd name="connsiteY110" fmla="*/ 2717800 h 3048000"/>
                <a:gd name="connsiteX111" fmla="*/ 2540000 w 3759200"/>
                <a:gd name="connsiteY111" fmla="*/ 2743200 h 3048000"/>
                <a:gd name="connsiteX112" fmla="*/ 2508250 w 3759200"/>
                <a:gd name="connsiteY112" fmla="*/ 2774950 h 3048000"/>
                <a:gd name="connsiteX113" fmla="*/ 2438400 w 3759200"/>
                <a:gd name="connsiteY113" fmla="*/ 2755900 h 3048000"/>
                <a:gd name="connsiteX114" fmla="*/ 2406650 w 3759200"/>
                <a:gd name="connsiteY114" fmla="*/ 2794000 h 3048000"/>
                <a:gd name="connsiteX115" fmla="*/ 2349500 w 3759200"/>
                <a:gd name="connsiteY115" fmla="*/ 2832100 h 3048000"/>
                <a:gd name="connsiteX116" fmla="*/ 2349500 w 3759200"/>
                <a:gd name="connsiteY116" fmla="*/ 2895600 h 3048000"/>
                <a:gd name="connsiteX117" fmla="*/ 2444750 w 3759200"/>
                <a:gd name="connsiteY117" fmla="*/ 2946400 h 3048000"/>
                <a:gd name="connsiteX118" fmla="*/ 2425700 w 3759200"/>
                <a:gd name="connsiteY118" fmla="*/ 3028950 h 3048000"/>
                <a:gd name="connsiteX119" fmla="*/ 2317750 w 3759200"/>
                <a:gd name="connsiteY119" fmla="*/ 2978150 h 3048000"/>
                <a:gd name="connsiteX120" fmla="*/ 2184400 w 3759200"/>
                <a:gd name="connsiteY120" fmla="*/ 3041650 h 3048000"/>
                <a:gd name="connsiteX121" fmla="*/ 2012950 w 3759200"/>
                <a:gd name="connsiteY121" fmla="*/ 3048000 h 3048000"/>
                <a:gd name="connsiteX122" fmla="*/ 1930400 w 3759200"/>
                <a:gd name="connsiteY122" fmla="*/ 3009900 h 3048000"/>
                <a:gd name="connsiteX123" fmla="*/ 1854200 w 3759200"/>
                <a:gd name="connsiteY123" fmla="*/ 2876550 h 3048000"/>
                <a:gd name="connsiteX124" fmla="*/ 1809750 w 3759200"/>
                <a:gd name="connsiteY124" fmla="*/ 2781300 h 3048000"/>
                <a:gd name="connsiteX125" fmla="*/ 1771650 w 3759200"/>
                <a:gd name="connsiteY125" fmla="*/ 2768600 h 3048000"/>
                <a:gd name="connsiteX126" fmla="*/ 1644650 w 3759200"/>
                <a:gd name="connsiteY126" fmla="*/ 2787650 h 3048000"/>
                <a:gd name="connsiteX127" fmla="*/ 1708150 w 3759200"/>
                <a:gd name="connsiteY127" fmla="*/ 2622550 h 3048000"/>
                <a:gd name="connsiteX128" fmla="*/ 1714500 w 3759200"/>
                <a:gd name="connsiteY128" fmla="*/ 2533650 h 3048000"/>
                <a:gd name="connsiteX129" fmla="*/ 1663700 w 3759200"/>
                <a:gd name="connsiteY129" fmla="*/ 2368550 h 3048000"/>
                <a:gd name="connsiteX130" fmla="*/ 1517650 w 3759200"/>
                <a:gd name="connsiteY130" fmla="*/ 2146300 h 3048000"/>
                <a:gd name="connsiteX131" fmla="*/ 1466850 w 3759200"/>
                <a:gd name="connsiteY131" fmla="*/ 2095500 h 3048000"/>
                <a:gd name="connsiteX132" fmla="*/ 1435100 w 3759200"/>
                <a:gd name="connsiteY132" fmla="*/ 2120900 h 3048000"/>
                <a:gd name="connsiteX133" fmla="*/ 1365250 w 3759200"/>
                <a:gd name="connsiteY133" fmla="*/ 2076450 h 3048000"/>
                <a:gd name="connsiteX134" fmla="*/ 1333500 w 3759200"/>
                <a:gd name="connsiteY134" fmla="*/ 1993900 h 3048000"/>
                <a:gd name="connsiteX135" fmla="*/ 1225550 w 3759200"/>
                <a:gd name="connsiteY135" fmla="*/ 1835150 h 3048000"/>
                <a:gd name="connsiteX136" fmla="*/ 1111250 w 3759200"/>
                <a:gd name="connsiteY136" fmla="*/ 1765300 h 3048000"/>
                <a:gd name="connsiteX137" fmla="*/ 914400 w 3759200"/>
                <a:gd name="connsiteY137" fmla="*/ 1619250 h 3048000"/>
                <a:gd name="connsiteX138" fmla="*/ 812800 w 3759200"/>
                <a:gd name="connsiteY138" fmla="*/ 1549400 h 3048000"/>
                <a:gd name="connsiteX139" fmla="*/ 774700 w 3759200"/>
                <a:gd name="connsiteY139" fmla="*/ 1454150 h 3048000"/>
                <a:gd name="connsiteX140" fmla="*/ 660400 w 3759200"/>
                <a:gd name="connsiteY140" fmla="*/ 1358900 h 3048000"/>
                <a:gd name="connsiteX141" fmla="*/ 533400 w 3759200"/>
                <a:gd name="connsiteY141" fmla="*/ 1250950 h 3048000"/>
                <a:gd name="connsiteX142" fmla="*/ 285750 w 3759200"/>
                <a:gd name="connsiteY142" fmla="*/ 908050 h 3048000"/>
                <a:gd name="connsiteX143" fmla="*/ 133350 w 3759200"/>
                <a:gd name="connsiteY143" fmla="*/ 577850 h 3048000"/>
                <a:gd name="connsiteX144" fmla="*/ 25400 w 3759200"/>
                <a:gd name="connsiteY144" fmla="*/ 304800 h 3048000"/>
                <a:gd name="connsiteX145" fmla="*/ 0 w 3759200"/>
                <a:gd name="connsiteY145" fmla="*/ 635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3759200" h="3048000">
                  <a:moveTo>
                    <a:pt x="0" y="63500"/>
                  </a:moveTo>
                  <a:lnTo>
                    <a:pt x="209550" y="38100"/>
                  </a:lnTo>
                  <a:lnTo>
                    <a:pt x="266700" y="69850"/>
                  </a:lnTo>
                  <a:lnTo>
                    <a:pt x="323850" y="0"/>
                  </a:lnTo>
                  <a:lnTo>
                    <a:pt x="298450" y="82550"/>
                  </a:lnTo>
                  <a:lnTo>
                    <a:pt x="400050" y="285750"/>
                  </a:lnTo>
                  <a:lnTo>
                    <a:pt x="438150" y="292100"/>
                  </a:lnTo>
                  <a:lnTo>
                    <a:pt x="628650" y="742950"/>
                  </a:lnTo>
                  <a:lnTo>
                    <a:pt x="1016000" y="1155700"/>
                  </a:lnTo>
                  <a:lnTo>
                    <a:pt x="1219200" y="1377950"/>
                  </a:lnTo>
                  <a:lnTo>
                    <a:pt x="1219200" y="1466850"/>
                  </a:lnTo>
                  <a:lnTo>
                    <a:pt x="1746250" y="1479550"/>
                  </a:lnTo>
                  <a:lnTo>
                    <a:pt x="1809750" y="1301750"/>
                  </a:lnTo>
                  <a:lnTo>
                    <a:pt x="1841500" y="1301750"/>
                  </a:lnTo>
                  <a:lnTo>
                    <a:pt x="1854200" y="1365250"/>
                  </a:lnTo>
                  <a:lnTo>
                    <a:pt x="1841500" y="1428750"/>
                  </a:lnTo>
                  <a:lnTo>
                    <a:pt x="1911350" y="1447800"/>
                  </a:lnTo>
                  <a:lnTo>
                    <a:pt x="1962150" y="1428750"/>
                  </a:lnTo>
                  <a:lnTo>
                    <a:pt x="2019300" y="1428750"/>
                  </a:lnTo>
                  <a:lnTo>
                    <a:pt x="2032000" y="1333500"/>
                  </a:lnTo>
                  <a:lnTo>
                    <a:pt x="2082800" y="1289050"/>
                  </a:lnTo>
                  <a:lnTo>
                    <a:pt x="2089150" y="1238250"/>
                  </a:lnTo>
                  <a:lnTo>
                    <a:pt x="2120900" y="1181100"/>
                  </a:lnTo>
                  <a:lnTo>
                    <a:pt x="2178050" y="1225550"/>
                  </a:lnTo>
                  <a:lnTo>
                    <a:pt x="2139950" y="1270000"/>
                  </a:lnTo>
                  <a:lnTo>
                    <a:pt x="2247900" y="1250950"/>
                  </a:lnTo>
                  <a:lnTo>
                    <a:pt x="2184400" y="1308100"/>
                  </a:lnTo>
                  <a:lnTo>
                    <a:pt x="2197100" y="1352550"/>
                  </a:lnTo>
                  <a:lnTo>
                    <a:pt x="2171700" y="1365250"/>
                  </a:lnTo>
                  <a:lnTo>
                    <a:pt x="2184400" y="1466850"/>
                  </a:lnTo>
                  <a:lnTo>
                    <a:pt x="2254250" y="1479550"/>
                  </a:lnTo>
                  <a:lnTo>
                    <a:pt x="2266950" y="1441450"/>
                  </a:lnTo>
                  <a:lnTo>
                    <a:pt x="2317750" y="1441450"/>
                  </a:lnTo>
                  <a:lnTo>
                    <a:pt x="2362200" y="1371600"/>
                  </a:lnTo>
                  <a:lnTo>
                    <a:pt x="2400300" y="1358900"/>
                  </a:lnTo>
                  <a:lnTo>
                    <a:pt x="2381250" y="1422400"/>
                  </a:lnTo>
                  <a:lnTo>
                    <a:pt x="2387600" y="1498600"/>
                  </a:lnTo>
                  <a:lnTo>
                    <a:pt x="2419350" y="1517650"/>
                  </a:lnTo>
                  <a:lnTo>
                    <a:pt x="2514600" y="1536700"/>
                  </a:lnTo>
                  <a:lnTo>
                    <a:pt x="2514600" y="1466850"/>
                  </a:lnTo>
                  <a:lnTo>
                    <a:pt x="2552700" y="1485900"/>
                  </a:lnTo>
                  <a:lnTo>
                    <a:pt x="2552700" y="1441450"/>
                  </a:lnTo>
                  <a:lnTo>
                    <a:pt x="2508250" y="1409700"/>
                  </a:lnTo>
                  <a:lnTo>
                    <a:pt x="2470150" y="1397000"/>
                  </a:lnTo>
                  <a:lnTo>
                    <a:pt x="2470150" y="1352550"/>
                  </a:lnTo>
                  <a:lnTo>
                    <a:pt x="2590800" y="1384300"/>
                  </a:lnTo>
                  <a:lnTo>
                    <a:pt x="2565400" y="1333500"/>
                  </a:lnTo>
                  <a:lnTo>
                    <a:pt x="2609850" y="1320800"/>
                  </a:lnTo>
                  <a:lnTo>
                    <a:pt x="2571750" y="1244600"/>
                  </a:lnTo>
                  <a:lnTo>
                    <a:pt x="2533650" y="1238250"/>
                  </a:lnTo>
                  <a:lnTo>
                    <a:pt x="2489200" y="1155700"/>
                  </a:lnTo>
                  <a:lnTo>
                    <a:pt x="2463800" y="1003300"/>
                  </a:lnTo>
                  <a:lnTo>
                    <a:pt x="2495550" y="1003300"/>
                  </a:lnTo>
                  <a:lnTo>
                    <a:pt x="2520950" y="1143000"/>
                  </a:lnTo>
                  <a:lnTo>
                    <a:pt x="2578100" y="1066800"/>
                  </a:lnTo>
                  <a:lnTo>
                    <a:pt x="2571750" y="1123950"/>
                  </a:lnTo>
                  <a:lnTo>
                    <a:pt x="2559050" y="1168400"/>
                  </a:lnTo>
                  <a:lnTo>
                    <a:pt x="2609850" y="1174750"/>
                  </a:lnTo>
                  <a:lnTo>
                    <a:pt x="2641600" y="1162050"/>
                  </a:lnTo>
                  <a:lnTo>
                    <a:pt x="2622550" y="1092200"/>
                  </a:lnTo>
                  <a:lnTo>
                    <a:pt x="2622550" y="1028700"/>
                  </a:lnTo>
                  <a:lnTo>
                    <a:pt x="2603500" y="977900"/>
                  </a:lnTo>
                  <a:lnTo>
                    <a:pt x="2616200" y="971550"/>
                  </a:lnTo>
                  <a:lnTo>
                    <a:pt x="2660650" y="1041400"/>
                  </a:lnTo>
                  <a:lnTo>
                    <a:pt x="2660650" y="1155700"/>
                  </a:lnTo>
                  <a:lnTo>
                    <a:pt x="2698750" y="1181100"/>
                  </a:lnTo>
                  <a:lnTo>
                    <a:pt x="2736850" y="1149350"/>
                  </a:lnTo>
                  <a:lnTo>
                    <a:pt x="2717800" y="1066800"/>
                  </a:lnTo>
                  <a:lnTo>
                    <a:pt x="2717800" y="1022350"/>
                  </a:lnTo>
                  <a:lnTo>
                    <a:pt x="2768600" y="990600"/>
                  </a:lnTo>
                  <a:lnTo>
                    <a:pt x="2762250" y="1098550"/>
                  </a:lnTo>
                  <a:lnTo>
                    <a:pt x="2774950" y="1181100"/>
                  </a:lnTo>
                  <a:lnTo>
                    <a:pt x="2730500" y="1219200"/>
                  </a:lnTo>
                  <a:lnTo>
                    <a:pt x="2717800" y="1257300"/>
                  </a:lnTo>
                  <a:lnTo>
                    <a:pt x="2774950" y="1270000"/>
                  </a:lnTo>
                  <a:lnTo>
                    <a:pt x="2838450" y="1212850"/>
                  </a:lnTo>
                  <a:lnTo>
                    <a:pt x="2825750" y="1174750"/>
                  </a:lnTo>
                  <a:lnTo>
                    <a:pt x="2832100" y="1123950"/>
                  </a:lnTo>
                  <a:lnTo>
                    <a:pt x="2876550" y="1206500"/>
                  </a:lnTo>
                  <a:lnTo>
                    <a:pt x="2978150" y="1174750"/>
                  </a:lnTo>
                  <a:lnTo>
                    <a:pt x="2990850" y="1206500"/>
                  </a:lnTo>
                  <a:lnTo>
                    <a:pt x="2914650" y="1219200"/>
                  </a:lnTo>
                  <a:lnTo>
                    <a:pt x="2933700" y="1314450"/>
                  </a:lnTo>
                  <a:lnTo>
                    <a:pt x="2908300" y="1314450"/>
                  </a:lnTo>
                  <a:lnTo>
                    <a:pt x="2908300" y="1244600"/>
                  </a:lnTo>
                  <a:lnTo>
                    <a:pt x="2813050" y="1282700"/>
                  </a:lnTo>
                  <a:lnTo>
                    <a:pt x="2844800" y="1320800"/>
                  </a:lnTo>
                  <a:lnTo>
                    <a:pt x="2806700" y="1346200"/>
                  </a:lnTo>
                  <a:lnTo>
                    <a:pt x="2806700" y="1422400"/>
                  </a:lnTo>
                  <a:lnTo>
                    <a:pt x="2774950" y="1460500"/>
                  </a:lnTo>
                  <a:lnTo>
                    <a:pt x="2736850" y="1460500"/>
                  </a:lnTo>
                  <a:lnTo>
                    <a:pt x="2698750" y="1524000"/>
                  </a:lnTo>
                  <a:lnTo>
                    <a:pt x="2743200" y="1568450"/>
                  </a:lnTo>
                  <a:lnTo>
                    <a:pt x="2825750" y="1543050"/>
                  </a:lnTo>
                  <a:lnTo>
                    <a:pt x="2908300" y="1581150"/>
                  </a:lnTo>
                  <a:lnTo>
                    <a:pt x="2908300" y="1619250"/>
                  </a:lnTo>
                  <a:lnTo>
                    <a:pt x="3117850" y="1631950"/>
                  </a:lnTo>
                  <a:lnTo>
                    <a:pt x="3759200" y="1708150"/>
                  </a:lnTo>
                  <a:lnTo>
                    <a:pt x="3613150" y="1943100"/>
                  </a:lnTo>
                  <a:lnTo>
                    <a:pt x="3409950" y="1924050"/>
                  </a:lnTo>
                  <a:lnTo>
                    <a:pt x="3136900" y="1949450"/>
                  </a:lnTo>
                  <a:lnTo>
                    <a:pt x="3016250" y="1968500"/>
                  </a:lnTo>
                  <a:lnTo>
                    <a:pt x="2711450" y="2178050"/>
                  </a:lnTo>
                  <a:lnTo>
                    <a:pt x="2603500" y="2343150"/>
                  </a:lnTo>
                  <a:lnTo>
                    <a:pt x="2527300" y="2527300"/>
                  </a:lnTo>
                  <a:lnTo>
                    <a:pt x="2527300" y="2527300"/>
                  </a:lnTo>
                  <a:lnTo>
                    <a:pt x="2501900" y="2641600"/>
                  </a:lnTo>
                  <a:lnTo>
                    <a:pt x="2584450" y="2679700"/>
                  </a:lnTo>
                  <a:lnTo>
                    <a:pt x="2559050" y="2730500"/>
                  </a:lnTo>
                  <a:lnTo>
                    <a:pt x="2413000" y="2647950"/>
                  </a:lnTo>
                  <a:lnTo>
                    <a:pt x="2387600" y="2717800"/>
                  </a:lnTo>
                  <a:lnTo>
                    <a:pt x="2540000" y="2743200"/>
                  </a:lnTo>
                  <a:lnTo>
                    <a:pt x="2508250" y="2774950"/>
                  </a:lnTo>
                  <a:lnTo>
                    <a:pt x="2438400" y="2755900"/>
                  </a:lnTo>
                  <a:lnTo>
                    <a:pt x="2406650" y="2794000"/>
                  </a:lnTo>
                  <a:lnTo>
                    <a:pt x="2349500" y="2832100"/>
                  </a:lnTo>
                  <a:lnTo>
                    <a:pt x="2349500" y="2895600"/>
                  </a:lnTo>
                  <a:lnTo>
                    <a:pt x="2444750" y="2946400"/>
                  </a:lnTo>
                  <a:lnTo>
                    <a:pt x="2425700" y="3028950"/>
                  </a:lnTo>
                  <a:lnTo>
                    <a:pt x="2317750" y="2978150"/>
                  </a:lnTo>
                  <a:lnTo>
                    <a:pt x="2184400" y="3041650"/>
                  </a:lnTo>
                  <a:lnTo>
                    <a:pt x="2012950" y="3048000"/>
                  </a:lnTo>
                  <a:lnTo>
                    <a:pt x="1930400" y="3009900"/>
                  </a:lnTo>
                  <a:lnTo>
                    <a:pt x="1854200" y="2876550"/>
                  </a:lnTo>
                  <a:lnTo>
                    <a:pt x="1809750" y="2781300"/>
                  </a:lnTo>
                  <a:lnTo>
                    <a:pt x="1771650" y="2768600"/>
                  </a:lnTo>
                  <a:lnTo>
                    <a:pt x="1644650" y="2787650"/>
                  </a:lnTo>
                  <a:lnTo>
                    <a:pt x="1708150" y="2622550"/>
                  </a:lnTo>
                  <a:lnTo>
                    <a:pt x="1714500" y="2533650"/>
                  </a:lnTo>
                  <a:lnTo>
                    <a:pt x="1663700" y="2368550"/>
                  </a:lnTo>
                  <a:lnTo>
                    <a:pt x="1517650" y="2146300"/>
                  </a:lnTo>
                  <a:lnTo>
                    <a:pt x="1466850" y="2095500"/>
                  </a:lnTo>
                  <a:lnTo>
                    <a:pt x="1435100" y="2120900"/>
                  </a:lnTo>
                  <a:lnTo>
                    <a:pt x="1365250" y="2076450"/>
                  </a:lnTo>
                  <a:lnTo>
                    <a:pt x="1333500" y="1993900"/>
                  </a:lnTo>
                  <a:lnTo>
                    <a:pt x="1225550" y="1835150"/>
                  </a:lnTo>
                  <a:lnTo>
                    <a:pt x="1111250" y="1765300"/>
                  </a:lnTo>
                  <a:lnTo>
                    <a:pt x="914400" y="1619250"/>
                  </a:lnTo>
                  <a:lnTo>
                    <a:pt x="812800" y="1549400"/>
                  </a:lnTo>
                  <a:lnTo>
                    <a:pt x="774700" y="1454150"/>
                  </a:lnTo>
                  <a:lnTo>
                    <a:pt x="660400" y="1358900"/>
                  </a:lnTo>
                  <a:lnTo>
                    <a:pt x="533400" y="1250950"/>
                  </a:lnTo>
                  <a:lnTo>
                    <a:pt x="285750" y="908050"/>
                  </a:lnTo>
                  <a:lnTo>
                    <a:pt x="133350" y="577850"/>
                  </a:lnTo>
                  <a:lnTo>
                    <a:pt x="25400" y="3048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0909E5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 rot="954220">
            <a:off x="6973888" y="1658938"/>
            <a:ext cx="277812" cy="1042987"/>
          </a:xfrm>
          <a:custGeom>
            <a:avLst/>
            <a:gdLst>
              <a:gd name="connsiteX0" fmla="*/ 302021 w 302021"/>
              <a:gd name="connsiteY0" fmla="*/ 0 h 912018"/>
              <a:gd name="connsiteX1" fmla="*/ 204390 w 302021"/>
              <a:gd name="connsiteY1" fmla="*/ 80962 h 912018"/>
              <a:gd name="connsiteX2" fmla="*/ 180578 w 302021"/>
              <a:gd name="connsiteY2" fmla="*/ 121443 h 912018"/>
              <a:gd name="connsiteX3" fmla="*/ 171053 w 302021"/>
              <a:gd name="connsiteY3" fmla="*/ 204787 h 912018"/>
              <a:gd name="connsiteX4" fmla="*/ 163909 w 302021"/>
              <a:gd name="connsiteY4" fmla="*/ 233362 h 912018"/>
              <a:gd name="connsiteX5" fmla="*/ 101996 w 302021"/>
              <a:gd name="connsiteY5" fmla="*/ 280987 h 912018"/>
              <a:gd name="connsiteX6" fmla="*/ 28178 w 302021"/>
              <a:gd name="connsiteY6" fmla="*/ 373856 h 912018"/>
              <a:gd name="connsiteX7" fmla="*/ 1984 w 302021"/>
              <a:gd name="connsiteY7" fmla="*/ 442912 h 912018"/>
              <a:gd name="connsiteX8" fmla="*/ 16271 w 302021"/>
              <a:gd name="connsiteY8" fmla="*/ 561975 h 912018"/>
              <a:gd name="connsiteX9" fmla="*/ 68659 w 302021"/>
              <a:gd name="connsiteY9" fmla="*/ 647700 h 912018"/>
              <a:gd name="connsiteX10" fmla="*/ 130571 w 302021"/>
              <a:gd name="connsiteY10" fmla="*/ 731043 h 912018"/>
              <a:gd name="connsiteX11" fmla="*/ 171053 w 302021"/>
              <a:gd name="connsiteY11" fmla="*/ 840581 h 912018"/>
              <a:gd name="connsiteX12" fmla="*/ 199628 w 302021"/>
              <a:gd name="connsiteY12" fmla="*/ 912018 h 912018"/>
              <a:gd name="connsiteX0" fmla="*/ 283456 w 283456"/>
              <a:gd name="connsiteY0" fmla="*/ 0 h 1020625"/>
              <a:gd name="connsiteX1" fmla="*/ 204390 w 283456"/>
              <a:gd name="connsiteY1" fmla="*/ 189569 h 1020625"/>
              <a:gd name="connsiteX2" fmla="*/ 180578 w 283456"/>
              <a:gd name="connsiteY2" fmla="*/ 230050 h 1020625"/>
              <a:gd name="connsiteX3" fmla="*/ 171053 w 283456"/>
              <a:gd name="connsiteY3" fmla="*/ 313394 h 1020625"/>
              <a:gd name="connsiteX4" fmla="*/ 163909 w 283456"/>
              <a:gd name="connsiteY4" fmla="*/ 341969 h 1020625"/>
              <a:gd name="connsiteX5" fmla="*/ 101996 w 283456"/>
              <a:gd name="connsiteY5" fmla="*/ 389594 h 1020625"/>
              <a:gd name="connsiteX6" fmla="*/ 28178 w 283456"/>
              <a:gd name="connsiteY6" fmla="*/ 482463 h 1020625"/>
              <a:gd name="connsiteX7" fmla="*/ 1984 w 283456"/>
              <a:gd name="connsiteY7" fmla="*/ 551519 h 1020625"/>
              <a:gd name="connsiteX8" fmla="*/ 16271 w 283456"/>
              <a:gd name="connsiteY8" fmla="*/ 670582 h 1020625"/>
              <a:gd name="connsiteX9" fmla="*/ 68659 w 283456"/>
              <a:gd name="connsiteY9" fmla="*/ 756307 h 1020625"/>
              <a:gd name="connsiteX10" fmla="*/ 130571 w 283456"/>
              <a:gd name="connsiteY10" fmla="*/ 839650 h 1020625"/>
              <a:gd name="connsiteX11" fmla="*/ 171053 w 283456"/>
              <a:gd name="connsiteY11" fmla="*/ 949188 h 1020625"/>
              <a:gd name="connsiteX12" fmla="*/ 199628 w 283456"/>
              <a:gd name="connsiteY12" fmla="*/ 1020625 h 1020625"/>
              <a:gd name="connsiteX0" fmla="*/ 283456 w 283456"/>
              <a:gd name="connsiteY0" fmla="*/ 0 h 1100433"/>
              <a:gd name="connsiteX1" fmla="*/ 204390 w 283456"/>
              <a:gd name="connsiteY1" fmla="*/ 189569 h 1100433"/>
              <a:gd name="connsiteX2" fmla="*/ 180578 w 283456"/>
              <a:gd name="connsiteY2" fmla="*/ 230050 h 1100433"/>
              <a:gd name="connsiteX3" fmla="*/ 171053 w 283456"/>
              <a:gd name="connsiteY3" fmla="*/ 313394 h 1100433"/>
              <a:gd name="connsiteX4" fmla="*/ 163909 w 283456"/>
              <a:gd name="connsiteY4" fmla="*/ 341969 h 1100433"/>
              <a:gd name="connsiteX5" fmla="*/ 101996 w 283456"/>
              <a:gd name="connsiteY5" fmla="*/ 389594 h 1100433"/>
              <a:gd name="connsiteX6" fmla="*/ 28178 w 283456"/>
              <a:gd name="connsiteY6" fmla="*/ 482463 h 1100433"/>
              <a:gd name="connsiteX7" fmla="*/ 1984 w 283456"/>
              <a:gd name="connsiteY7" fmla="*/ 551519 h 1100433"/>
              <a:gd name="connsiteX8" fmla="*/ 16271 w 283456"/>
              <a:gd name="connsiteY8" fmla="*/ 670582 h 1100433"/>
              <a:gd name="connsiteX9" fmla="*/ 68659 w 283456"/>
              <a:gd name="connsiteY9" fmla="*/ 756307 h 1100433"/>
              <a:gd name="connsiteX10" fmla="*/ 130571 w 283456"/>
              <a:gd name="connsiteY10" fmla="*/ 839650 h 1100433"/>
              <a:gd name="connsiteX11" fmla="*/ 171053 w 283456"/>
              <a:gd name="connsiteY11" fmla="*/ 949188 h 1100433"/>
              <a:gd name="connsiteX12" fmla="*/ 197608 w 283456"/>
              <a:gd name="connsiteY12" fmla="*/ 1100433 h 1100433"/>
              <a:gd name="connsiteX0" fmla="*/ 277200 w 277200"/>
              <a:gd name="connsiteY0" fmla="*/ 0 h 1044177"/>
              <a:gd name="connsiteX1" fmla="*/ 204390 w 277200"/>
              <a:gd name="connsiteY1" fmla="*/ 133313 h 1044177"/>
              <a:gd name="connsiteX2" fmla="*/ 180578 w 277200"/>
              <a:gd name="connsiteY2" fmla="*/ 173794 h 1044177"/>
              <a:gd name="connsiteX3" fmla="*/ 171053 w 277200"/>
              <a:gd name="connsiteY3" fmla="*/ 257138 h 1044177"/>
              <a:gd name="connsiteX4" fmla="*/ 163909 w 277200"/>
              <a:gd name="connsiteY4" fmla="*/ 285713 h 1044177"/>
              <a:gd name="connsiteX5" fmla="*/ 101996 w 277200"/>
              <a:gd name="connsiteY5" fmla="*/ 333338 h 1044177"/>
              <a:gd name="connsiteX6" fmla="*/ 28178 w 277200"/>
              <a:gd name="connsiteY6" fmla="*/ 426207 h 1044177"/>
              <a:gd name="connsiteX7" fmla="*/ 1984 w 277200"/>
              <a:gd name="connsiteY7" fmla="*/ 495263 h 1044177"/>
              <a:gd name="connsiteX8" fmla="*/ 16271 w 277200"/>
              <a:gd name="connsiteY8" fmla="*/ 614326 h 1044177"/>
              <a:gd name="connsiteX9" fmla="*/ 68659 w 277200"/>
              <a:gd name="connsiteY9" fmla="*/ 700051 h 1044177"/>
              <a:gd name="connsiteX10" fmla="*/ 130571 w 277200"/>
              <a:gd name="connsiteY10" fmla="*/ 783394 h 1044177"/>
              <a:gd name="connsiteX11" fmla="*/ 171053 w 277200"/>
              <a:gd name="connsiteY11" fmla="*/ 892932 h 1044177"/>
              <a:gd name="connsiteX12" fmla="*/ 197608 w 277200"/>
              <a:gd name="connsiteY12" fmla="*/ 1044177 h 104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200" h="1044177">
                <a:moveTo>
                  <a:pt x="277200" y="0"/>
                </a:moveTo>
                <a:cubicBezTo>
                  <a:pt x="238504" y="30361"/>
                  <a:pt x="220494" y="104347"/>
                  <a:pt x="204390" y="133313"/>
                </a:cubicBezTo>
                <a:cubicBezTo>
                  <a:pt x="188286" y="162279"/>
                  <a:pt x="186134" y="153157"/>
                  <a:pt x="180578" y="173794"/>
                </a:cubicBezTo>
                <a:cubicBezTo>
                  <a:pt x="175022" y="194431"/>
                  <a:pt x="173831" y="238485"/>
                  <a:pt x="171053" y="257138"/>
                </a:cubicBezTo>
                <a:cubicBezTo>
                  <a:pt x="168275" y="275791"/>
                  <a:pt x="175418" y="273013"/>
                  <a:pt x="163909" y="285713"/>
                </a:cubicBezTo>
                <a:cubicBezTo>
                  <a:pt x="152400" y="298413"/>
                  <a:pt x="124618" y="309922"/>
                  <a:pt x="101996" y="333338"/>
                </a:cubicBezTo>
                <a:cubicBezTo>
                  <a:pt x="79374" y="356754"/>
                  <a:pt x="44847" y="399220"/>
                  <a:pt x="28178" y="426207"/>
                </a:cubicBezTo>
                <a:cubicBezTo>
                  <a:pt x="11509" y="453194"/>
                  <a:pt x="3969" y="463910"/>
                  <a:pt x="1984" y="495263"/>
                </a:cubicBezTo>
                <a:cubicBezTo>
                  <a:pt x="0" y="526616"/>
                  <a:pt x="5159" y="580195"/>
                  <a:pt x="16271" y="614326"/>
                </a:cubicBezTo>
                <a:cubicBezTo>
                  <a:pt x="27383" y="648457"/>
                  <a:pt x="49609" y="671873"/>
                  <a:pt x="68659" y="700051"/>
                </a:cubicBezTo>
                <a:cubicBezTo>
                  <a:pt x="87709" y="728229"/>
                  <a:pt x="113505" y="751247"/>
                  <a:pt x="130571" y="783394"/>
                </a:cubicBezTo>
                <a:cubicBezTo>
                  <a:pt x="147637" y="815541"/>
                  <a:pt x="159880" y="849468"/>
                  <a:pt x="171053" y="892932"/>
                </a:cubicBezTo>
                <a:cubicBezTo>
                  <a:pt x="182226" y="936396"/>
                  <a:pt x="190861" y="1032271"/>
                  <a:pt x="197608" y="1044177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72300" y="2662238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381875" y="1700213"/>
            <a:ext cx="46038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7362825" y="1795463"/>
            <a:ext cx="409575" cy="120650"/>
          </a:xfrm>
          <a:prstGeom prst="wedgeRoundRectCallout">
            <a:avLst>
              <a:gd name="adj1" fmla="val -39438"/>
              <a:gd name="adj2" fmla="val -94364"/>
              <a:gd name="adj3" fmla="val 16667"/>
            </a:avLst>
          </a:prstGeom>
          <a:solidFill>
            <a:srgbClr val="F08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/>
              <a:t>Delhi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102475" y="2655888"/>
            <a:ext cx="627063" cy="120650"/>
          </a:xfrm>
          <a:prstGeom prst="wedgeRoundRectCallout">
            <a:avLst>
              <a:gd name="adj1" fmla="val -64179"/>
              <a:gd name="adj2" fmla="val -23775"/>
              <a:gd name="adj3" fmla="val 16667"/>
            </a:avLst>
          </a:prstGeom>
          <a:solidFill>
            <a:srgbClr val="F08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/>
              <a:t>Mumbai</a:t>
            </a:r>
          </a:p>
        </p:txBody>
      </p:sp>
      <p:sp>
        <p:nvSpPr>
          <p:cNvPr id="24" name="Oval 23"/>
          <p:cNvSpPr/>
          <p:nvPr/>
        </p:nvSpPr>
        <p:spPr>
          <a:xfrm>
            <a:off x="6935788" y="2297113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958013" y="2249488"/>
            <a:ext cx="46037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ounded Rectangular Callout 25"/>
          <p:cNvSpPr/>
          <p:nvPr/>
        </p:nvSpPr>
        <p:spPr>
          <a:xfrm>
            <a:off x="7126288" y="2024063"/>
            <a:ext cx="471487" cy="147637"/>
          </a:xfrm>
          <a:prstGeom prst="wedgeRoundRectCallout">
            <a:avLst>
              <a:gd name="adj1" fmla="val -39438"/>
              <a:gd name="adj2" fmla="val -94364"/>
              <a:gd name="adj3" fmla="val 16667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" dirty="0"/>
              <a:t>DMIC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39"/>
          <p:cNvGrpSpPr>
            <a:grpSpLocks/>
          </p:cNvGrpSpPr>
          <p:nvPr/>
        </p:nvGrpSpPr>
        <p:grpSpPr bwMode="auto">
          <a:xfrm>
            <a:off x="1588" y="0"/>
            <a:ext cx="9140825" cy="738188"/>
            <a:chOff x="1587" y="15081"/>
            <a:chExt cx="9140826" cy="738187"/>
          </a:xfrm>
        </p:grpSpPr>
        <p:sp>
          <p:nvSpPr>
            <p:cNvPr id="41" name="Freeform 14"/>
            <p:cNvSpPr>
              <a:spLocks noEditPoints="1"/>
            </p:cNvSpPr>
            <p:nvPr/>
          </p:nvSpPr>
          <p:spPr bwMode="auto">
            <a:xfrm>
              <a:off x="1588" y="15081"/>
              <a:ext cx="9140825" cy="738187"/>
            </a:xfrm>
            <a:custGeom>
              <a:avLst/>
              <a:gdLst>
                <a:gd name="T0" fmla="*/ 12468 w 17274"/>
                <a:gd name="T1" fmla="*/ 1395 h 1396"/>
                <a:gd name="T2" fmla="*/ 12651 w 17274"/>
                <a:gd name="T3" fmla="*/ 1391 h 1396"/>
                <a:gd name="T4" fmla="*/ 12957 w 17274"/>
                <a:gd name="T5" fmla="*/ 849 h 1396"/>
                <a:gd name="T6" fmla="*/ 13122 w 17274"/>
                <a:gd name="T7" fmla="*/ 1289 h 1396"/>
                <a:gd name="T8" fmla="*/ 13214 w 17274"/>
                <a:gd name="T9" fmla="*/ 1189 h 1396"/>
                <a:gd name="T10" fmla="*/ 13215 w 17274"/>
                <a:gd name="T11" fmla="*/ 1015 h 1396"/>
                <a:gd name="T12" fmla="*/ 13217 w 17274"/>
                <a:gd name="T13" fmla="*/ 897 h 1396"/>
                <a:gd name="T14" fmla="*/ 13346 w 17274"/>
                <a:gd name="T15" fmla="*/ 897 h 1396"/>
                <a:gd name="T16" fmla="*/ 13407 w 17274"/>
                <a:gd name="T17" fmla="*/ 733 h 1396"/>
                <a:gd name="T18" fmla="*/ 13427 w 17274"/>
                <a:gd name="T19" fmla="*/ 778 h 1396"/>
                <a:gd name="T20" fmla="*/ 13526 w 17274"/>
                <a:gd name="T21" fmla="*/ 1043 h 1396"/>
                <a:gd name="T22" fmla="*/ 13528 w 17274"/>
                <a:gd name="T23" fmla="*/ 838 h 1396"/>
                <a:gd name="T24" fmla="*/ 13645 w 17274"/>
                <a:gd name="T25" fmla="*/ 766 h 1396"/>
                <a:gd name="T26" fmla="*/ 13793 w 17274"/>
                <a:gd name="T27" fmla="*/ 1163 h 1396"/>
                <a:gd name="T28" fmla="*/ 13874 w 17274"/>
                <a:gd name="T29" fmla="*/ 1033 h 1396"/>
                <a:gd name="T30" fmla="*/ 14156 w 17274"/>
                <a:gd name="T31" fmla="*/ 1109 h 1396"/>
                <a:gd name="T32" fmla="*/ 14168 w 17274"/>
                <a:gd name="T33" fmla="*/ 1098 h 1396"/>
                <a:gd name="T34" fmla="*/ 14172 w 17274"/>
                <a:gd name="T35" fmla="*/ 882 h 1396"/>
                <a:gd name="T36" fmla="*/ 14183 w 17274"/>
                <a:gd name="T37" fmla="*/ 679 h 1396"/>
                <a:gd name="T38" fmla="*/ 14201 w 17274"/>
                <a:gd name="T39" fmla="*/ 455 h 1396"/>
                <a:gd name="T40" fmla="*/ 14387 w 17274"/>
                <a:gd name="T41" fmla="*/ 957 h 1396"/>
                <a:gd name="T42" fmla="*/ 14502 w 17274"/>
                <a:gd name="T43" fmla="*/ 942 h 1396"/>
                <a:gd name="T44" fmla="*/ 14521 w 17274"/>
                <a:gd name="T45" fmla="*/ 1090 h 1396"/>
                <a:gd name="T46" fmla="*/ 14678 w 17274"/>
                <a:gd name="T47" fmla="*/ 477 h 1396"/>
                <a:gd name="T48" fmla="*/ 14692 w 17274"/>
                <a:gd name="T49" fmla="*/ 610 h 1396"/>
                <a:gd name="T50" fmla="*/ 14710 w 17274"/>
                <a:gd name="T51" fmla="*/ 1392 h 1396"/>
                <a:gd name="T52" fmla="*/ 14818 w 17274"/>
                <a:gd name="T53" fmla="*/ 1058 h 1396"/>
                <a:gd name="T54" fmla="*/ 14913 w 17274"/>
                <a:gd name="T55" fmla="*/ 739 h 1396"/>
                <a:gd name="T56" fmla="*/ 14993 w 17274"/>
                <a:gd name="T57" fmla="*/ 786 h 1396"/>
                <a:gd name="T58" fmla="*/ 14994 w 17274"/>
                <a:gd name="T59" fmla="*/ 612 h 1396"/>
                <a:gd name="T60" fmla="*/ 14991 w 17274"/>
                <a:gd name="T61" fmla="*/ 467 h 1396"/>
                <a:gd name="T62" fmla="*/ 14987 w 17274"/>
                <a:gd name="T63" fmla="*/ 390 h 1396"/>
                <a:gd name="T64" fmla="*/ 15028 w 17274"/>
                <a:gd name="T65" fmla="*/ 296 h 1396"/>
                <a:gd name="T66" fmla="*/ 15109 w 17274"/>
                <a:gd name="T67" fmla="*/ 259 h 1396"/>
                <a:gd name="T68" fmla="*/ 15165 w 17274"/>
                <a:gd name="T69" fmla="*/ 409 h 1396"/>
                <a:gd name="T70" fmla="*/ 15183 w 17274"/>
                <a:gd name="T71" fmla="*/ 1395 h 1396"/>
                <a:gd name="T72" fmla="*/ 15255 w 17274"/>
                <a:gd name="T73" fmla="*/ 868 h 1396"/>
                <a:gd name="T74" fmla="*/ 15310 w 17274"/>
                <a:gd name="T75" fmla="*/ 962 h 1396"/>
                <a:gd name="T76" fmla="*/ 15352 w 17274"/>
                <a:gd name="T77" fmla="*/ 950 h 1396"/>
                <a:gd name="T78" fmla="*/ 15345 w 17274"/>
                <a:gd name="T79" fmla="*/ 832 h 1396"/>
                <a:gd name="T80" fmla="*/ 15337 w 17274"/>
                <a:gd name="T81" fmla="*/ 755 h 1396"/>
                <a:gd name="T82" fmla="*/ 15431 w 17274"/>
                <a:gd name="T83" fmla="*/ 773 h 1396"/>
                <a:gd name="T84" fmla="*/ 15657 w 17274"/>
                <a:gd name="T85" fmla="*/ 1104 h 1396"/>
                <a:gd name="T86" fmla="*/ 15659 w 17274"/>
                <a:gd name="T87" fmla="*/ 1321 h 1396"/>
                <a:gd name="T88" fmla="*/ 15663 w 17274"/>
                <a:gd name="T89" fmla="*/ 959 h 1396"/>
                <a:gd name="T90" fmla="*/ 15770 w 17274"/>
                <a:gd name="T91" fmla="*/ 1390 h 1396"/>
                <a:gd name="T92" fmla="*/ 16299 w 17274"/>
                <a:gd name="T93" fmla="*/ 903 h 1396"/>
                <a:gd name="T94" fmla="*/ 16207 w 17274"/>
                <a:gd name="T95" fmla="*/ 1053 h 1396"/>
                <a:gd name="T96" fmla="*/ 16493 w 17274"/>
                <a:gd name="T97" fmla="*/ 897 h 1396"/>
                <a:gd name="T98" fmla="*/ 16650 w 17274"/>
                <a:gd name="T99" fmla="*/ 1137 h 1396"/>
                <a:gd name="T100" fmla="*/ 15854 w 17274"/>
                <a:gd name="T101" fmla="*/ 1207 h 1396"/>
                <a:gd name="T102" fmla="*/ 15459 w 17274"/>
                <a:gd name="T103" fmla="*/ 1238 h 1396"/>
                <a:gd name="T104" fmla="*/ 15444 w 17274"/>
                <a:gd name="T105" fmla="*/ 953 h 1396"/>
                <a:gd name="T106" fmla="*/ 15567 w 17274"/>
                <a:gd name="T107" fmla="*/ 1000 h 1396"/>
                <a:gd name="T108" fmla="*/ 15567 w 17274"/>
                <a:gd name="T109" fmla="*/ 1266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74" h="1396">
                  <a:moveTo>
                    <a:pt x="17274" y="1390"/>
                  </a:moveTo>
                  <a:lnTo>
                    <a:pt x="17274" y="0"/>
                  </a:lnTo>
                  <a:lnTo>
                    <a:pt x="0" y="0"/>
                  </a:lnTo>
                  <a:lnTo>
                    <a:pt x="0" y="1395"/>
                  </a:lnTo>
                  <a:lnTo>
                    <a:pt x="12468" y="1395"/>
                  </a:lnTo>
                  <a:lnTo>
                    <a:pt x="12469" y="761"/>
                  </a:lnTo>
                  <a:lnTo>
                    <a:pt x="12633" y="761"/>
                  </a:lnTo>
                  <a:lnTo>
                    <a:pt x="12632" y="1214"/>
                  </a:lnTo>
                  <a:lnTo>
                    <a:pt x="12650" y="1219"/>
                  </a:lnTo>
                  <a:lnTo>
                    <a:pt x="12651" y="1391"/>
                  </a:lnTo>
                  <a:lnTo>
                    <a:pt x="12815" y="1391"/>
                  </a:lnTo>
                  <a:lnTo>
                    <a:pt x="12815" y="846"/>
                  </a:lnTo>
                  <a:lnTo>
                    <a:pt x="12957" y="849"/>
                  </a:lnTo>
                  <a:lnTo>
                    <a:pt x="12971" y="1395"/>
                  </a:lnTo>
                  <a:lnTo>
                    <a:pt x="12957" y="849"/>
                  </a:lnTo>
                  <a:lnTo>
                    <a:pt x="13098" y="850"/>
                  </a:lnTo>
                  <a:lnTo>
                    <a:pt x="13098" y="1373"/>
                  </a:lnTo>
                  <a:lnTo>
                    <a:pt x="13121" y="1382"/>
                  </a:lnTo>
                  <a:lnTo>
                    <a:pt x="13121" y="1395"/>
                  </a:lnTo>
                  <a:lnTo>
                    <a:pt x="13122" y="1289"/>
                  </a:lnTo>
                  <a:lnTo>
                    <a:pt x="13212" y="1284"/>
                  </a:lnTo>
                  <a:lnTo>
                    <a:pt x="13211" y="1198"/>
                  </a:lnTo>
                  <a:lnTo>
                    <a:pt x="13211" y="1196"/>
                  </a:lnTo>
                  <a:lnTo>
                    <a:pt x="13212" y="1191"/>
                  </a:lnTo>
                  <a:lnTo>
                    <a:pt x="13214" y="1189"/>
                  </a:lnTo>
                  <a:lnTo>
                    <a:pt x="13216" y="1187"/>
                  </a:lnTo>
                  <a:lnTo>
                    <a:pt x="13218" y="1185"/>
                  </a:lnTo>
                  <a:lnTo>
                    <a:pt x="13221" y="1184"/>
                  </a:lnTo>
                  <a:lnTo>
                    <a:pt x="13222" y="1017"/>
                  </a:lnTo>
                  <a:lnTo>
                    <a:pt x="13215" y="1015"/>
                  </a:lnTo>
                  <a:lnTo>
                    <a:pt x="13211" y="998"/>
                  </a:lnTo>
                  <a:lnTo>
                    <a:pt x="13212" y="902"/>
                  </a:lnTo>
                  <a:lnTo>
                    <a:pt x="13212" y="900"/>
                  </a:lnTo>
                  <a:lnTo>
                    <a:pt x="13214" y="898"/>
                  </a:lnTo>
                  <a:lnTo>
                    <a:pt x="13217" y="897"/>
                  </a:lnTo>
                  <a:lnTo>
                    <a:pt x="13220" y="896"/>
                  </a:lnTo>
                  <a:lnTo>
                    <a:pt x="13220" y="833"/>
                  </a:lnTo>
                  <a:lnTo>
                    <a:pt x="13341" y="833"/>
                  </a:lnTo>
                  <a:lnTo>
                    <a:pt x="13342" y="897"/>
                  </a:lnTo>
                  <a:lnTo>
                    <a:pt x="13346" y="897"/>
                  </a:lnTo>
                  <a:lnTo>
                    <a:pt x="13346" y="905"/>
                  </a:lnTo>
                  <a:lnTo>
                    <a:pt x="13351" y="905"/>
                  </a:lnTo>
                  <a:lnTo>
                    <a:pt x="13347" y="778"/>
                  </a:lnTo>
                  <a:lnTo>
                    <a:pt x="13397" y="778"/>
                  </a:lnTo>
                  <a:lnTo>
                    <a:pt x="13407" y="733"/>
                  </a:lnTo>
                  <a:lnTo>
                    <a:pt x="13410" y="665"/>
                  </a:lnTo>
                  <a:lnTo>
                    <a:pt x="13413" y="631"/>
                  </a:lnTo>
                  <a:lnTo>
                    <a:pt x="13414" y="664"/>
                  </a:lnTo>
                  <a:lnTo>
                    <a:pt x="13418" y="731"/>
                  </a:lnTo>
                  <a:lnTo>
                    <a:pt x="13427" y="778"/>
                  </a:lnTo>
                  <a:lnTo>
                    <a:pt x="13446" y="779"/>
                  </a:lnTo>
                  <a:lnTo>
                    <a:pt x="13446" y="833"/>
                  </a:lnTo>
                  <a:lnTo>
                    <a:pt x="13452" y="835"/>
                  </a:lnTo>
                  <a:lnTo>
                    <a:pt x="13463" y="1045"/>
                  </a:lnTo>
                  <a:lnTo>
                    <a:pt x="13526" y="1043"/>
                  </a:lnTo>
                  <a:lnTo>
                    <a:pt x="13526" y="999"/>
                  </a:lnTo>
                  <a:lnTo>
                    <a:pt x="13537" y="998"/>
                  </a:lnTo>
                  <a:lnTo>
                    <a:pt x="13536" y="959"/>
                  </a:lnTo>
                  <a:lnTo>
                    <a:pt x="13528" y="959"/>
                  </a:lnTo>
                  <a:lnTo>
                    <a:pt x="13528" y="838"/>
                  </a:lnTo>
                  <a:lnTo>
                    <a:pt x="13537" y="835"/>
                  </a:lnTo>
                  <a:lnTo>
                    <a:pt x="13537" y="764"/>
                  </a:lnTo>
                  <a:lnTo>
                    <a:pt x="13549" y="764"/>
                  </a:lnTo>
                  <a:lnTo>
                    <a:pt x="13562" y="765"/>
                  </a:lnTo>
                  <a:lnTo>
                    <a:pt x="13645" y="766"/>
                  </a:lnTo>
                  <a:lnTo>
                    <a:pt x="13667" y="1211"/>
                  </a:lnTo>
                  <a:lnTo>
                    <a:pt x="13683" y="1210"/>
                  </a:lnTo>
                  <a:lnTo>
                    <a:pt x="13692" y="1138"/>
                  </a:lnTo>
                  <a:lnTo>
                    <a:pt x="13736" y="1143"/>
                  </a:lnTo>
                  <a:lnTo>
                    <a:pt x="13793" y="1163"/>
                  </a:lnTo>
                  <a:lnTo>
                    <a:pt x="13790" y="1206"/>
                  </a:lnTo>
                  <a:lnTo>
                    <a:pt x="13868" y="1212"/>
                  </a:lnTo>
                  <a:lnTo>
                    <a:pt x="13871" y="1395"/>
                  </a:lnTo>
                  <a:lnTo>
                    <a:pt x="13868" y="1212"/>
                  </a:lnTo>
                  <a:lnTo>
                    <a:pt x="13874" y="1033"/>
                  </a:lnTo>
                  <a:lnTo>
                    <a:pt x="13875" y="813"/>
                  </a:lnTo>
                  <a:lnTo>
                    <a:pt x="14089" y="813"/>
                  </a:lnTo>
                  <a:lnTo>
                    <a:pt x="14091" y="937"/>
                  </a:lnTo>
                  <a:lnTo>
                    <a:pt x="14154" y="940"/>
                  </a:lnTo>
                  <a:lnTo>
                    <a:pt x="14156" y="1109"/>
                  </a:lnTo>
                  <a:lnTo>
                    <a:pt x="14161" y="1110"/>
                  </a:lnTo>
                  <a:lnTo>
                    <a:pt x="14163" y="1395"/>
                  </a:lnTo>
                  <a:lnTo>
                    <a:pt x="14161" y="1110"/>
                  </a:lnTo>
                  <a:lnTo>
                    <a:pt x="14168" y="1108"/>
                  </a:lnTo>
                  <a:lnTo>
                    <a:pt x="14168" y="1098"/>
                  </a:lnTo>
                  <a:lnTo>
                    <a:pt x="14168" y="1070"/>
                  </a:lnTo>
                  <a:lnTo>
                    <a:pt x="14169" y="1029"/>
                  </a:lnTo>
                  <a:lnTo>
                    <a:pt x="14170" y="982"/>
                  </a:lnTo>
                  <a:lnTo>
                    <a:pt x="14171" y="931"/>
                  </a:lnTo>
                  <a:lnTo>
                    <a:pt x="14172" y="882"/>
                  </a:lnTo>
                  <a:lnTo>
                    <a:pt x="14173" y="842"/>
                  </a:lnTo>
                  <a:lnTo>
                    <a:pt x="14174" y="813"/>
                  </a:lnTo>
                  <a:lnTo>
                    <a:pt x="14177" y="783"/>
                  </a:lnTo>
                  <a:lnTo>
                    <a:pt x="14179" y="736"/>
                  </a:lnTo>
                  <a:lnTo>
                    <a:pt x="14183" y="679"/>
                  </a:lnTo>
                  <a:lnTo>
                    <a:pt x="14187" y="618"/>
                  </a:lnTo>
                  <a:lnTo>
                    <a:pt x="14192" y="560"/>
                  </a:lnTo>
                  <a:lnTo>
                    <a:pt x="14195" y="509"/>
                  </a:lnTo>
                  <a:lnTo>
                    <a:pt x="14199" y="471"/>
                  </a:lnTo>
                  <a:lnTo>
                    <a:pt x="14201" y="455"/>
                  </a:lnTo>
                  <a:lnTo>
                    <a:pt x="14358" y="462"/>
                  </a:lnTo>
                  <a:lnTo>
                    <a:pt x="14357" y="1025"/>
                  </a:lnTo>
                  <a:lnTo>
                    <a:pt x="14370" y="1389"/>
                  </a:lnTo>
                  <a:lnTo>
                    <a:pt x="14357" y="1025"/>
                  </a:lnTo>
                  <a:lnTo>
                    <a:pt x="14387" y="957"/>
                  </a:lnTo>
                  <a:lnTo>
                    <a:pt x="14454" y="917"/>
                  </a:lnTo>
                  <a:lnTo>
                    <a:pt x="14484" y="913"/>
                  </a:lnTo>
                  <a:lnTo>
                    <a:pt x="14498" y="915"/>
                  </a:lnTo>
                  <a:lnTo>
                    <a:pt x="14499" y="922"/>
                  </a:lnTo>
                  <a:lnTo>
                    <a:pt x="14502" y="942"/>
                  </a:lnTo>
                  <a:lnTo>
                    <a:pt x="14506" y="970"/>
                  </a:lnTo>
                  <a:lnTo>
                    <a:pt x="14510" y="1001"/>
                  </a:lnTo>
                  <a:lnTo>
                    <a:pt x="14514" y="1035"/>
                  </a:lnTo>
                  <a:lnTo>
                    <a:pt x="14519" y="1065"/>
                  </a:lnTo>
                  <a:lnTo>
                    <a:pt x="14521" y="1090"/>
                  </a:lnTo>
                  <a:lnTo>
                    <a:pt x="14522" y="1103"/>
                  </a:lnTo>
                  <a:lnTo>
                    <a:pt x="14530" y="1395"/>
                  </a:lnTo>
                  <a:lnTo>
                    <a:pt x="14522" y="1103"/>
                  </a:lnTo>
                  <a:lnTo>
                    <a:pt x="14524" y="470"/>
                  </a:lnTo>
                  <a:lnTo>
                    <a:pt x="14678" y="477"/>
                  </a:lnTo>
                  <a:lnTo>
                    <a:pt x="14678" y="484"/>
                  </a:lnTo>
                  <a:lnTo>
                    <a:pt x="14680" y="505"/>
                  </a:lnTo>
                  <a:lnTo>
                    <a:pt x="14684" y="536"/>
                  </a:lnTo>
                  <a:lnTo>
                    <a:pt x="14687" y="572"/>
                  </a:lnTo>
                  <a:lnTo>
                    <a:pt x="14692" y="610"/>
                  </a:lnTo>
                  <a:lnTo>
                    <a:pt x="14695" y="645"/>
                  </a:lnTo>
                  <a:lnTo>
                    <a:pt x="14698" y="677"/>
                  </a:lnTo>
                  <a:lnTo>
                    <a:pt x="14700" y="697"/>
                  </a:lnTo>
                  <a:lnTo>
                    <a:pt x="14704" y="1202"/>
                  </a:lnTo>
                  <a:lnTo>
                    <a:pt x="14710" y="1392"/>
                  </a:lnTo>
                  <a:lnTo>
                    <a:pt x="14704" y="1202"/>
                  </a:lnTo>
                  <a:lnTo>
                    <a:pt x="14798" y="1233"/>
                  </a:lnTo>
                  <a:lnTo>
                    <a:pt x="14799" y="1204"/>
                  </a:lnTo>
                  <a:lnTo>
                    <a:pt x="14818" y="1201"/>
                  </a:lnTo>
                  <a:lnTo>
                    <a:pt x="14818" y="1058"/>
                  </a:lnTo>
                  <a:lnTo>
                    <a:pt x="14859" y="1058"/>
                  </a:lnTo>
                  <a:lnTo>
                    <a:pt x="14860" y="880"/>
                  </a:lnTo>
                  <a:lnTo>
                    <a:pt x="14886" y="879"/>
                  </a:lnTo>
                  <a:lnTo>
                    <a:pt x="14887" y="725"/>
                  </a:lnTo>
                  <a:lnTo>
                    <a:pt x="14913" y="739"/>
                  </a:lnTo>
                  <a:lnTo>
                    <a:pt x="14940" y="756"/>
                  </a:lnTo>
                  <a:lnTo>
                    <a:pt x="14967" y="772"/>
                  </a:lnTo>
                  <a:lnTo>
                    <a:pt x="14993" y="786"/>
                  </a:lnTo>
                  <a:lnTo>
                    <a:pt x="14987" y="1395"/>
                  </a:lnTo>
                  <a:lnTo>
                    <a:pt x="14993" y="786"/>
                  </a:lnTo>
                  <a:lnTo>
                    <a:pt x="14993" y="763"/>
                  </a:lnTo>
                  <a:lnTo>
                    <a:pt x="14994" y="732"/>
                  </a:lnTo>
                  <a:lnTo>
                    <a:pt x="14994" y="693"/>
                  </a:lnTo>
                  <a:lnTo>
                    <a:pt x="14994" y="652"/>
                  </a:lnTo>
                  <a:lnTo>
                    <a:pt x="14994" y="612"/>
                  </a:lnTo>
                  <a:lnTo>
                    <a:pt x="14994" y="577"/>
                  </a:lnTo>
                  <a:lnTo>
                    <a:pt x="14994" y="551"/>
                  </a:lnTo>
                  <a:lnTo>
                    <a:pt x="14994" y="537"/>
                  </a:lnTo>
                  <a:lnTo>
                    <a:pt x="14993" y="509"/>
                  </a:lnTo>
                  <a:lnTo>
                    <a:pt x="14991" y="467"/>
                  </a:lnTo>
                  <a:lnTo>
                    <a:pt x="14987" y="426"/>
                  </a:lnTo>
                  <a:lnTo>
                    <a:pt x="14985" y="403"/>
                  </a:lnTo>
                  <a:lnTo>
                    <a:pt x="14984" y="400"/>
                  </a:lnTo>
                  <a:lnTo>
                    <a:pt x="14985" y="396"/>
                  </a:lnTo>
                  <a:lnTo>
                    <a:pt x="14987" y="390"/>
                  </a:lnTo>
                  <a:lnTo>
                    <a:pt x="14990" y="385"/>
                  </a:lnTo>
                  <a:lnTo>
                    <a:pt x="14996" y="369"/>
                  </a:lnTo>
                  <a:lnTo>
                    <a:pt x="15006" y="348"/>
                  </a:lnTo>
                  <a:lnTo>
                    <a:pt x="15017" y="324"/>
                  </a:lnTo>
                  <a:lnTo>
                    <a:pt x="15028" y="296"/>
                  </a:lnTo>
                  <a:lnTo>
                    <a:pt x="15042" y="265"/>
                  </a:lnTo>
                  <a:lnTo>
                    <a:pt x="15056" y="229"/>
                  </a:lnTo>
                  <a:lnTo>
                    <a:pt x="15076" y="160"/>
                  </a:lnTo>
                  <a:lnTo>
                    <a:pt x="15106" y="249"/>
                  </a:lnTo>
                  <a:lnTo>
                    <a:pt x="15109" y="259"/>
                  </a:lnTo>
                  <a:lnTo>
                    <a:pt x="15119" y="284"/>
                  </a:lnTo>
                  <a:lnTo>
                    <a:pt x="15130" y="313"/>
                  </a:lnTo>
                  <a:lnTo>
                    <a:pt x="15142" y="338"/>
                  </a:lnTo>
                  <a:lnTo>
                    <a:pt x="15167" y="397"/>
                  </a:lnTo>
                  <a:lnTo>
                    <a:pt x="15165" y="409"/>
                  </a:lnTo>
                  <a:lnTo>
                    <a:pt x="15163" y="437"/>
                  </a:lnTo>
                  <a:lnTo>
                    <a:pt x="15161" y="469"/>
                  </a:lnTo>
                  <a:lnTo>
                    <a:pt x="15158" y="493"/>
                  </a:lnTo>
                  <a:lnTo>
                    <a:pt x="15162" y="766"/>
                  </a:lnTo>
                  <a:lnTo>
                    <a:pt x="15183" y="1395"/>
                  </a:lnTo>
                  <a:lnTo>
                    <a:pt x="15162" y="766"/>
                  </a:lnTo>
                  <a:lnTo>
                    <a:pt x="15224" y="730"/>
                  </a:lnTo>
                  <a:lnTo>
                    <a:pt x="15249" y="724"/>
                  </a:lnTo>
                  <a:lnTo>
                    <a:pt x="15251" y="863"/>
                  </a:lnTo>
                  <a:lnTo>
                    <a:pt x="15255" y="868"/>
                  </a:lnTo>
                  <a:lnTo>
                    <a:pt x="15254" y="1148"/>
                  </a:lnTo>
                  <a:lnTo>
                    <a:pt x="15265" y="1148"/>
                  </a:lnTo>
                  <a:lnTo>
                    <a:pt x="15266" y="1138"/>
                  </a:lnTo>
                  <a:lnTo>
                    <a:pt x="15307" y="1140"/>
                  </a:lnTo>
                  <a:lnTo>
                    <a:pt x="15310" y="962"/>
                  </a:lnTo>
                  <a:lnTo>
                    <a:pt x="15317" y="961"/>
                  </a:lnTo>
                  <a:lnTo>
                    <a:pt x="15316" y="953"/>
                  </a:lnTo>
                  <a:lnTo>
                    <a:pt x="15330" y="955"/>
                  </a:lnTo>
                  <a:lnTo>
                    <a:pt x="15331" y="951"/>
                  </a:lnTo>
                  <a:lnTo>
                    <a:pt x="15352" y="950"/>
                  </a:lnTo>
                  <a:lnTo>
                    <a:pt x="15351" y="944"/>
                  </a:lnTo>
                  <a:lnTo>
                    <a:pt x="15350" y="924"/>
                  </a:lnTo>
                  <a:lnTo>
                    <a:pt x="15349" y="897"/>
                  </a:lnTo>
                  <a:lnTo>
                    <a:pt x="15347" y="866"/>
                  </a:lnTo>
                  <a:lnTo>
                    <a:pt x="15345" y="832"/>
                  </a:lnTo>
                  <a:lnTo>
                    <a:pt x="15341" y="801"/>
                  </a:lnTo>
                  <a:lnTo>
                    <a:pt x="15339" y="775"/>
                  </a:lnTo>
                  <a:lnTo>
                    <a:pt x="15336" y="758"/>
                  </a:lnTo>
                  <a:lnTo>
                    <a:pt x="15336" y="757"/>
                  </a:lnTo>
                  <a:lnTo>
                    <a:pt x="15337" y="755"/>
                  </a:lnTo>
                  <a:lnTo>
                    <a:pt x="15339" y="753"/>
                  </a:lnTo>
                  <a:lnTo>
                    <a:pt x="15341" y="752"/>
                  </a:lnTo>
                  <a:lnTo>
                    <a:pt x="15346" y="752"/>
                  </a:lnTo>
                  <a:lnTo>
                    <a:pt x="15351" y="752"/>
                  </a:lnTo>
                  <a:lnTo>
                    <a:pt x="15431" y="773"/>
                  </a:lnTo>
                  <a:lnTo>
                    <a:pt x="15676" y="817"/>
                  </a:lnTo>
                  <a:lnTo>
                    <a:pt x="15669" y="889"/>
                  </a:lnTo>
                  <a:lnTo>
                    <a:pt x="15663" y="960"/>
                  </a:lnTo>
                  <a:lnTo>
                    <a:pt x="15660" y="1031"/>
                  </a:lnTo>
                  <a:lnTo>
                    <a:pt x="15657" y="1104"/>
                  </a:lnTo>
                  <a:lnTo>
                    <a:pt x="15656" y="1176"/>
                  </a:lnTo>
                  <a:lnTo>
                    <a:pt x="15656" y="1249"/>
                  </a:lnTo>
                  <a:lnTo>
                    <a:pt x="15658" y="1322"/>
                  </a:lnTo>
                  <a:lnTo>
                    <a:pt x="15662" y="1396"/>
                  </a:lnTo>
                  <a:lnTo>
                    <a:pt x="15659" y="1321"/>
                  </a:lnTo>
                  <a:lnTo>
                    <a:pt x="15657" y="1247"/>
                  </a:lnTo>
                  <a:lnTo>
                    <a:pt x="15656" y="1175"/>
                  </a:lnTo>
                  <a:lnTo>
                    <a:pt x="15657" y="1103"/>
                  </a:lnTo>
                  <a:lnTo>
                    <a:pt x="15660" y="1030"/>
                  </a:lnTo>
                  <a:lnTo>
                    <a:pt x="15663" y="959"/>
                  </a:lnTo>
                  <a:lnTo>
                    <a:pt x="15669" y="888"/>
                  </a:lnTo>
                  <a:lnTo>
                    <a:pt x="15676" y="817"/>
                  </a:lnTo>
                  <a:lnTo>
                    <a:pt x="15778" y="832"/>
                  </a:lnTo>
                  <a:lnTo>
                    <a:pt x="15768" y="907"/>
                  </a:lnTo>
                  <a:lnTo>
                    <a:pt x="15770" y="1390"/>
                  </a:lnTo>
                  <a:lnTo>
                    <a:pt x="15768" y="907"/>
                  </a:lnTo>
                  <a:lnTo>
                    <a:pt x="16032" y="905"/>
                  </a:lnTo>
                  <a:lnTo>
                    <a:pt x="16038" y="1392"/>
                  </a:lnTo>
                  <a:lnTo>
                    <a:pt x="16032" y="905"/>
                  </a:lnTo>
                  <a:lnTo>
                    <a:pt x="16299" y="903"/>
                  </a:lnTo>
                  <a:lnTo>
                    <a:pt x="16302" y="1054"/>
                  </a:lnTo>
                  <a:lnTo>
                    <a:pt x="16389" y="1054"/>
                  </a:lnTo>
                  <a:lnTo>
                    <a:pt x="16391" y="1395"/>
                  </a:lnTo>
                  <a:lnTo>
                    <a:pt x="16211" y="1395"/>
                  </a:lnTo>
                  <a:lnTo>
                    <a:pt x="16207" y="1053"/>
                  </a:lnTo>
                  <a:lnTo>
                    <a:pt x="16302" y="1054"/>
                  </a:lnTo>
                  <a:lnTo>
                    <a:pt x="16298" y="889"/>
                  </a:lnTo>
                  <a:lnTo>
                    <a:pt x="16418" y="889"/>
                  </a:lnTo>
                  <a:lnTo>
                    <a:pt x="16491" y="891"/>
                  </a:lnTo>
                  <a:lnTo>
                    <a:pt x="16493" y="897"/>
                  </a:lnTo>
                  <a:lnTo>
                    <a:pt x="16643" y="899"/>
                  </a:lnTo>
                  <a:lnTo>
                    <a:pt x="16641" y="1098"/>
                  </a:lnTo>
                  <a:lnTo>
                    <a:pt x="16647" y="1100"/>
                  </a:lnTo>
                  <a:lnTo>
                    <a:pt x="16647" y="1136"/>
                  </a:lnTo>
                  <a:lnTo>
                    <a:pt x="16650" y="1137"/>
                  </a:lnTo>
                  <a:lnTo>
                    <a:pt x="16649" y="1390"/>
                  </a:lnTo>
                  <a:lnTo>
                    <a:pt x="17274" y="1390"/>
                  </a:lnTo>
                  <a:close/>
                  <a:moveTo>
                    <a:pt x="15953" y="1395"/>
                  </a:moveTo>
                  <a:lnTo>
                    <a:pt x="15953" y="1209"/>
                  </a:lnTo>
                  <a:lnTo>
                    <a:pt x="15854" y="1207"/>
                  </a:lnTo>
                  <a:lnTo>
                    <a:pt x="15856" y="1395"/>
                  </a:lnTo>
                  <a:lnTo>
                    <a:pt x="15953" y="1395"/>
                  </a:lnTo>
                  <a:close/>
                  <a:moveTo>
                    <a:pt x="15459" y="1395"/>
                  </a:moveTo>
                  <a:lnTo>
                    <a:pt x="15460" y="1315"/>
                  </a:lnTo>
                  <a:lnTo>
                    <a:pt x="15459" y="1238"/>
                  </a:lnTo>
                  <a:lnTo>
                    <a:pt x="15458" y="1166"/>
                  </a:lnTo>
                  <a:lnTo>
                    <a:pt x="15455" y="1102"/>
                  </a:lnTo>
                  <a:lnTo>
                    <a:pt x="15452" y="1044"/>
                  </a:lnTo>
                  <a:lnTo>
                    <a:pt x="15448" y="995"/>
                  </a:lnTo>
                  <a:lnTo>
                    <a:pt x="15444" y="953"/>
                  </a:lnTo>
                  <a:lnTo>
                    <a:pt x="15441" y="922"/>
                  </a:lnTo>
                  <a:lnTo>
                    <a:pt x="15575" y="940"/>
                  </a:lnTo>
                  <a:lnTo>
                    <a:pt x="15571" y="958"/>
                  </a:lnTo>
                  <a:lnTo>
                    <a:pt x="15569" y="977"/>
                  </a:lnTo>
                  <a:lnTo>
                    <a:pt x="15567" y="1000"/>
                  </a:lnTo>
                  <a:lnTo>
                    <a:pt x="15565" y="1024"/>
                  </a:lnTo>
                  <a:lnTo>
                    <a:pt x="15564" y="1078"/>
                  </a:lnTo>
                  <a:lnTo>
                    <a:pt x="15564" y="1137"/>
                  </a:lnTo>
                  <a:lnTo>
                    <a:pt x="15565" y="1201"/>
                  </a:lnTo>
                  <a:lnTo>
                    <a:pt x="15567" y="1266"/>
                  </a:lnTo>
                  <a:lnTo>
                    <a:pt x="15570" y="1332"/>
                  </a:lnTo>
                  <a:lnTo>
                    <a:pt x="15575" y="1395"/>
                  </a:lnTo>
                  <a:lnTo>
                    <a:pt x="15459" y="13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D98D5">
                    <a:alpha val="56863"/>
                  </a:srgbClr>
                </a:gs>
                <a:gs pos="100000">
                  <a:srgbClr val="E0D8C6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IN">
                <a:latin typeface="Arial" pitchFamily="34" charset="0"/>
                <a:cs typeface="+mn-cs"/>
              </a:endParaRPr>
            </a:p>
          </p:txBody>
        </p:sp>
        <p:grpSp>
          <p:nvGrpSpPr>
            <p:cNvPr id="40997" name="Group 41"/>
            <p:cNvGrpSpPr>
              <a:grpSpLocks/>
            </p:cNvGrpSpPr>
            <p:nvPr/>
          </p:nvGrpSpPr>
          <p:grpSpPr bwMode="auto">
            <a:xfrm>
              <a:off x="1587" y="100805"/>
              <a:ext cx="9140826" cy="652463"/>
              <a:chOff x="-131763" y="2759076"/>
              <a:chExt cx="9140826" cy="652463"/>
            </a:xfrm>
          </p:grpSpPr>
          <p:sp>
            <p:nvSpPr>
              <p:cNvPr id="43" name="Freeform 23"/>
              <p:cNvSpPr>
                <a:spLocks/>
              </p:cNvSpPr>
              <p:nvPr/>
            </p:nvSpPr>
            <p:spPr bwMode="auto">
              <a:xfrm>
                <a:off x="8443913" y="3143251"/>
                <a:ext cx="565150" cy="268288"/>
              </a:xfrm>
              <a:custGeom>
                <a:avLst/>
                <a:gdLst>
                  <a:gd name="T0" fmla="*/ 4 w 1067"/>
                  <a:gd name="T1" fmla="*/ 506 h 506"/>
                  <a:gd name="T2" fmla="*/ 0 w 1067"/>
                  <a:gd name="T3" fmla="*/ 164 h 506"/>
                  <a:gd name="T4" fmla="*/ 95 w 1067"/>
                  <a:gd name="T5" fmla="*/ 165 h 506"/>
                  <a:gd name="T6" fmla="*/ 91 w 1067"/>
                  <a:gd name="T7" fmla="*/ 0 h 506"/>
                  <a:gd name="T8" fmla="*/ 211 w 1067"/>
                  <a:gd name="T9" fmla="*/ 0 h 506"/>
                  <a:gd name="T10" fmla="*/ 284 w 1067"/>
                  <a:gd name="T11" fmla="*/ 2 h 506"/>
                  <a:gd name="T12" fmla="*/ 286 w 1067"/>
                  <a:gd name="T13" fmla="*/ 10 h 506"/>
                  <a:gd name="T14" fmla="*/ 436 w 1067"/>
                  <a:gd name="T15" fmla="*/ 11 h 506"/>
                  <a:gd name="T16" fmla="*/ 434 w 1067"/>
                  <a:gd name="T17" fmla="*/ 211 h 506"/>
                  <a:gd name="T18" fmla="*/ 440 w 1067"/>
                  <a:gd name="T19" fmla="*/ 212 h 506"/>
                  <a:gd name="T20" fmla="*/ 440 w 1067"/>
                  <a:gd name="T21" fmla="*/ 247 h 506"/>
                  <a:gd name="T22" fmla="*/ 443 w 1067"/>
                  <a:gd name="T23" fmla="*/ 248 h 506"/>
                  <a:gd name="T24" fmla="*/ 442 w 1067"/>
                  <a:gd name="T25" fmla="*/ 501 h 506"/>
                  <a:gd name="T26" fmla="*/ 1067 w 1067"/>
                  <a:gd name="T27" fmla="*/ 501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67" h="506">
                    <a:moveTo>
                      <a:pt x="4" y="506"/>
                    </a:moveTo>
                    <a:lnTo>
                      <a:pt x="0" y="164"/>
                    </a:lnTo>
                    <a:lnTo>
                      <a:pt x="95" y="165"/>
                    </a:lnTo>
                    <a:lnTo>
                      <a:pt x="91" y="0"/>
                    </a:lnTo>
                    <a:lnTo>
                      <a:pt x="211" y="0"/>
                    </a:lnTo>
                    <a:lnTo>
                      <a:pt x="284" y="2"/>
                    </a:lnTo>
                    <a:lnTo>
                      <a:pt x="286" y="10"/>
                    </a:lnTo>
                    <a:lnTo>
                      <a:pt x="436" y="11"/>
                    </a:lnTo>
                    <a:lnTo>
                      <a:pt x="434" y="211"/>
                    </a:lnTo>
                    <a:lnTo>
                      <a:pt x="440" y="212"/>
                    </a:lnTo>
                    <a:lnTo>
                      <a:pt x="440" y="247"/>
                    </a:lnTo>
                    <a:lnTo>
                      <a:pt x="443" y="248"/>
                    </a:lnTo>
                    <a:lnTo>
                      <a:pt x="442" y="501"/>
                    </a:lnTo>
                    <a:lnTo>
                      <a:pt x="1067" y="50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>
                <a:off x="-131763" y="2759077"/>
                <a:ext cx="8674101" cy="652462"/>
              </a:xfrm>
              <a:custGeom>
                <a:avLst/>
                <a:gdLst>
                  <a:gd name="T0" fmla="*/ 12633 w 16391"/>
                  <a:gd name="T1" fmla="*/ 601 h 1235"/>
                  <a:gd name="T2" fmla="*/ 12815 w 16391"/>
                  <a:gd name="T3" fmla="*/ 1230 h 1235"/>
                  <a:gd name="T4" fmla="*/ 12957 w 16391"/>
                  <a:gd name="T5" fmla="*/ 688 h 1235"/>
                  <a:gd name="T6" fmla="*/ 13121 w 16391"/>
                  <a:gd name="T7" fmla="*/ 1234 h 1235"/>
                  <a:gd name="T8" fmla="*/ 13211 w 16391"/>
                  <a:gd name="T9" fmla="*/ 1035 h 1235"/>
                  <a:gd name="T10" fmla="*/ 13218 w 16391"/>
                  <a:gd name="T11" fmla="*/ 1024 h 1235"/>
                  <a:gd name="T12" fmla="*/ 13211 w 16391"/>
                  <a:gd name="T13" fmla="*/ 838 h 1235"/>
                  <a:gd name="T14" fmla="*/ 13217 w 16391"/>
                  <a:gd name="T15" fmla="*/ 737 h 1235"/>
                  <a:gd name="T16" fmla="*/ 13342 w 16391"/>
                  <a:gd name="T17" fmla="*/ 737 h 1235"/>
                  <a:gd name="T18" fmla="*/ 13347 w 16391"/>
                  <a:gd name="T19" fmla="*/ 618 h 1235"/>
                  <a:gd name="T20" fmla="*/ 13413 w 16391"/>
                  <a:gd name="T21" fmla="*/ 471 h 1235"/>
                  <a:gd name="T22" fmla="*/ 13446 w 16391"/>
                  <a:gd name="T23" fmla="*/ 619 h 1235"/>
                  <a:gd name="T24" fmla="*/ 13526 w 16391"/>
                  <a:gd name="T25" fmla="*/ 883 h 1235"/>
                  <a:gd name="T26" fmla="*/ 13528 w 16391"/>
                  <a:gd name="T27" fmla="*/ 798 h 1235"/>
                  <a:gd name="T28" fmla="*/ 13549 w 16391"/>
                  <a:gd name="T29" fmla="*/ 604 h 1235"/>
                  <a:gd name="T30" fmla="*/ 13683 w 16391"/>
                  <a:gd name="T31" fmla="*/ 1049 h 1235"/>
                  <a:gd name="T32" fmla="*/ 13790 w 16391"/>
                  <a:gd name="T33" fmla="*/ 1046 h 1235"/>
                  <a:gd name="T34" fmla="*/ 13874 w 16391"/>
                  <a:gd name="T35" fmla="*/ 873 h 1235"/>
                  <a:gd name="T36" fmla="*/ 14154 w 16391"/>
                  <a:gd name="T37" fmla="*/ 780 h 1235"/>
                  <a:gd name="T38" fmla="*/ 14161 w 16391"/>
                  <a:gd name="T39" fmla="*/ 949 h 1235"/>
                  <a:gd name="T40" fmla="*/ 14169 w 16391"/>
                  <a:gd name="T41" fmla="*/ 868 h 1235"/>
                  <a:gd name="T42" fmla="*/ 14173 w 16391"/>
                  <a:gd name="T43" fmla="*/ 682 h 1235"/>
                  <a:gd name="T44" fmla="*/ 14183 w 16391"/>
                  <a:gd name="T45" fmla="*/ 520 h 1235"/>
                  <a:gd name="T46" fmla="*/ 14199 w 16391"/>
                  <a:gd name="T47" fmla="*/ 311 h 1235"/>
                  <a:gd name="T48" fmla="*/ 14370 w 16391"/>
                  <a:gd name="T49" fmla="*/ 1228 h 1235"/>
                  <a:gd name="T50" fmla="*/ 14484 w 16391"/>
                  <a:gd name="T51" fmla="*/ 753 h 1235"/>
                  <a:gd name="T52" fmla="*/ 14506 w 16391"/>
                  <a:gd name="T53" fmla="*/ 809 h 1235"/>
                  <a:gd name="T54" fmla="*/ 14521 w 16391"/>
                  <a:gd name="T55" fmla="*/ 929 h 1235"/>
                  <a:gd name="T56" fmla="*/ 14524 w 16391"/>
                  <a:gd name="T57" fmla="*/ 310 h 1235"/>
                  <a:gd name="T58" fmla="*/ 14684 w 16391"/>
                  <a:gd name="T59" fmla="*/ 376 h 1235"/>
                  <a:gd name="T60" fmla="*/ 14698 w 16391"/>
                  <a:gd name="T61" fmla="*/ 516 h 1235"/>
                  <a:gd name="T62" fmla="*/ 14704 w 16391"/>
                  <a:gd name="T63" fmla="*/ 1041 h 1235"/>
                  <a:gd name="T64" fmla="*/ 14818 w 16391"/>
                  <a:gd name="T65" fmla="*/ 898 h 1235"/>
                  <a:gd name="T66" fmla="*/ 14887 w 16391"/>
                  <a:gd name="T67" fmla="*/ 565 h 1235"/>
                  <a:gd name="T68" fmla="*/ 14993 w 16391"/>
                  <a:gd name="T69" fmla="*/ 625 h 1235"/>
                  <a:gd name="T70" fmla="*/ 14994 w 16391"/>
                  <a:gd name="T71" fmla="*/ 571 h 1235"/>
                  <a:gd name="T72" fmla="*/ 14994 w 16391"/>
                  <a:gd name="T73" fmla="*/ 417 h 1235"/>
                  <a:gd name="T74" fmla="*/ 14991 w 16391"/>
                  <a:gd name="T75" fmla="*/ 307 h 1235"/>
                  <a:gd name="T76" fmla="*/ 14985 w 16391"/>
                  <a:gd name="T77" fmla="*/ 236 h 1235"/>
                  <a:gd name="T78" fmla="*/ 15006 w 16391"/>
                  <a:gd name="T79" fmla="*/ 189 h 1235"/>
                  <a:gd name="T80" fmla="*/ 15056 w 16391"/>
                  <a:gd name="T81" fmla="*/ 69 h 1235"/>
                  <a:gd name="T82" fmla="*/ 15119 w 16391"/>
                  <a:gd name="T83" fmla="*/ 124 h 1235"/>
                  <a:gd name="T84" fmla="*/ 15165 w 16391"/>
                  <a:gd name="T85" fmla="*/ 249 h 1235"/>
                  <a:gd name="T86" fmla="*/ 15162 w 16391"/>
                  <a:gd name="T87" fmla="*/ 606 h 1235"/>
                  <a:gd name="T88" fmla="*/ 15249 w 16391"/>
                  <a:gd name="T89" fmla="*/ 564 h 1235"/>
                  <a:gd name="T90" fmla="*/ 15265 w 16391"/>
                  <a:gd name="T91" fmla="*/ 987 h 1235"/>
                  <a:gd name="T92" fmla="*/ 15317 w 16391"/>
                  <a:gd name="T93" fmla="*/ 800 h 1235"/>
                  <a:gd name="T94" fmla="*/ 15352 w 16391"/>
                  <a:gd name="T95" fmla="*/ 790 h 1235"/>
                  <a:gd name="T96" fmla="*/ 15347 w 16391"/>
                  <a:gd name="T97" fmla="*/ 705 h 1235"/>
                  <a:gd name="T98" fmla="*/ 15336 w 16391"/>
                  <a:gd name="T99" fmla="*/ 597 h 1235"/>
                  <a:gd name="T100" fmla="*/ 15341 w 16391"/>
                  <a:gd name="T101" fmla="*/ 592 h 1235"/>
                  <a:gd name="T102" fmla="*/ 15676 w 16391"/>
                  <a:gd name="T103" fmla="*/ 657 h 1235"/>
                  <a:gd name="T104" fmla="*/ 15657 w 16391"/>
                  <a:gd name="T105" fmla="*/ 943 h 1235"/>
                  <a:gd name="T106" fmla="*/ 15662 w 16391"/>
                  <a:gd name="T107" fmla="*/ 1235 h 1235"/>
                  <a:gd name="T108" fmla="*/ 15657 w 16391"/>
                  <a:gd name="T109" fmla="*/ 942 h 1235"/>
                  <a:gd name="T110" fmla="*/ 15676 w 16391"/>
                  <a:gd name="T111" fmla="*/ 657 h 1235"/>
                  <a:gd name="T112" fmla="*/ 15768 w 16391"/>
                  <a:gd name="T113" fmla="*/ 746 h 1235"/>
                  <a:gd name="T114" fmla="*/ 16299 w 16391"/>
                  <a:gd name="T115" fmla="*/ 742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91" h="1235">
                    <a:moveTo>
                      <a:pt x="0" y="1234"/>
                    </a:moveTo>
                    <a:lnTo>
                      <a:pt x="12468" y="1234"/>
                    </a:lnTo>
                    <a:lnTo>
                      <a:pt x="12469" y="601"/>
                    </a:lnTo>
                    <a:lnTo>
                      <a:pt x="12633" y="601"/>
                    </a:lnTo>
                    <a:lnTo>
                      <a:pt x="12632" y="1053"/>
                    </a:lnTo>
                    <a:lnTo>
                      <a:pt x="12650" y="1059"/>
                    </a:lnTo>
                    <a:lnTo>
                      <a:pt x="12651" y="1230"/>
                    </a:lnTo>
                    <a:lnTo>
                      <a:pt x="12815" y="1230"/>
                    </a:lnTo>
                    <a:lnTo>
                      <a:pt x="12815" y="686"/>
                    </a:lnTo>
                    <a:lnTo>
                      <a:pt x="12957" y="688"/>
                    </a:lnTo>
                    <a:lnTo>
                      <a:pt x="12971" y="1234"/>
                    </a:lnTo>
                    <a:lnTo>
                      <a:pt x="12957" y="688"/>
                    </a:lnTo>
                    <a:lnTo>
                      <a:pt x="13098" y="689"/>
                    </a:lnTo>
                    <a:lnTo>
                      <a:pt x="13098" y="1212"/>
                    </a:lnTo>
                    <a:lnTo>
                      <a:pt x="13121" y="1221"/>
                    </a:lnTo>
                    <a:lnTo>
                      <a:pt x="13121" y="1234"/>
                    </a:lnTo>
                    <a:lnTo>
                      <a:pt x="13122" y="1128"/>
                    </a:lnTo>
                    <a:lnTo>
                      <a:pt x="13212" y="1123"/>
                    </a:lnTo>
                    <a:lnTo>
                      <a:pt x="13211" y="1037"/>
                    </a:lnTo>
                    <a:lnTo>
                      <a:pt x="13211" y="1035"/>
                    </a:lnTo>
                    <a:lnTo>
                      <a:pt x="13212" y="1030"/>
                    </a:lnTo>
                    <a:lnTo>
                      <a:pt x="13214" y="1028"/>
                    </a:lnTo>
                    <a:lnTo>
                      <a:pt x="13216" y="1026"/>
                    </a:lnTo>
                    <a:lnTo>
                      <a:pt x="13218" y="1024"/>
                    </a:lnTo>
                    <a:lnTo>
                      <a:pt x="13221" y="1023"/>
                    </a:lnTo>
                    <a:lnTo>
                      <a:pt x="13222" y="857"/>
                    </a:lnTo>
                    <a:lnTo>
                      <a:pt x="13215" y="854"/>
                    </a:lnTo>
                    <a:lnTo>
                      <a:pt x="13211" y="838"/>
                    </a:lnTo>
                    <a:lnTo>
                      <a:pt x="13212" y="741"/>
                    </a:lnTo>
                    <a:lnTo>
                      <a:pt x="13212" y="740"/>
                    </a:lnTo>
                    <a:lnTo>
                      <a:pt x="13214" y="738"/>
                    </a:lnTo>
                    <a:lnTo>
                      <a:pt x="13217" y="737"/>
                    </a:lnTo>
                    <a:lnTo>
                      <a:pt x="13220" y="736"/>
                    </a:lnTo>
                    <a:lnTo>
                      <a:pt x="13220" y="673"/>
                    </a:lnTo>
                    <a:lnTo>
                      <a:pt x="13341" y="673"/>
                    </a:lnTo>
                    <a:lnTo>
                      <a:pt x="13342" y="737"/>
                    </a:lnTo>
                    <a:lnTo>
                      <a:pt x="13346" y="737"/>
                    </a:lnTo>
                    <a:lnTo>
                      <a:pt x="13346" y="744"/>
                    </a:lnTo>
                    <a:lnTo>
                      <a:pt x="13351" y="744"/>
                    </a:lnTo>
                    <a:lnTo>
                      <a:pt x="13347" y="618"/>
                    </a:lnTo>
                    <a:lnTo>
                      <a:pt x="13397" y="618"/>
                    </a:lnTo>
                    <a:lnTo>
                      <a:pt x="13407" y="573"/>
                    </a:lnTo>
                    <a:lnTo>
                      <a:pt x="13410" y="505"/>
                    </a:lnTo>
                    <a:lnTo>
                      <a:pt x="13413" y="471"/>
                    </a:lnTo>
                    <a:lnTo>
                      <a:pt x="13414" y="503"/>
                    </a:lnTo>
                    <a:lnTo>
                      <a:pt x="13418" y="570"/>
                    </a:lnTo>
                    <a:lnTo>
                      <a:pt x="13427" y="618"/>
                    </a:lnTo>
                    <a:lnTo>
                      <a:pt x="13446" y="619"/>
                    </a:lnTo>
                    <a:lnTo>
                      <a:pt x="13446" y="673"/>
                    </a:lnTo>
                    <a:lnTo>
                      <a:pt x="13452" y="674"/>
                    </a:lnTo>
                    <a:lnTo>
                      <a:pt x="13463" y="885"/>
                    </a:lnTo>
                    <a:lnTo>
                      <a:pt x="13526" y="883"/>
                    </a:lnTo>
                    <a:lnTo>
                      <a:pt x="13526" y="838"/>
                    </a:lnTo>
                    <a:lnTo>
                      <a:pt x="13537" y="837"/>
                    </a:lnTo>
                    <a:lnTo>
                      <a:pt x="13536" y="798"/>
                    </a:lnTo>
                    <a:lnTo>
                      <a:pt x="13528" y="798"/>
                    </a:lnTo>
                    <a:lnTo>
                      <a:pt x="13528" y="677"/>
                    </a:lnTo>
                    <a:lnTo>
                      <a:pt x="13537" y="674"/>
                    </a:lnTo>
                    <a:lnTo>
                      <a:pt x="13537" y="604"/>
                    </a:lnTo>
                    <a:lnTo>
                      <a:pt x="13549" y="604"/>
                    </a:lnTo>
                    <a:lnTo>
                      <a:pt x="13562" y="606"/>
                    </a:lnTo>
                    <a:lnTo>
                      <a:pt x="13645" y="606"/>
                    </a:lnTo>
                    <a:lnTo>
                      <a:pt x="13667" y="1050"/>
                    </a:lnTo>
                    <a:lnTo>
                      <a:pt x="13683" y="1049"/>
                    </a:lnTo>
                    <a:lnTo>
                      <a:pt x="13692" y="978"/>
                    </a:lnTo>
                    <a:lnTo>
                      <a:pt x="13736" y="982"/>
                    </a:lnTo>
                    <a:lnTo>
                      <a:pt x="13793" y="1002"/>
                    </a:lnTo>
                    <a:lnTo>
                      <a:pt x="13790" y="1046"/>
                    </a:lnTo>
                    <a:lnTo>
                      <a:pt x="13868" y="1051"/>
                    </a:lnTo>
                    <a:lnTo>
                      <a:pt x="13871" y="1234"/>
                    </a:lnTo>
                    <a:lnTo>
                      <a:pt x="13868" y="1051"/>
                    </a:lnTo>
                    <a:lnTo>
                      <a:pt x="13874" y="873"/>
                    </a:lnTo>
                    <a:lnTo>
                      <a:pt x="13875" y="652"/>
                    </a:lnTo>
                    <a:lnTo>
                      <a:pt x="14089" y="652"/>
                    </a:lnTo>
                    <a:lnTo>
                      <a:pt x="14091" y="777"/>
                    </a:lnTo>
                    <a:lnTo>
                      <a:pt x="14154" y="780"/>
                    </a:lnTo>
                    <a:lnTo>
                      <a:pt x="14156" y="948"/>
                    </a:lnTo>
                    <a:lnTo>
                      <a:pt x="14161" y="949"/>
                    </a:lnTo>
                    <a:lnTo>
                      <a:pt x="14163" y="1234"/>
                    </a:lnTo>
                    <a:lnTo>
                      <a:pt x="14161" y="949"/>
                    </a:lnTo>
                    <a:lnTo>
                      <a:pt x="14168" y="947"/>
                    </a:lnTo>
                    <a:lnTo>
                      <a:pt x="14168" y="938"/>
                    </a:lnTo>
                    <a:lnTo>
                      <a:pt x="14168" y="910"/>
                    </a:lnTo>
                    <a:lnTo>
                      <a:pt x="14169" y="868"/>
                    </a:lnTo>
                    <a:lnTo>
                      <a:pt x="14170" y="821"/>
                    </a:lnTo>
                    <a:lnTo>
                      <a:pt x="14171" y="770"/>
                    </a:lnTo>
                    <a:lnTo>
                      <a:pt x="14172" y="722"/>
                    </a:lnTo>
                    <a:lnTo>
                      <a:pt x="14173" y="682"/>
                    </a:lnTo>
                    <a:lnTo>
                      <a:pt x="14174" y="652"/>
                    </a:lnTo>
                    <a:lnTo>
                      <a:pt x="14177" y="622"/>
                    </a:lnTo>
                    <a:lnTo>
                      <a:pt x="14179" y="576"/>
                    </a:lnTo>
                    <a:lnTo>
                      <a:pt x="14183" y="520"/>
                    </a:lnTo>
                    <a:lnTo>
                      <a:pt x="14187" y="458"/>
                    </a:lnTo>
                    <a:lnTo>
                      <a:pt x="14192" y="400"/>
                    </a:lnTo>
                    <a:lnTo>
                      <a:pt x="14195" y="349"/>
                    </a:lnTo>
                    <a:lnTo>
                      <a:pt x="14199" y="311"/>
                    </a:lnTo>
                    <a:lnTo>
                      <a:pt x="14201" y="295"/>
                    </a:lnTo>
                    <a:lnTo>
                      <a:pt x="14358" y="301"/>
                    </a:lnTo>
                    <a:lnTo>
                      <a:pt x="14357" y="864"/>
                    </a:lnTo>
                    <a:lnTo>
                      <a:pt x="14370" y="1228"/>
                    </a:lnTo>
                    <a:lnTo>
                      <a:pt x="14357" y="864"/>
                    </a:lnTo>
                    <a:lnTo>
                      <a:pt x="14387" y="796"/>
                    </a:lnTo>
                    <a:lnTo>
                      <a:pt x="14454" y="756"/>
                    </a:lnTo>
                    <a:lnTo>
                      <a:pt x="14484" y="753"/>
                    </a:lnTo>
                    <a:lnTo>
                      <a:pt x="14498" y="754"/>
                    </a:lnTo>
                    <a:lnTo>
                      <a:pt x="14499" y="762"/>
                    </a:lnTo>
                    <a:lnTo>
                      <a:pt x="14502" y="781"/>
                    </a:lnTo>
                    <a:lnTo>
                      <a:pt x="14506" y="809"/>
                    </a:lnTo>
                    <a:lnTo>
                      <a:pt x="14510" y="840"/>
                    </a:lnTo>
                    <a:lnTo>
                      <a:pt x="14514" y="874"/>
                    </a:lnTo>
                    <a:lnTo>
                      <a:pt x="14519" y="904"/>
                    </a:lnTo>
                    <a:lnTo>
                      <a:pt x="14521" y="929"/>
                    </a:lnTo>
                    <a:lnTo>
                      <a:pt x="14522" y="942"/>
                    </a:lnTo>
                    <a:lnTo>
                      <a:pt x="14530" y="1234"/>
                    </a:lnTo>
                    <a:lnTo>
                      <a:pt x="14522" y="942"/>
                    </a:lnTo>
                    <a:lnTo>
                      <a:pt x="14524" y="310"/>
                    </a:lnTo>
                    <a:lnTo>
                      <a:pt x="14678" y="317"/>
                    </a:lnTo>
                    <a:lnTo>
                      <a:pt x="14678" y="324"/>
                    </a:lnTo>
                    <a:lnTo>
                      <a:pt x="14680" y="346"/>
                    </a:lnTo>
                    <a:lnTo>
                      <a:pt x="14684" y="376"/>
                    </a:lnTo>
                    <a:lnTo>
                      <a:pt x="14687" y="412"/>
                    </a:lnTo>
                    <a:lnTo>
                      <a:pt x="14692" y="449"/>
                    </a:lnTo>
                    <a:lnTo>
                      <a:pt x="14695" y="486"/>
                    </a:lnTo>
                    <a:lnTo>
                      <a:pt x="14698" y="516"/>
                    </a:lnTo>
                    <a:lnTo>
                      <a:pt x="14700" y="537"/>
                    </a:lnTo>
                    <a:lnTo>
                      <a:pt x="14704" y="1041"/>
                    </a:lnTo>
                    <a:lnTo>
                      <a:pt x="14710" y="1231"/>
                    </a:lnTo>
                    <a:lnTo>
                      <a:pt x="14704" y="1041"/>
                    </a:lnTo>
                    <a:lnTo>
                      <a:pt x="14798" y="1073"/>
                    </a:lnTo>
                    <a:lnTo>
                      <a:pt x="14799" y="1043"/>
                    </a:lnTo>
                    <a:lnTo>
                      <a:pt x="14818" y="1040"/>
                    </a:lnTo>
                    <a:lnTo>
                      <a:pt x="14818" y="898"/>
                    </a:lnTo>
                    <a:lnTo>
                      <a:pt x="14859" y="898"/>
                    </a:lnTo>
                    <a:lnTo>
                      <a:pt x="14860" y="719"/>
                    </a:lnTo>
                    <a:lnTo>
                      <a:pt x="14886" y="718"/>
                    </a:lnTo>
                    <a:lnTo>
                      <a:pt x="14887" y="565"/>
                    </a:lnTo>
                    <a:lnTo>
                      <a:pt x="14913" y="579"/>
                    </a:lnTo>
                    <a:lnTo>
                      <a:pt x="14940" y="595"/>
                    </a:lnTo>
                    <a:lnTo>
                      <a:pt x="14967" y="611"/>
                    </a:lnTo>
                    <a:lnTo>
                      <a:pt x="14993" y="625"/>
                    </a:lnTo>
                    <a:lnTo>
                      <a:pt x="14987" y="1234"/>
                    </a:lnTo>
                    <a:lnTo>
                      <a:pt x="14993" y="625"/>
                    </a:lnTo>
                    <a:lnTo>
                      <a:pt x="14993" y="603"/>
                    </a:lnTo>
                    <a:lnTo>
                      <a:pt x="14994" y="571"/>
                    </a:lnTo>
                    <a:lnTo>
                      <a:pt x="14994" y="533"/>
                    </a:lnTo>
                    <a:lnTo>
                      <a:pt x="14994" y="492"/>
                    </a:lnTo>
                    <a:lnTo>
                      <a:pt x="14994" y="452"/>
                    </a:lnTo>
                    <a:lnTo>
                      <a:pt x="14994" y="417"/>
                    </a:lnTo>
                    <a:lnTo>
                      <a:pt x="14994" y="391"/>
                    </a:lnTo>
                    <a:lnTo>
                      <a:pt x="14994" y="377"/>
                    </a:lnTo>
                    <a:lnTo>
                      <a:pt x="14993" y="349"/>
                    </a:lnTo>
                    <a:lnTo>
                      <a:pt x="14991" y="307"/>
                    </a:lnTo>
                    <a:lnTo>
                      <a:pt x="14987" y="266"/>
                    </a:lnTo>
                    <a:lnTo>
                      <a:pt x="14985" y="243"/>
                    </a:lnTo>
                    <a:lnTo>
                      <a:pt x="14984" y="240"/>
                    </a:lnTo>
                    <a:lnTo>
                      <a:pt x="14985" y="236"/>
                    </a:lnTo>
                    <a:lnTo>
                      <a:pt x="14987" y="231"/>
                    </a:lnTo>
                    <a:lnTo>
                      <a:pt x="14990" y="225"/>
                    </a:lnTo>
                    <a:lnTo>
                      <a:pt x="14996" y="209"/>
                    </a:lnTo>
                    <a:lnTo>
                      <a:pt x="15006" y="189"/>
                    </a:lnTo>
                    <a:lnTo>
                      <a:pt x="15017" y="164"/>
                    </a:lnTo>
                    <a:lnTo>
                      <a:pt x="15028" y="136"/>
                    </a:lnTo>
                    <a:lnTo>
                      <a:pt x="15042" y="105"/>
                    </a:lnTo>
                    <a:lnTo>
                      <a:pt x="15056" y="69"/>
                    </a:lnTo>
                    <a:lnTo>
                      <a:pt x="15076" y="0"/>
                    </a:lnTo>
                    <a:lnTo>
                      <a:pt x="15106" y="89"/>
                    </a:lnTo>
                    <a:lnTo>
                      <a:pt x="15109" y="100"/>
                    </a:lnTo>
                    <a:lnTo>
                      <a:pt x="15119" y="124"/>
                    </a:lnTo>
                    <a:lnTo>
                      <a:pt x="15130" y="154"/>
                    </a:lnTo>
                    <a:lnTo>
                      <a:pt x="15142" y="178"/>
                    </a:lnTo>
                    <a:lnTo>
                      <a:pt x="15167" y="237"/>
                    </a:lnTo>
                    <a:lnTo>
                      <a:pt x="15165" y="249"/>
                    </a:lnTo>
                    <a:lnTo>
                      <a:pt x="15163" y="277"/>
                    </a:lnTo>
                    <a:lnTo>
                      <a:pt x="15161" y="309"/>
                    </a:lnTo>
                    <a:lnTo>
                      <a:pt x="15158" y="333"/>
                    </a:lnTo>
                    <a:lnTo>
                      <a:pt x="15162" y="606"/>
                    </a:lnTo>
                    <a:lnTo>
                      <a:pt x="15183" y="1234"/>
                    </a:lnTo>
                    <a:lnTo>
                      <a:pt x="15162" y="606"/>
                    </a:lnTo>
                    <a:lnTo>
                      <a:pt x="15224" y="569"/>
                    </a:lnTo>
                    <a:lnTo>
                      <a:pt x="15249" y="564"/>
                    </a:lnTo>
                    <a:lnTo>
                      <a:pt x="15251" y="702"/>
                    </a:lnTo>
                    <a:lnTo>
                      <a:pt x="15255" y="708"/>
                    </a:lnTo>
                    <a:lnTo>
                      <a:pt x="15254" y="987"/>
                    </a:lnTo>
                    <a:lnTo>
                      <a:pt x="15265" y="987"/>
                    </a:lnTo>
                    <a:lnTo>
                      <a:pt x="15266" y="978"/>
                    </a:lnTo>
                    <a:lnTo>
                      <a:pt x="15307" y="980"/>
                    </a:lnTo>
                    <a:lnTo>
                      <a:pt x="15310" y="802"/>
                    </a:lnTo>
                    <a:lnTo>
                      <a:pt x="15317" y="800"/>
                    </a:lnTo>
                    <a:lnTo>
                      <a:pt x="15316" y="793"/>
                    </a:lnTo>
                    <a:lnTo>
                      <a:pt x="15330" y="794"/>
                    </a:lnTo>
                    <a:lnTo>
                      <a:pt x="15331" y="791"/>
                    </a:lnTo>
                    <a:lnTo>
                      <a:pt x="15352" y="790"/>
                    </a:lnTo>
                    <a:lnTo>
                      <a:pt x="15351" y="783"/>
                    </a:lnTo>
                    <a:lnTo>
                      <a:pt x="15350" y="764"/>
                    </a:lnTo>
                    <a:lnTo>
                      <a:pt x="15349" y="738"/>
                    </a:lnTo>
                    <a:lnTo>
                      <a:pt x="15347" y="705"/>
                    </a:lnTo>
                    <a:lnTo>
                      <a:pt x="15345" y="672"/>
                    </a:lnTo>
                    <a:lnTo>
                      <a:pt x="15341" y="641"/>
                    </a:lnTo>
                    <a:lnTo>
                      <a:pt x="15339" y="615"/>
                    </a:lnTo>
                    <a:lnTo>
                      <a:pt x="15336" y="597"/>
                    </a:lnTo>
                    <a:lnTo>
                      <a:pt x="15336" y="596"/>
                    </a:lnTo>
                    <a:lnTo>
                      <a:pt x="15337" y="594"/>
                    </a:lnTo>
                    <a:lnTo>
                      <a:pt x="15339" y="593"/>
                    </a:lnTo>
                    <a:lnTo>
                      <a:pt x="15341" y="592"/>
                    </a:lnTo>
                    <a:lnTo>
                      <a:pt x="15346" y="592"/>
                    </a:lnTo>
                    <a:lnTo>
                      <a:pt x="15351" y="592"/>
                    </a:lnTo>
                    <a:lnTo>
                      <a:pt x="15431" y="613"/>
                    </a:lnTo>
                    <a:lnTo>
                      <a:pt x="15676" y="657"/>
                    </a:lnTo>
                    <a:lnTo>
                      <a:pt x="15669" y="728"/>
                    </a:lnTo>
                    <a:lnTo>
                      <a:pt x="15663" y="799"/>
                    </a:lnTo>
                    <a:lnTo>
                      <a:pt x="15660" y="871"/>
                    </a:lnTo>
                    <a:lnTo>
                      <a:pt x="15657" y="943"/>
                    </a:lnTo>
                    <a:lnTo>
                      <a:pt x="15656" y="1015"/>
                    </a:lnTo>
                    <a:lnTo>
                      <a:pt x="15656" y="1088"/>
                    </a:lnTo>
                    <a:lnTo>
                      <a:pt x="15658" y="1161"/>
                    </a:lnTo>
                    <a:lnTo>
                      <a:pt x="15662" y="1235"/>
                    </a:lnTo>
                    <a:lnTo>
                      <a:pt x="15659" y="1160"/>
                    </a:lnTo>
                    <a:lnTo>
                      <a:pt x="15657" y="1087"/>
                    </a:lnTo>
                    <a:lnTo>
                      <a:pt x="15656" y="1014"/>
                    </a:lnTo>
                    <a:lnTo>
                      <a:pt x="15657" y="942"/>
                    </a:lnTo>
                    <a:lnTo>
                      <a:pt x="15660" y="870"/>
                    </a:lnTo>
                    <a:lnTo>
                      <a:pt x="15663" y="798"/>
                    </a:lnTo>
                    <a:lnTo>
                      <a:pt x="15669" y="727"/>
                    </a:lnTo>
                    <a:lnTo>
                      <a:pt x="15676" y="657"/>
                    </a:lnTo>
                    <a:lnTo>
                      <a:pt x="15778" y="672"/>
                    </a:lnTo>
                    <a:lnTo>
                      <a:pt x="15768" y="746"/>
                    </a:lnTo>
                    <a:lnTo>
                      <a:pt x="15770" y="1229"/>
                    </a:lnTo>
                    <a:lnTo>
                      <a:pt x="15768" y="746"/>
                    </a:lnTo>
                    <a:lnTo>
                      <a:pt x="16032" y="744"/>
                    </a:lnTo>
                    <a:lnTo>
                      <a:pt x="16038" y="1231"/>
                    </a:lnTo>
                    <a:lnTo>
                      <a:pt x="16032" y="744"/>
                    </a:lnTo>
                    <a:lnTo>
                      <a:pt x="16299" y="742"/>
                    </a:lnTo>
                    <a:lnTo>
                      <a:pt x="16302" y="893"/>
                    </a:lnTo>
                    <a:lnTo>
                      <a:pt x="16389" y="893"/>
                    </a:lnTo>
                    <a:lnTo>
                      <a:pt x="16391" y="1234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auto">
              <a:xfrm>
                <a:off x="8258175" y="3313114"/>
                <a:ext cx="52388" cy="98425"/>
              </a:xfrm>
              <a:custGeom>
                <a:avLst/>
                <a:gdLst>
                  <a:gd name="T0" fmla="*/ 99 w 99"/>
                  <a:gd name="T1" fmla="*/ 187 h 187"/>
                  <a:gd name="T2" fmla="*/ 99 w 99"/>
                  <a:gd name="T3" fmla="*/ 1 h 187"/>
                  <a:gd name="T4" fmla="*/ 0 w 99"/>
                  <a:gd name="T5" fmla="*/ 0 h 187"/>
                  <a:gd name="T6" fmla="*/ 2 w 99"/>
                  <a:gd name="T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87">
                    <a:moveTo>
                      <a:pt x="99" y="187"/>
                    </a:moveTo>
                    <a:lnTo>
                      <a:pt x="99" y="1"/>
                    </a:lnTo>
                    <a:lnTo>
                      <a:pt x="0" y="0"/>
                    </a:lnTo>
                    <a:lnTo>
                      <a:pt x="2" y="187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8039100" y="3162301"/>
                <a:ext cx="71438" cy="249238"/>
              </a:xfrm>
              <a:custGeom>
                <a:avLst/>
                <a:gdLst>
                  <a:gd name="T0" fmla="*/ 18 w 134"/>
                  <a:gd name="T1" fmla="*/ 471 h 471"/>
                  <a:gd name="T2" fmla="*/ 19 w 134"/>
                  <a:gd name="T3" fmla="*/ 391 h 471"/>
                  <a:gd name="T4" fmla="*/ 18 w 134"/>
                  <a:gd name="T5" fmla="*/ 314 h 471"/>
                  <a:gd name="T6" fmla="*/ 17 w 134"/>
                  <a:gd name="T7" fmla="*/ 243 h 471"/>
                  <a:gd name="T8" fmla="*/ 14 w 134"/>
                  <a:gd name="T9" fmla="*/ 178 h 471"/>
                  <a:gd name="T10" fmla="*/ 11 w 134"/>
                  <a:gd name="T11" fmla="*/ 121 h 471"/>
                  <a:gd name="T12" fmla="*/ 7 w 134"/>
                  <a:gd name="T13" fmla="*/ 71 h 471"/>
                  <a:gd name="T14" fmla="*/ 3 w 134"/>
                  <a:gd name="T15" fmla="*/ 30 h 471"/>
                  <a:gd name="T16" fmla="*/ 0 w 134"/>
                  <a:gd name="T17" fmla="*/ 0 h 471"/>
                  <a:gd name="T18" fmla="*/ 134 w 134"/>
                  <a:gd name="T19" fmla="*/ 17 h 471"/>
                  <a:gd name="T20" fmla="*/ 130 w 134"/>
                  <a:gd name="T21" fmla="*/ 34 h 471"/>
                  <a:gd name="T22" fmla="*/ 128 w 134"/>
                  <a:gd name="T23" fmla="*/ 54 h 471"/>
                  <a:gd name="T24" fmla="*/ 126 w 134"/>
                  <a:gd name="T25" fmla="*/ 76 h 471"/>
                  <a:gd name="T26" fmla="*/ 124 w 134"/>
                  <a:gd name="T27" fmla="*/ 100 h 471"/>
                  <a:gd name="T28" fmla="*/ 123 w 134"/>
                  <a:gd name="T29" fmla="*/ 154 h 471"/>
                  <a:gd name="T30" fmla="*/ 123 w 134"/>
                  <a:gd name="T31" fmla="*/ 213 h 471"/>
                  <a:gd name="T32" fmla="*/ 124 w 134"/>
                  <a:gd name="T33" fmla="*/ 277 h 471"/>
                  <a:gd name="T34" fmla="*/ 126 w 134"/>
                  <a:gd name="T35" fmla="*/ 342 h 471"/>
                  <a:gd name="T36" fmla="*/ 129 w 134"/>
                  <a:gd name="T37" fmla="*/ 408 h 471"/>
                  <a:gd name="T38" fmla="*/ 134 w 134"/>
                  <a:gd name="T39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" h="471">
                    <a:moveTo>
                      <a:pt x="18" y="471"/>
                    </a:moveTo>
                    <a:lnTo>
                      <a:pt x="19" y="391"/>
                    </a:lnTo>
                    <a:lnTo>
                      <a:pt x="18" y="314"/>
                    </a:lnTo>
                    <a:lnTo>
                      <a:pt x="17" y="243"/>
                    </a:lnTo>
                    <a:lnTo>
                      <a:pt x="14" y="178"/>
                    </a:lnTo>
                    <a:lnTo>
                      <a:pt x="11" y="121"/>
                    </a:lnTo>
                    <a:lnTo>
                      <a:pt x="7" y="71"/>
                    </a:lnTo>
                    <a:lnTo>
                      <a:pt x="3" y="30"/>
                    </a:lnTo>
                    <a:lnTo>
                      <a:pt x="0" y="0"/>
                    </a:lnTo>
                    <a:lnTo>
                      <a:pt x="134" y="17"/>
                    </a:lnTo>
                    <a:lnTo>
                      <a:pt x="130" y="34"/>
                    </a:lnTo>
                    <a:lnTo>
                      <a:pt x="128" y="54"/>
                    </a:lnTo>
                    <a:lnTo>
                      <a:pt x="126" y="76"/>
                    </a:lnTo>
                    <a:lnTo>
                      <a:pt x="124" y="100"/>
                    </a:lnTo>
                    <a:lnTo>
                      <a:pt x="123" y="154"/>
                    </a:lnTo>
                    <a:lnTo>
                      <a:pt x="123" y="213"/>
                    </a:lnTo>
                    <a:lnTo>
                      <a:pt x="124" y="277"/>
                    </a:lnTo>
                    <a:lnTo>
                      <a:pt x="126" y="342"/>
                    </a:lnTo>
                    <a:lnTo>
                      <a:pt x="129" y="408"/>
                    </a:lnTo>
                    <a:lnTo>
                      <a:pt x="134" y="471"/>
                    </a:lnTo>
                  </a:path>
                </a:pathLst>
              </a:cu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IN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381000" y="93663"/>
            <a:ext cx="6464300" cy="552450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indent="-9144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Master Plan Area : GIFT Will Spur Development </a:t>
            </a:r>
          </a:p>
          <a:p>
            <a:pPr indent="-9144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The Region</a:t>
            </a:r>
          </a:p>
        </p:txBody>
      </p:sp>
      <p:pic>
        <p:nvPicPr>
          <p:cNvPr id="40964" name="Picture 2" descr="D:\GIFT\PPT Matter revised (Sudhiv)\used images\PPT slide-19.pn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800100" y="1155700"/>
            <a:ext cx="7543800" cy="53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5"/>
          <p:cNvSpPr/>
          <p:nvPr/>
        </p:nvSpPr>
        <p:spPr bwMode="auto">
          <a:xfrm>
            <a:off x="2706688" y="1327150"/>
            <a:ext cx="1703387" cy="839788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17375E"/>
                </a:solidFill>
                <a:latin typeface="Calibri" pitchFamily="34"/>
              </a:rPr>
              <a:t>Integrated Townships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7007225" y="5003800"/>
            <a:ext cx="1552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Calibri" pitchFamily="34" charset="0"/>
              </a:rPr>
              <a:t>GIDC  CONVENTION CENTRE</a:t>
            </a:r>
          </a:p>
        </p:txBody>
      </p:sp>
      <p:sp>
        <p:nvSpPr>
          <p:cNvPr id="40967" name="Line 8"/>
          <p:cNvSpPr>
            <a:spLocks/>
          </p:cNvSpPr>
          <p:nvPr/>
        </p:nvSpPr>
        <p:spPr bwMode="auto">
          <a:xfrm flipV="1">
            <a:off x="5880100" y="5148263"/>
            <a:ext cx="1003300" cy="65087"/>
          </a:xfrm>
          <a:custGeom>
            <a:avLst/>
            <a:gdLst>
              <a:gd name="T0" fmla="*/ 4 w 1143000"/>
              <a:gd name="T1" fmla="*/ 0 h 76196"/>
              <a:gd name="T2" fmla="*/ 4 w 1143000"/>
              <a:gd name="T3" fmla="*/ 3 h 76196"/>
              <a:gd name="T4" fmla="*/ 4 w 1143000"/>
              <a:gd name="T5" fmla="*/ 3 h 76196"/>
              <a:gd name="T6" fmla="*/ 0 w 1143000"/>
              <a:gd name="T7" fmla="*/ 3 h 76196"/>
              <a:gd name="T8" fmla="*/ 0 w 1143000"/>
              <a:gd name="T9" fmla="*/ 0 h 76196"/>
              <a:gd name="T10" fmla="*/ 4 w 1143000"/>
              <a:gd name="T11" fmla="*/ 3 h 76196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1143000"/>
              <a:gd name="T19" fmla="*/ 0 h 76196"/>
              <a:gd name="T20" fmla="*/ 1143000 w 1143000"/>
              <a:gd name="T21" fmla="*/ 76196 h 761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43000" h="76196">
                <a:moveTo>
                  <a:pt x="0" y="0"/>
                </a:moveTo>
                <a:lnTo>
                  <a:pt x="1143000" y="76196"/>
                </a:lnTo>
              </a:path>
            </a:pathLst>
          </a:custGeom>
          <a:noFill/>
          <a:ln w="1270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40968" name="Oval 10"/>
          <p:cNvSpPr>
            <a:spLocks/>
          </p:cNvSpPr>
          <p:nvPr/>
        </p:nvSpPr>
        <p:spPr bwMode="auto">
          <a:xfrm>
            <a:off x="5880100" y="5156200"/>
            <a:ext cx="133350" cy="131763"/>
          </a:xfrm>
          <a:custGeom>
            <a:avLst/>
            <a:gdLst>
              <a:gd name="T0" fmla="*/ 3 w 152403"/>
              <a:gd name="T1" fmla="*/ 0 h 152403"/>
              <a:gd name="T2" fmla="*/ 3 w 152403"/>
              <a:gd name="T3" fmla="*/ 3 h 152403"/>
              <a:gd name="T4" fmla="*/ 3 w 152403"/>
              <a:gd name="T5" fmla="*/ 3 h 152403"/>
              <a:gd name="T6" fmla="*/ 0 w 152403"/>
              <a:gd name="T7" fmla="*/ 3 h 152403"/>
              <a:gd name="T8" fmla="*/ 3 w 152403"/>
              <a:gd name="T9" fmla="*/ 3 h 152403"/>
              <a:gd name="T10" fmla="*/ 3 w 152403"/>
              <a:gd name="T11" fmla="*/ 3 h 152403"/>
              <a:gd name="T12" fmla="*/ 3 w 152403"/>
              <a:gd name="T13" fmla="*/ 3 h 152403"/>
              <a:gd name="T14" fmla="*/ 3 w 152403"/>
              <a:gd name="T15" fmla="*/ 3 h 152403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2318 w 152403"/>
              <a:gd name="T25" fmla="*/ 22319 h 152403"/>
              <a:gd name="T26" fmla="*/ 130085 w 152403"/>
              <a:gd name="T27" fmla="*/ 130084 h 1524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403" h="152403">
                <a:moveTo>
                  <a:pt x="0" y="76202"/>
                </a:moveTo>
                <a:lnTo>
                  <a:pt x="0" y="76202"/>
                </a:lnTo>
                <a:cubicBezTo>
                  <a:pt x="0" y="34116"/>
                  <a:pt x="34116" y="0"/>
                  <a:pt x="76201" y="0"/>
                </a:cubicBezTo>
                <a:cubicBezTo>
                  <a:pt x="118287" y="0"/>
                  <a:pt x="152404" y="34116"/>
                  <a:pt x="152404" y="76202"/>
                </a:cubicBezTo>
                <a:cubicBezTo>
                  <a:pt x="152404" y="118287"/>
                  <a:pt x="118287" y="152403"/>
                  <a:pt x="76202" y="152404"/>
                </a:cubicBezTo>
                <a:cubicBezTo>
                  <a:pt x="34116" y="152404"/>
                  <a:pt x="0" y="118287"/>
                  <a:pt x="0" y="76202"/>
                </a:cubicBezTo>
                <a:close/>
              </a:path>
            </a:pathLst>
          </a:custGeom>
          <a:solidFill>
            <a:srgbClr val="CC0066"/>
          </a:solidFill>
          <a:ln w="9528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6921500" y="5864225"/>
            <a:ext cx="15525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Calibri" pitchFamily="34" charset="0"/>
              </a:rPr>
              <a:t>RIVER FRONT DEVELOPMENT</a:t>
            </a:r>
          </a:p>
        </p:txBody>
      </p:sp>
      <p:sp>
        <p:nvSpPr>
          <p:cNvPr id="40970" name="Line 14"/>
          <p:cNvSpPr>
            <a:spLocks/>
          </p:cNvSpPr>
          <p:nvPr/>
        </p:nvSpPr>
        <p:spPr bwMode="auto">
          <a:xfrm flipV="1">
            <a:off x="4559300" y="6040438"/>
            <a:ext cx="2087563" cy="50800"/>
          </a:xfrm>
          <a:custGeom>
            <a:avLst/>
            <a:gdLst>
              <a:gd name="T0" fmla="*/ 4 w 2378070"/>
              <a:gd name="T1" fmla="*/ 0 h 57945"/>
              <a:gd name="T2" fmla="*/ 4 w 2378070"/>
              <a:gd name="T3" fmla="*/ 4 h 57945"/>
              <a:gd name="T4" fmla="*/ 4 w 2378070"/>
              <a:gd name="T5" fmla="*/ 4 h 57945"/>
              <a:gd name="T6" fmla="*/ 0 w 2378070"/>
              <a:gd name="T7" fmla="*/ 4 h 57945"/>
              <a:gd name="T8" fmla="*/ 0 w 2378070"/>
              <a:gd name="T9" fmla="*/ 0 h 57945"/>
              <a:gd name="T10" fmla="*/ 4 w 2378070"/>
              <a:gd name="T11" fmla="*/ 4 h 57945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5898240 60000 65536"/>
              <a:gd name="T17" fmla="*/ 17694720 60000 65536"/>
              <a:gd name="T18" fmla="*/ 0 w 2378070"/>
              <a:gd name="T19" fmla="*/ 0 h 57945"/>
              <a:gd name="T20" fmla="*/ 2378070 w 2378070"/>
              <a:gd name="T21" fmla="*/ 57945 h 5794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78070" h="57945">
                <a:moveTo>
                  <a:pt x="0" y="0"/>
                </a:moveTo>
                <a:lnTo>
                  <a:pt x="2378070" y="57945"/>
                </a:lnTo>
              </a:path>
            </a:pathLst>
          </a:custGeom>
          <a:noFill/>
          <a:ln w="12701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40971" name="Oval 15"/>
          <p:cNvSpPr>
            <a:spLocks/>
          </p:cNvSpPr>
          <p:nvPr/>
        </p:nvSpPr>
        <p:spPr bwMode="auto">
          <a:xfrm>
            <a:off x="4559300" y="6046788"/>
            <a:ext cx="279400" cy="100012"/>
          </a:xfrm>
          <a:custGeom>
            <a:avLst/>
            <a:gdLst>
              <a:gd name="T0" fmla="*/ 4 w 317077"/>
              <a:gd name="T1" fmla="*/ 0 h 115891"/>
              <a:gd name="T2" fmla="*/ 4 w 317077"/>
              <a:gd name="T3" fmla="*/ 3 h 115891"/>
              <a:gd name="T4" fmla="*/ 4 w 317077"/>
              <a:gd name="T5" fmla="*/ 3 h 115891"/>
              <a:gd name="T6" fmla="*/ 0 w 317077"/>
              <a:gd name="T7" fmla="*/ 3 h 115891"/>
              <a:gd name="T8" fmla="*/ 4 w 317077"/>
              <a:gd name="T9" fmla="*/ 3 h 115891"/>
              <a:gd name="T10" fmla="*/ 4 w 317077"/>
              <a:gd name="T11" fmla="*/ 3 h 115891"/>
              <a:gd name="T12" fmla="*/ 4 w 317077"/>
              <a:gd name="T13" fmla="*/ 3 h 115891"/>
              <a:gd name="T14" fmla="*/ 4 w 317077"/>
              <a:gd name="T15" fmla="*/ 3 h 115891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46436 w 317077"/>
              <a:gd name="T25" fmla="*/ 16973 h 115891"/>
              <a:gd name="T26" fmla="*/ 270641 w 317077"/>
              <a:gd name="T27" fmla="*/ 98918 h 11589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7077" h="115891">
                <a:moveTo>
                  <a:pt x="0" y="57946"/>
                </a:moveTo>
                <a:lnTo>
                  <a:pt x="0" y="57946"/>
                </a:lnTo>
                <a:cubicBezTo>
                  <a:pt x="0" y="25943"/>
                  <a:pt x="70980" y="0"/>
                  <a:pt x="158538" y="0"/>
                </a:cubicBezTo>
                <a:cubicBezTo>
                  <a:pt x="246097" y="0"/>
                  <a:pt x="317078" y="25943"/>
                  <a:pt x="317078" y="57946"/>
                </a:cubicBezTo>
                <a:cubicBezTo>
                  <a:pt x="317078" y="89948"/>
                  <a:pt x="246097" y="115891"/>
                  <a:pt x="158539" y="115892"/>
                </a:cubicBezTo>
                <a:cubicBezTo>
                  <a:pt x="70980" y="115892"/>
                  <a:pt x="0" y="89948"/>
                  <a:pt x="0" y="57946"/>
                </a:cubicBezTo>
                <a:close/>
              </a:path>
            </a:pathLst>
          </a:custGeom>
          <a:solidFill>
            <a:srgbClr val="CC0066"/>
          </a:solidFill>
          <a:ln w="9528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cxnSp>
        <p:nvCxnSpPr>
          <p:cNvPr id="32" name="Straight Connector 31"/>
          <p:cNvCxnSpPr>
            <a:endCxn id="23" idx="3"/>
          </p:cNvCxnSpPr>
          <p:nvPr/>
        </p:nvCxnSpPr>
        <p:spPr bwMode="auto">
          <a:xfrm rot="10800000">
            <a:off x="4410075" y="1747838"/>
            <a:ext cx="2743200" cy="45720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0" idx="7"/>
            <a:endCxn id="23" idx="2"/>
          </p:cNvCxnSpPr>
          <p:nvPr/>
        </p:nvCxnSpPr>
        <p:spPr bwMode="auto">
          <a:xfrm rot="16200000" flipV="1">
            <a:off x="3334544" y="2389982"/>
            <a:ext cx="1314450" cy="86836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 bwMode="auto">
          <a:xfrm flipH="1">
            <a:off x="4400928" y="3457813"/>
            <a:ext cx="168237" cy="1623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15"/>
          <p:cNvSpPr/>
          <p:nvPr/>
        </p:nvSpPr>
        <p:spPr bwMode="auto">
          <a:xfrm>
            <a:off x="2419350" y="5122863"/>
            <a:ext cx="1701800" cy="401637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17375E"/>
                </a:solidFill>
                <a:latin typeface="Calibri" pitchFamily="34"/>
              </a:rPr>
              <a:t>Knowledge City</a:t>
            </a:r>
          </a:p>
        </p:txBody>
      </p:sp>
      <p:cxnSp>
        <p:nvCxnSpPr>
          <p:cNvPr id="36" name="Straight Connector 35"/>
          <p:cNvCxnSpPr>
            <a:endCxn id="35" idx="3"/>
          </p:cNvCxnSpPr>
          <p:nvPr/>
        </p:nvCxnSpPr>
        <p:spPr bwMode="auto">
          <a:xfrm rot="5400000">
            <a:off x="4319588" y="3735387"/>
            <a:ext cx="1390650" cy="178752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 bwMode="auto">
          <a:xfrm flipH="1">
            <a:off x="7099433" y="2130685"/>
            <a:ext cx="168237" cy="1623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 bwMode="auto">
          <a:xfrm flipH="1">
            <a:off x="5867645" y="3826107"/>
            <a:ext cx="168237" cy="1623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85" name="Picture 2" descr="C:\Documents and Settings\ntharwani\Desktop\Master Plan Layout1-A3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20000" contrast="20000"/>
          </a:blip>
          <a:srcRect l="9375" t="6987" r="1505" b="7205"/>
          <a:stretch>
            <a:fillRect/>
          </a:stretch>
        </p:blipFill>
        <p:spPr bwMode="auto">
          <a:xfrm>
            <a:off x="6608763" y="3579813"/>
            <a:ext cx="80645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Oval 48"/>
          <p:cNvSpPr/>
          <p:nvPr/>
        </p:nvSpPr>
        <p:spPr bwMode="auto">
          <a:xfrm flipH="1">
            <a:off x="6802630" y="3756115"/>
            <a:ext cx="201588" cy="1944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6181725" y="3194050"/>
            <a:ext cx="1281113" cy="1439863"/>
            <a:chOff x="1803400" y="876300"/>
            <a:chExt cx="4216400" cy="55753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0" name="Freeform 49"/>
            <p:cNvSpPr/>
            <p:nvPr/>
          </p:nvSpPr>
          <p:spPr>
            <a:xfrm>
              <a:off x="1803400" y="876300"/>
              <a:ext cx="4216400" cy="5575300"/>
            </a:xfrm>
            <a:custGeom>
              <a:avLst/>
              <a:gdLst>
                <a:gd name="connsiteX0" fmla="*/ 50800 w 4216400"/>
                <a:gd name="connsiteY0" fmla="*/ 0 h 5575300"/>
                <a:gd name="connsiteX1" fmla="*/ 533400 w 4216400"/>
                <a:gd name="connsiteY1" fmla="*/ 50800 h 5575300"/>
                <a:gd name="connsiteX2" fmla="*/ 1028700 w 4216400"/>
                <a:gd name="connsiteY2" fmla="*/ 152400 h 5575300"/>
                <a:gd name="connsiteX3" fmla="*/ 1524000 w 4216400"/>
                <a:gd name="connsiteY3" fmla="*/ 342900 h 5575300"/>
                <a:gd name="connsiteX4" fmla="*/ 1879600 w 4216400"/>
                <a:gd name="connsiteY4" fmla="*/ 368300 h 5575300"/>
                <a:gd name="connsiteX5" fmla="*/ 2324100 w 4216400"/>
                <a:gd name="connsiteY5" fmla="*/ 330200 h 5575300"/>
                <a:gd name="connsiteX6" fmla="*/ 2628900 w 4216400"/>
                <a:gd name="connsiteY6" fmla="*/ 431800 h 5575300"/>
                <a:gd name="connsiteX7" fmla="*/ 2971800 w 4216400"/>
                <a:gd name="connsiteY7" fmla="*/ 457200 h 5575300"/>
                <a:gd name="connsiteX8" fmla="*/ 3213100 w 4216400"/>
                <a:gd name="connsiteY8" fmla="*/ 457200 h 5575300"/>
                <a:gd name="connsiteX9" fmla="*/ 3390900 w 4216400"/>
                <a:gd name="connsiteY9" fmla="*/ 304800 h 5575300"/>
                <a:gd name="connsiteX10" fmla="*/ 3810000 w 4216400"/>
                <a:gd name="connsiteY10" fmla="*/ 431800 h 5575300"/>
                <a:gd name="connsiteX11" fmla="*/ 4216400 w 4216400"/>
                <a:gd name="connsiteY11" fmla="*/ 635000 h 5575300"/>
                <a:gd name="connsiteX12" fmla="*/ 4013200 w 4216400"/>
                <a:gd name="connsiteY12" fmla="*/ 1816100 h 5575300"/>
                <a:gd name="connsiteX13" fmla="*/ 3886200 w 4216400"/>
                <a:gd name="connsiteY13" fmla="*/ 2032000 h 5575300"/>
                <a:gd name="connsiteX14" fmla="*/ 2336800 w 4216400"/>
                <a:gd name="connsiteY14" fmla="*/ 4457700 h 5575300"/>
                <a:gd name="connsiteX15" fmla="*/ 2108200 w 4216400"/>
                <a:gd name="connsiteY15" fmla="*/ 4902200 h 5575300"/>
                <a:gd name="connsiteX16" fmla="*/ 2082800 w 4216400"/>
                <a:gd name="connsiteY16" fmla="*/ 4787900 h 5575300"/>
                <a:gd name="connsiteX17" fmla="*/ 1981200 w 4216400"/>
                <a:gd name="connsiteY17" fmla="*/ 4787900 h 5575300"/>
                <a:gd name="connsiteX18" fmla="*/ 1790700 w 4216400"/>
                <a:gd name="connsiteY18" fmla="*/ 4762500 h 5575300"/>
                <a:gd name="connsiteX19" fmla="*/ 1714500 w 4216400"/>
                <a:gd name="connsiteY19" fmla="*/ 4775200 h 5575300"/>
                <a:gd name="connsiteX20" fmla="*/ 1651000 w 4216400"/>
                <a:gd name="connsiteY20" fmla="*/ 4749800 h 5575300"/>
                <a:gd name="connsiteX21" fmla="*/ 1511300 w 4216400"/>
                <a:gd name="connsiteY21" fmla="*/ 4953000 h 5575300"/>
                <a:gd name="connsiteX22" fmla="*/ 1460500 w 4216400"/>
                <a:gd name="connsiteY22" fmla="*/ 5194300 h 5575300"/>
                <a:gd name="connsiteX23" fmla="*/ 1447800 w 4216400"/>
                <a:gd name="connsiteY23" fmla="*/ 5575300 h 5575300"/>
                <a:gd name="connsiteX24" fmla="*/ 1193800 w 4216400"/>
                <a:gd name="connsiteY24" fmla="*/ 5448300 h 5575300"/>
                <a:gd name="connsiteX25" fmla="*/ 749300 w 4216400"/>
                <a:gd name="connsiteY25" fmla="*/ 5308600 h 5575300"/>
                <a:gd name="connsiteX26" fmla="*/ 1041400 w 4216400"/>
                <a:gd name="connsiteY26" fmla="*/ 4749800 h 5575300"/>
                <a:gd name="connsiteX27" fmla="*/ 838200 w 4216400"/>
                <a:gd name="connsiteY27" fmla="*/ 4648200 h 5575300"/>
                <a:gd name="connsiteX28" fmla="*/ 850900 w 4216400"/>
                <a:gd name="connsiteY28" fmla="*/ 4546600 h 5575300"/>
                <a:gd name="connsiteX29" fmla="*/ 774700 w 4216400"/>
                <a:gd name="connsiteY29" fmla="*/ 4508500 h 5575300"/>
                <a:gd name="connsiteX30" fmla="*/ 736600 w 4216400"/>
                <a:gd name="connsiteY30" fmla="*/ 4394200 h 5575300"/>
                <a:gd name="connsiteX31" fmla="*/ 1003300 w 4216400"/>
                <a:gd name="connsiteY31" fmla="*/ 4406900 h 5575300"/>
                <a:gd name="connsiteX32" fmla="*/ 1333500 w 4216400"/>
                <a:gd name="connsiteY32" fmla="*/ 4305300 h 5575300"/>
                <a:gd name="connsiteX33" fmla="*/ 1574800 w 4216400"/>
                <a:gd name="connsiteY33" fmla="*/ 3860800 h 5575300"/>
                <a:gd name="connsiteX34" fmla="*/ 1651000 w 4216400"/>
                <a:gd name="connsiteY34" fmla="*/ 3429000 h 5575300"/>
                <a:gd name="connsiteX35" fmla="*/ 1638300 w 4216400"/>
                <a:gd name="connsiteY35" fmla="*/ 3263900 h 5575300"/>
                <a:gd name="connsiteX36" fmla="*/ 1714500 w 4216400"/>
                <a:gd name="connsiteY36" fmla="*/ 3098800 h 5575300"/>
                <a:gd name="connsiteX37" fmla="*/ 1714500 w 4216400"/>
                <a:gd name="connsiteY37" fmla="*/ 2895600 h 5575300"/>
                <a:gd name="connsiteX38" fmla="*/ 1498600 w 4216400"/>
                <a:gd name="connsiteY38" fmla="*/ 2565400 h 5575300"/>
                <a:gd name="connsiteX39" fmla="*/ 1422400 w 4216400"/>
                <a:gd name="connsiteY39" fmla="*/ 2603500 h 5575300"/>
                <a:gd name="connsiteX40" fmla="*/ 1422400 w 4216400"/>
                <a:gd name="connsiteY40" fmla="*/ 2603500 h 5575300"/>
                <a:gd name="connsiteX41" fmla="*/ 1270000 w 4216400"/>
                <a:gd name="connsiteY41" fmla="*/ 2374900 h 5575300"/>
                <a:gd name="connsiteX42" fmla="*/ 1206500 w 4216400"/>
                <a:gd name="connsiteY42" fmla="*/ 2311400 h 5575300"/>
                <a:gd name="connsiteX43" fmla="*/ 800100 w 4216400"/>
                <a:gd name="connsiteY43" fmla="*/ 2006600 h 5575300"/>
                <a:gd name="connsiteX44" fmla="*/ 774700 w 4216400"/>
                <a:gd name="connsiteY44" fmla="*/ 1930400 h 5575300"/>
                <a:gd name="connsiteX45" fmla="*/ 533400 w 4216400"/>
                <a:gd name="connsiteY45" fmla="*/ 1739900 h 5575300"/>
                <a:gd name="connsiteX46" fmla="*/ 292100 w 4216400"/>
                <a:gd name="connsiteY46" fmla="*/ 1371600 h 5575300"/>
                <a:gd name="connsiteX47" fmla="*/ 152400 w 4216400"/>
                <a:gd name="connsiteY47" fmla="*/ 1079500 h 5575300"/>
                <a:gd name="connsiteX48" fmla="*/ 38100 w 4216400"/>
                <a:gd name="connsiteY48" fmla="*/ 774700 h 5575300"/>
                <a:gd name="connsiteX49" fmla="*/ 0 w 4216400"/>
                <a:gd name="connsiteY49" fmla="*/ 558800 h 5575300"/>
                <a:gd name="connsiteX50" fmla="*/ 25400 w 4216400"/>
                <a:gd name="connsiteY50" fmla="*/ 279400 h 5575300"/>
                <a:gd name="connsiteX51" fmla="*/ 50800 w 4216400"/>
                <a:gd name="connsiteY51" fmla="*/ 0 h 557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216400" h="5575300">
                  <a:moveTo>
                    <a:pt x="50800" y="0"/>
                  </a:moveTo>
                  <a:lnTo>
                    <a:pt x="533400" y="50800"/>
                  </a:lnTo>
                  <a:lnTo>
                    <a:pt x="1028700" y="152400"/>
                  </a:lnTo>
                  <a:lnTo>
                    <a:pt x="1524000" y="342900"/>
                  </a:lnTo>
                  <a:lnTo>
                    <a:pt x="1879600" y="368300"/>
                  </a:lnTo>
                  <a:lnTo>
                    <a:pt x="2324100" y="330200"/>
                  </a:lnTo>
                  <a:lnTo>
                    <a:pt x="2628900" y="431800"/>
                  </a:lnTo>
                  <a:lnTo>
                    <a:pt x="2971800" y="457200"/>
                  </a:lnTo>
                  <a:lnTo>
                    <a:pt x="3213100" y="457200"/>
                  </a:lnTo>
                  <a:lnTo>
                    <a:pt x="3390900" y="304800"/>
                  </a:lnTo>
                  <a:lnTo>
                    <a:pt x="3810000" y="431800"/>
                  </a:lnTo>
                  <a:lnTo>
                    <a:pt x="4216400" y="635000"/>
                  </a:lnTo>
                  <a:lnTo>
                    <a:pt x="4013200" y="1816100"/>
                  </a:lnTo>
                  <a:lnTo>
                    <a:pt x="3886200" y="2032000"/>
                  </a:lnTo>
                  <a:lnTo>
                    <a:pt x="2336800" y="4457700"/>
                  </a:lnTo>
                  <a:lnTo>
                    <a:pt x="2108200" y="4902200"/>
                  </a:lnTo>
                  <a:lnTo>
                    <a:pt x="2082800" y="4787900"/>
                  </a:lnTo>
                  <a:lnTo>
                    <a:pt x="1981200" y="4787900"/>
                  </a:lnTo>
                  <a:lnTo>
                    <a:pt x="1790700" y="4762500"/>
                  </a:lnTo>
                  <a:lnTo>
                    <a:pt x="1714500" y="4775200"/>
                  </a:lnTo>
                  <a:lnTo>
                    <a:pt x="1651000" y="4749800"/>
                  </a:lnTo>
                  <a:lnTo>
                    <a:pt x="1511300" y="4953000"/>
                  </a:lnTo>
                  <a:lnTo>
                    <a:pt x="1460500" y="5194300"/>
                  </a:lnTo>
                  <a:lnTo>
                    <a:pt x="1447800" y="5575300"/>
                  </a:lnTo>
                  <a:lnTo>
                    <a:pt x="1193800" y="5448300"/>
                  </a:lnTo>
                  <a:lnTo>
                    <a:pt x="749300" y="5308600"/>
                  </a:lnTo>
                  <a:lnTo>
                    <a:pt x="1041400" y="4749800"/>
                  </a:lnTo>
                  <a:lnTo>
                    <a:pt x="838200" y="4648200"/>
                  </a:lnTo>
                  <a:lnTo>
                    <a:pt x="850900" y="4546600"/>
                  </a:lnTo>
                  <a:lnTo>
                    <a:pt x="774700" y="4508500"/>
                  </a:lnTo>
                  <a:lnTo>
                    <a:pt x="736600" y="4394200"/>
                  </a:lnTo>
                  <a:lnTo>
                    <a:pt x="1003300" y="4406900"/>
                  </a:lnTo>
                  <a:lnTo>
                    <a:pt x="1333500" y="4305300"/>
                  </a:lnTo>
                  <a:lnTo>
                    <a:pt x="1574800" y="3860800"/>
                  </a:lnTo>
                  <a:lnTo>
                    <a:pt x="1651000" y="3429000"/>
                  </a:lnTo>
                  <a:lnTo>
                    <a:pt x="1638300" y="3263900"/>
                  </a:lnTo>
                  <a:lnTo>
                    <a:pt x="1714500" y="3098800"/>
                  </a:lnTo>
                  <a:lnTo>
                    <a:pt x="1714500" y="2895600"/>
                  </a:lnTo>
                  <a:lnTo>
                    <a:pt x="1498600" y="2565400"/>
                  </a:lnTo>
                  <a:lnTo>
                    <a:pt x="1422400" y="2603500"/>
                  </a:lnTo>
                  <a:lnTo>
                    <a:pt x="1422400" y="2603500"/>
                  </a:lnTo>
                  <a:lnTo>
                    <a:pt x="1270000" y="2374900"/>
                  </a:lnTo>
                  <a:lnTo>
                    <a:pt x="1206500" y="2311400"/>
                  </a:lnTo>
                  <a:lnTo>
                    <a:pt x="800100" y="2006600"/>
                  </a:lnTo>
                  <a:lnTo>
                    <a:pt x="774700" y="1930400"/>
                  </a:lnTo>
                  <a:lnTo>
                    <a:pt x="533400" y="1739900"/>
                  </a:lnTo>
                  <a:lnTo>
                    <a:pt x="292100" y="1371600"/>
                  </a:lnTo>
                  <a:lnTo>
                    <a:pt x="152400" y="1079500"/>
                  </a:lnTo>
                  <a:lnTo>
                    <a:pt x="38100" y="774700"/>
                  </a:lnTo>
                  <a:lnTo>
                    <a:pt x="0" y="558800"/>
                  </a:lnTo>
                  <a:lnTo>
                    <a:pt x="25400" y="279400"/>
                  </a:lnTo>
                  <a:lnTo>
                    <a:pt x="50800" y="0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813850" y="1349618"/>
              <a:ext cx="3761842" cy="3048895"/>
            </a:xfrm>
            <a:custGeom>
              <a:avLst/>
              <a:gdLst>
                <a:gd name="connsiteX0" fmla="*/ 0 w 3759200"/>
                <a:gd name="connsiteY0" fmla="*/ 63500 h 3048000"/>
                <a:gd name="connsiteX1" fmla="*/ 209550 w 3759200"/>
                <a:gd name="connsiteY1" fmla="*/ 38100 h 3048000"/>
                <a:gd name="connsiteX2" fmla="*/ 266700 w 3759200"/>
                <a:gd name="connsiteY2" fmla="*/ 69850 h 3048000"/>
                <a:gd name="connsiteX3" fmla="*/ 323850 w 3759200"/>
                <a:gd name="connsiteY3" fmla="*/ 0 h 3048000"/>
                <a:gd name="connsiteX4" fmla="*/ 298450 w 3759200"/>
                <a:gd name="connsiteY4" fmla="*/ 82550 h 3048000"/>
                <a:gd name="connsiteX5" fmla="*/ 400050 w 3759200"/>
                <a:gd name="connsiteY5" fmla="*/ 285750 h 3048000"/>
                <a:gd name="connsiteX6" fmla="*/ 438150 w 3759200"/>
                <a:gd name="connsiteY6" fmla="*/ 292100 h 3048000"/>
                <a:gd name="connsiteX7" fmla="*/ 628650 w 3759200"/>
                <a:gd name="connsiteY7" fmla="*/ 742950 h 3048000"/>
                <a:gd name="connsiteX8" fmla="*/ 1016000 w 3759200"/>
                <a:gd name="connsiteY8" fmla="*/ 1155700 h 3048000"/>
                <a:gd name="connsiteX9" fmla="*/ 1219200 w 3759200"/>
                <a:gd name="connsiteY9" fmla="*/ 1377950 h 3048000"/>
                <a:gd name="connsiteX10" fmla="*/ 1219200 w 3759200"/>
                <a:gd name="connsiteY10" fmla="*/ 1466850 h 3048000"/>
                <a:gd name="connsiteX11" fmla="*/ 1746250 w 3759200"/>
                <a:gd name="connsiteY11" fmla="*/ 1479550 h 3048000"/>
                <a:gd name="connsiteX12" fmla="*/ 1809750 w 3759200"/>
                <a:gd name="connsiteY12" fmla="*/ 1301750 h 3048000"/>
                <a:gd name="connsiteX13" fmla="*/ 1841500 w 3759200"/>
                <a:gd name="connsiteY13" fmla="*/ 1301750 h 3048000"/>
                <a:gd name="connsiteX14" fmla="*/ 1854200 w 3759200"/>
                <a:gd name="connsiteY14" fmla="*/ 1365250 h 3048000"/>
                <a:gd name="connsiteX15" fmla="*/ 1841500 w 3759200"/>
                <a:gd name="connsiteY15" fmla="*/ 1428750 h 3048000"/>
                <a:gd name="connsiteX16" fmla="*/ 1911350 w 3759200"/>
                <a:gd name="connsiteY16" fmla="*/ 1447800 h 3048000"/>
                <a:gd name="connsiteX17" fmla="*/ 1962150 w 3759200"/>
                <a:gd name="connsiteY17" fmla="*/ 1428750 h 3048000"/>
                <a:gd name="connsiteX18" fmla="*/ 2019300 w 3759200"/>
                <a:gd name="connsiteY18" fmla="*/ 1428750 h 3048000"/>
                <a:gd name="connsiteX19" fmla="*/ 2032000 w 3759200"/>
                <a:gd name="connsiteY19" fmla="*/ 1333500 h 3048000"/>
                <a:gd name="connsiteX20" fmla="*/ 2082800 w 3759200"/>
                <a:gd name="connsiteY20" fmla="*/ 1289050 h 3048000"/>
                <a:gd name="connsiteX21" fmla="*/ 2089150 w 3759200"/>
                <a:gd name="connsiteY21" fmla="*/ 1238250 h 3048000"/>
                <a:gd name="connsiteX22" fmla="*/ 2120900 w 3759200"/>
                <a:gd name="connsiteY22" fmla="*/ 1181100 h 3048000"/>
                <a:gd name="connsiteX23" fmla="*/ 2178050 w 3759200"/>
                <a:gd name="connsiteY23" fmla="*/ 1225550 h 3048000"/>
                <a:gd name="connsiteX24" fmla="*/ 2139950 w 3759200"/>
                <a:gd name="connsiteY24" fmla="*/ 1270000 h 3048000"/>
                <a:gd name="connsiteX25" fmla="*/ 2247900 w 3759200"/>
                <a:gd name="connsiteY25" fmla="*/ 1250950 h 3048000"/>
                <a:gd name="connsiteX26" fmla="*/ 2184400 w 3759200"/>
                <a:gd name="connsiteY26" fmla="*/ 1308100 h 3048000"/>
                <a:gd name="connsiteX27" fmla="*/ 2197100 w 3759200"/>
                <a:gd name="connsiteY27" fmla="*/ 1352550 h 3048000"/>
                <a:gd name="connsiteX28" fmla="*/ 2171700 w 3759200"/>
                <a:gd name="connsiteY28" fmla="*/ 1365250 h 3048000"/>
                <a:gd name="connsiteX29" fmla="*/ 2184400 w 3759200"/>
                <a:gd name="connsiteY29" fmla="*/ 1466850 h 3048000"/>
                <a:gd name="connsiteX30" fmla="*/ 2254250 w 3759200"/>
                <a:gd name="connsiteY30" fmla="*/ 1479550 h 3048000"/>
                <a:gd name="connsiteX31" fmla="*/ 2266950 w 3759200"/>
                <a:gd name="connsiteY31" fmla="*/ 1441450 h 3048000"/>
                <a:gd name="connsiteX32" fmla="*/ 2317750 w 3759200"/>
                <a:gd name="connsiteY32" fmla="*/ 1441450 h 3048000"/>
                <a:gd name="connsiteX33" fmla="*/ 2362200 w 3759200"/>
                <a:gd name="connsiteY33" fmla="*/ 1371600 h 3048000"/>
                <a:gd name="connsiteX34" fmla="*/ 2400300 w 3759200"/>
                <a:gd name="connsiteY34" fmla="*/ 1358900 h 3048000"/>
                <a:gd name="connsiteX35" fmla="*/ 2381250 w 3759200"/>
                <a:gd name="connsiteY35" fmla="*/ 1422400 h 3048000"/>
                <a:gd name="connsiteX36" fmla="*/ 2387600 w 3759200"/>
                <a:gd name="connsiteY36" fmla="*/ 1498600 h 3048000"/>
                <a:gd name="connsiteX37" fmla="*/ 2419350 w 3759200"/>
                <a:gd name="connsiteY37" fmla="*/ 1517650 h 3048000"/>
                <a:gd name="connsiteX38" fmla="*/ 2514600 w 3759200"/>
                <a:gd name="connsiteY38" fmla="*/ 1536700 h 3048000"/>
                <a:gd name="connsiteX39" fmla="*/ 2514600 w 3759200"/>
                <a:gd name="connsiteY39" fmla="*/ 1466850 h 3048000"/>
                <a:gd name="connsiteX40" fmla="*/ 2552700 w 3759200"/>
                <a:gd name="connsiteY40" fmla="*/ 1485900 h 3048000"/>
                <a:gd name="connsiteX41" fmla="*/ 2552700 w 3759200"/>
                <a:gd name="connsiteY41" fmla="*/ 1441450 h 3048000"/>
                <a:gd name="connsiteX42" fmla="*/ 2508250 w 3759200"/>
                <a:gd name="connsiteY42" fmla="*/ 1409700 h 3048000"/>
                <a:gd name="connsiteX43" fmla="*/ 2470150 w 3759200"/>
                <a:gd name="connsiteY43" fmla="*/ 1397000 h 3048000"/>
                <a:gd name="connsiteX44" fmla="*/ 2470150 w 3759200"/>
                <a:gd name="connsiteY44" fmla="*/ 1352550 h 3048000"/>
                <a:gd name="connsiteX45" fmla="*/ 2590800 w 3759200"/>
                <a:gd name="connsiteY45" fmla="*/ 1384300 h 3048000"/>
                <a:gd name="connsiteX46" fmla="*/ 2565400 w 3759200"/>
                <a:gd name="connsiteY46" fmla="*/ 1333500 h 3048000"/>
                <a:gd name="connsiteX47" fmla="*/ 2609850 w 3759200"/>
                <a:gd name="connsiteY47" fmla="*/ 1320800 h 3048000"/>
                <a:gd name="connsiteX48" fmla="*/ 2571750 w 3759200"/>
                <a:gd name="connsiteY48" fmla="*/ 1244600 h 3048000"/>
                <a:gd name="connsiteX49" fmla="*/ 2533650 w 3759200"/>
                <a:gd name="connsiteY49" fmla="*/ 1238250 h 3048000"/>
                <a:gd name="connsiteX50" fmla="*/ 2489200 w 3759200"/>
                <a:gd name="connsiteY50" fmla="*/ 1155700 h 3048000"/>
                <a:gd name="connsiteX51" fmla="*/ 2463800 w 3759200"/>
                <a:gd name="connsiteY51" fmla="*/ 1003300 h 3048000"/>
                <a:gd name="connsiteX52" fmla="*/ 2495550 w 3759200"/>
                <a:gd name="connsiteY52" fmla="*/ 1003300 h 3048000"/>
                <a:gd name="connsiteX53" fmla="*/ 2520950 w 3759200"/>
                <a:gd name="connsiteY53" fmla="*/ 1143000 h 3048000"/>
                <a:gd name="connsiteX54" fmla="*/ 2578100 w 3759200"/>
                <a:gd name="connsiteY54" fmla="*/ 1066800 h 3048000"/>
                <a:gd name="connsiteX55" fmla="*/ 2571750 w 3759200"/>
                <a:gd name="connsiteY55" fmla="*/ 1123950 h 3048000"/>
                <a:gd name="connsiteX56" fmla="*/ 2559050 w 3759200"/>
                <a:gd name="connsiteY56" fmla="*/ 1168400 h 3048000"/>
                <a:gd name="connsiteX57" fmla="*/ 2609850 w 3759200"/>
                <a:gd name="connsiteY57" fmla="*/ 1174750 h 3048000"/>
                <a:gd name="connsiteX58" fmla="*/ 2641600 w 3759200"/>
                <a:gd name="connsiteY58" fmla="*/ 1162050 h 3048000"/>
                <a:gd name="connsiteX59" fmla="*/ 2622550 w 3759200"/>
                <a:gd name="connsiteY59" fmla="*/ 1092200 h 3048000"/>
                <a:gd name="connsiteX60" fmla="*/ 2622550 w 3759200"/>
                <a:gd name="connsiteY60" fmla="*/ 1028700 h 3048000"/>
                <a:gd name="connsiteX61" fmla="*/ 2603500 w 3759200"/>
                <a:gd name="connsiteY61" fmla="*/ 977900 h 3048000"/>
                <a:gd name="connsiteX62" fmla="*/ 2616200 w 3759200"/>
                <a:gd name="connsiteY62" fmla="*/ 971550 h 3048000"/>
                <a:gd name="connsiteX63" fmla="*/ 2660650 w 3759200"/>
                <a:gd name="connsiteY63" fmla="*/ 1041400 h 3048000"/>
                <a:gd name="connsiteX64" fmla="*/ 2660650 w 3759200"/>
                <a:gd name="connsiteY64" fmla="*/ 1155700 h 3048000"/>
                <a:gd name="connsiteX65" fmla="*/ 2698750 w 3759200"/>
                <a:gd name="connsiteY65" fmla="*/ 1181100 h 3048000"/>
                <a:gd name="connsiteX66" fmla="*/ 2736850 w 3759200"/>
                <a:gd name="connsiteY66" fmla="*/ 1149350 h 3048000"/>
                <a:gd name="connsiteX67" fmla="*/ 2717800 w 3759200"/>
                <a:gd name="connsiteY67" fmla="*/ 1066800 h 3048000"/>
                <a:gd name="connsiteX68" fmla="*/ 2717800 w 3759200"/>
                <a:gd name="connsiteY68" fmla="*/ 1022350 h 3048000"/>
                <a:gd name="connsiteX69" fmla="*/ 2768600 w 3759200"/>
                <a:gd name="connsiteY69" fmla="*/ 990600 h 3048000"/>
                <a:gd name="connsiteX70" fmla="*/ 2762250 w 3759200"/>
                <a:gd name="connsiteY70" fmla="*/ 1098550 h 3048000"/>
                <a:gd name="connsiteX71" fmla="*/ 2774950 w 3759200"/>
                <a:gd name="connsiteY71" fmla="*/ 1181100 h 3048000"/>
                <a:gd name="connsiteX72" fmla="*/ 2730500 w 3759200"/>
                <a:gd name="connsiteY72" fmla="*/ 1219200 h 3048000"/>
                <a:gd name="connsiteX73" fmla="*/ 2717800 w 3759200"/>
                <a:gd name="connsiteY73" fmla="*/ 1257300 h 3048000"/>
                <a:gd name="connsiteX74" fmla="*/ 2774950 w 3759200"/>
                <a:gd name="connsiteY74" fmla="*/ 1270000 h 3048000"/>
                <a:gd name="connsiteX75" fmla="*/ 2838450 w 3759200"/>
                <a:gd name="connsiteY75" fmla="*/ 1212850 h 3048000"/>
                <a:gd name="connsiteX76" fmla="*/ 2825750 w 3759200"/>
                <a:gd name="connsiteY76" fmla="*/ 1174750 h 3048000"/>
                <a:gd name="connsiteX77" fmla="*/ 2832100 w 3759200"/>
                <a:gd name="connsiteY77" fmla="*/ 1123950 h 3048000"/>
                <a:gd name="connsiteX78" fmla="*/ 2876550 w 3759200"/>
                <a:gd name="connsiteY78" fmla="*/ 1206500 h 3048000"/>
                <a:gd name="connsiteX79" fmla="*/ 2978150 w 3759200"/>
                <a:gd name="connsiteY79" fmla="*/ 1174750 h 3048000"/>
                <a:gd name="connsiteX80" fmla="*/ 2990850 w 3759200"/>
                <a:gd name="connsiteY80" fmla="*/ 1206500 h 3048000"/>
                <a:gd name="connsiteX81" fmla="*/ 2914650 w 3759200"/>
                <a:gd name="connsiteY81" fmla="*/ 1219200 h 3048000"/>
                <a:gd name="connsiteX82" fmla="*/ 2933700 w 3759200"/>
                <a:gd name="connsiteY82" fmla="*/ 1314450 h 3048000"/>
                <a:gd name="connsiteX83" fmla="*/ 2908300 w 3759200"/>
                <a:gd name="connsiteY83" fmla="*/ 1314450 h 3048000"/>
                <a:gd name="connsiteX84" fmla="*/ 2908300 w 3759200"/>
                <a:gd name="connsiteY84" fmla="*/ 1244600 h 3048000"/>
                <a:gd name="connsiteX85" fmla="*/ 2813050 w 3759200"/>
                <a:gd name="connsiteY85" fmla="*/ 1282700 h 3048000"/>
                <a:gd name="connsiteX86" fmla="*/ 2844800 w 3759200"/>
                <a:gd name="connsiteY86" fmla="*/ 1320800 h 3048000"/>
                <a:gd name="connsiteX87" fmla="*/ 2806700 w 3759200"/>
                <a:gd name="connsiteY87" fmla="*/ 1346200 h 3048000"/>
                <a:gd name="connsiteX88" fmla="*/ 2806700 w 3759200"/>
                <a:gd name="connsiteY88" fmla="*/ 1422400 h 3048000"/>
                <a:gd name="connsiteX89" fmla="*/ 2774950 w 3759200"/>
                <a:gd name="connsiteY89" fmla="*/ 1460500 h 3048000"/>
                <a:gd name="connsiteX90" fmla="*/ 2736850 w 3759200"/>
                <a:gd name="connsiteY90" fmla="*/ 1460500 h 3048000"/>
                <a:gd name="connsiteX91" fmla="*/ 2698750 w 3759200"/>
                <a:gd name="connsiteY91" fmla="*/ 1524000 h 3048000"/>
                <a:gd name="connsiteX92" fmla="*/ 2743200 w 3759200"/>
                <a:gd name="connsiteY92" fmla="*/ 1568450 h 3048000"/>
                <a:gd name="connsiteX93" fmla="*/ 2825750 w 3759200"/>
                <a:gd name="connsiteY93" fmla="*/ 1543050 h 3048000"/>
                <a:gd name="connsiteX94" fmla="*/ 2908300 w 3759200"/>
                <a:gd name="connsiteY94" fmla="*/ 1581150 h 3048000"/>
                <a:gd name="connsiteX95" fmla="*/ 2908300 w 3759200"/>
                <a:gd name="connsiteY95" fmla="*/ 1619250 h 3048000"/>
                <a:gd name="connsiteX96" fmla="*/ 3117850 w 3759200"/>
                <a:gd name="connsiteY96" fmla="*/ 1631950 h 3048000"/>
                <a:gd name="connsiteX97" fmla="*/ 3759200 w 3759200"/>
                <a:gd name="connsiteY97" fmla="*/ 1708150 h 3048000"/>
                <a:gd name="connsiteX98" fmla="*/ 3613150 w 3759200"/>
                <a:gd name="connsiteY98" fmla="*/ 1943100 h 3048000"/>
                <a:gd name="connsiteX99" fmla="*/ 3409950 w 3759200"/>
                <a:gd name="connsiteY99" fmla="*/ 1924050 h 3048000"/>
                <a:gd name="connsiteX100" fmla="*/ 3136900 w 3759200"/>
                <a:gd name="connsiteY100" fmla="*/ 1949450 h 3048000"/>
                <a:gd name="connsiteX101" fmla="*/ 3016250 w 3759200"/>
                <a:gd name="connsiteY101" fmla="*/ 1968500 h 3048000"/>
                <a:gd name="connsiteX102" fmla="*/ 2711450 w 3759200"/>
                <a:gd name="connsiteY102" fmla="*/ 2178050 h 3048000"/>
                <a:gd name="connsiteX103" fmla="*/ 2603500 w 3759200"/>
                <a:gd name="connsiteY103" fmla="*/ 2343150 h 3048000"/>
                <a:gd name="connsiteX104" fmla="*/ 2527300 w 3759200"/>
                <a:gd name="connsiteY104" fmla="*/ 2527300 h 3048000"/>
                <a:gd name="connsiteX105" fmla="*/ 2527300 w 3759200"/>
                <a:gd name="connsiteY105" fmla="*/ 2527300 h 3048000"/>
                <a:gd name="connsiteX106" fmla="*/ 2501900 w 3759200"/>
                <a:gd name="connsiteY106" fmla="*/ 2641600 h 3048000"/>
                <a:gd name="connsiteX107" fmla="*/ 2584450 w 3759200"/>
                <a:gd name="connsiteY107" fmla="*/ 2679700 h 3048000"/>
                <a:gd name="connsiteX108" fmla="*/ 2559050 w 3759200"/>
                <a:gd name="connsiteY108" fmla="*/ 2730500 h 3048000"/>
                <a:gd name="connsiteX109" fmla="*/ 2413000 w 3759200"/>
                <a:gd name="connsiteY109" fmla="*/ 2647950 h 3048000"/>
                <a:gd name="connsiteX110" fmla="*/ 2387600 w 3759200"/>
                <a:gd name="connsiteY110" fmla="*/ 2717800 h 3048000"/>
                <a:gd name="connsiteX111" fmla="*/ 2540000 w 3759200"/>
                <a:gd name="connsiteY111" fmla="*/ 2743200 h 3048000"/>
                <a:gd name="connsiteX112" fmla="*/ 2508250 w 3759200"/>
                <a:gd name="connsiteY112" fmla="*/ 2774950 h 3048000"/>
                <a:gd name="connsiteX113" fmla="*/ 2438400 w 3759200"/>
                <a:gd name="connsiteY113" fmla="*/ 2755900 h 3048000"/>
                <a:gd name="connsiteX114" fmla="*/ 2406650 w 3759200"/>
                <a:gd name="connsiteY114" fmla="*/ 2794000 h 3048000"/>
                <a:gd name="connsiteX115" fmla="*/ 2349500 w 3759200"/>
                <a:gd name="connsiteY115" fmla="*/ 2832100 h 3048000"/>
                <a:gd name="connsiteX116" fmla="*/ 2349500 w 3759200"/>
                <a:gd name="connsiteY116" fmla="*/ 2895600 h 3048000"/>
                <a:gd name="connsiteX117" fmla="*/ 2444750 w 3759200"/>
                <a:gd name="connsiteY117" fmla="*/ 2946400 h 3048000"/>
                <a:gd name="connsiteX118" fmla="*/ 2425700 w 3759200"/>
                <a:gd name="connsiteY118" fmla="*/ 3028950 h 3048000"/>
                <a:gd name="connsiteX119" fmla="*/ 2317750 w 3759200"/>
                <a:gd name="connsiteY119" fmla="*/ 2978150 h 3048000"/>
                <a:gd name="connsiteX120" fmla="*/ 2184400 w 3759200"/>
                <a:gd name="connsiteY120" fmla="*/ 3041650 h 3048000"/>
                <a:gd name="connsiteX121" fmla="*/ 2012950 w 3759200"/>
                <a:gd name="connsiteY121" fmla="*/ 3048000 h 3048000"/>
                <a:gd name="connsiteX122" fmla="*/ 1930400 w 3759200"/>
                <a:gd name="connsiteY122" fmla="*/ 3009900 h 3048000"/>
                <a:gd name="connsiteX123" fmla="*/ 1854200 w 3759200"/>
                <a:gd name="connsiteY123" fmla="*/ 2876550 h 3048000"/>
                <a:gd name="connsiteX124" fmla="*/ 1809750 w 3759200"/>
                <a:gd name="connsiteY124" fmla="*/ 2781300 h 3048000"/>
                <a:gd name="connsiteX125" fmla="*/ 1771650 w 3759200"/>
                <a:gd name="connsiteY125" fmla="*/ 2768600 h 3048000"/>
                <a:gd name="connsiteX126" fmla="*/ 1644650 w 3759200"/>
                <a:gd name="connsiteY126" fmla="*/ 2787650 h 3048000"/>
                <a:gd name="connsiteX127" fmla="*/ 1708150 w 3759200"/>
                <a:gd name="connsiteY127" fmla="*/ 2622550 h 3048000"/>
                <a:gd name="connsiteX128" fmla="*/ 1714500 w 3759200"/>
                <a:gd name="connsiteY128" fmla="*/ 2533650 h 3048000"/>
                <a:gd name="connsiteX129" fmla="*/ 1663700 w 3759200"/>
                <a:gd name="connsiteY129" fmla="*/ 2368550 h 3048000"/>
                <a:gd name="connsiteX130" fmla="*/ 1517650 w 3759200"/>
                <a:gd name="connsiteY130" fmla="*/ 2146300 h 3048000"/>
                <a:gd name="connsiteX131" fmla="*/ 1466850 w 3759200"/>
                <a:gd name="connsiteY131" fmla="*/ 2095500 h 3048000"/>
                <a:gd name="connsiteX132" fmla="*/ 1435100 w 3759200"/>
                <a:gd name="connsiteY132" fmla="*/ 2120900 h 3048000"/>
                <a:gd name="connsiteX133" fmla="*/ 1365250 w 3759200"/>
                <a:gd name="connsiteY133" fmla="*/ 2076450 h 3048000"/>
                <a:gd name="connsiteX134" fmla="*/ 1333500 w 3759200"/>
                <a:gd name="connsiteY134" fmla="*/ 1993900 h 3048000"/>
                <a:gd name="connsiteX135" fmla="*/ 1225550 w 3759200"/>
                <a:gd name="connsiteY135" fmla="*/ 1835150 h 3048000"/>
                <a:gd name="connsiteX136" fmla="*/ 1111250 w 3759200"/>
                <a:gd name="connsiteY136" fmla="*/ 1765300 h 3048000"/>
                <a:gd name="connsiteX137" fmla="*/ 914400 w 3759200"/>
                <a:gd name="connsiteY137" fmla="*/ 1619250 h 3048000"/>
                <a:gd name="connsiteX138" fmla="*/ 812800 w 3759200"/>
                <a:gd name="connsiteY138" fmla="*/ 1549400 h 3048000"/>
                <a:gd name="connsiteX139" fmla="*/ 774700 w 3759200"/>
                <a:gd name="connsiteY139" fmla="*/ 1454150 h 3048000"/>
                <a:gd name="connsiteX140" fmla="*/ 660400 w 3759200"/>
                <a:gd name="connsiteY140" fmla="*/ 1358900 h 3048000"/>
                <a:gd name="connsiteX141" fmla="*/ 533400 w 3759200"/>
                <a:gd name="connsiteY141" fmla="*/ 1250950 h 3048000"/>
                <a:gd name="connsiteX142" fmla="*/ 285750 w 3759200"/>
                <a:gd name="connsiteY142" fmla="*/ 908050 h 3048000"/>
                <a:gd name="connsiteX143" fmla="*/ 133350 w 3759200"/>
                <a:gd name="connsiteY143" fmla="*/ 577850 h 3048000"/>
                <a:gd name="connsiteX144" fmla="*/ 25400 w 3759200"/>
                <a:gd name="connsiteY144" fmla="*/ 304800 h 3048000"/>
                <a:gd name="connsiteX145" fmla="*/ 0 w 3759200"/>
                <a:gd name="connsiteY145" fmla="*/ 635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3759200" h="3048000">
                  <a:moveTo>
                    <a:pt x="0" y="63500"/>
                  </a:moveTo>
                  <a:lnTo>
                    <a:pt x="209550" y="38100"/>
                  </a:lnTo>
                  <a:lnTo>
                    <a:pt x="266700" y="69850"/>
                  </a:lnTo>
                  <a:lnTo>
                    <a:pt x="323850" y="0"/>
                  </a:lnTo>
                  <a:lnTo>
                    <a:pt x="298450" y="82550"/>
                  </a:lnTo>
                  <a:lnTo>
                    <a:pt x="400050" y="285750"/>
                  </a:lnTo>
                  <a:lnTo>
                    <a:pt x="438150" y="292100"/>
                  </a:lnTo>
                  <a:lnTo>
                    <a:pt x="628650" y="742950"/>
                  </a:lnTo>
                  <a:lnTo>
                    <a:pt x="1016000" y="1155700"/>
                  </a:lnTo>
                  <a:lnTo>
                    <a:pt x="1219200" y="1377950"/>
                  </a:lnTo>
                  <a:lnTo>
                    <a:pt x="1219200" y="1466850"/>
                  </a:lnTo>
                  <a:lnTo>
                    <a:pt x="1746250" y="1479550"/>
                  </a:lnTo>
                  <a:lnTo>
                    <a:pt x="1809750" y="1301750"/>
                  </a:lnTo>
                  <a:lnTo>
                    <a:pt x="1841500" y="1301750"/>
                  </a:lnTo>
                  <a:lnTo>
                    <a:pt x="1854200" y="1365250"/>
                  </a:lnTo>
                  <a:lnTo>
                    <a:pt x="1841500" y="1428750"/>
                  </a:lnTo>
                  <a:lnTo>
                    <a:pt x="1911350" y="1447800"/>
                  </a:lnTo>
                  <a:lnTo>
                    <a:pt x="1962150" y="1428750"/>
                  </a:lnTo>
                  <a:lnTo>
                    <a:pt x="2019300" y="1428750"/>
                  </a:lnTo>
                  <a:lnTo>
                    <a:pt x="2032000" y="1333500"/>
                  </a:lnTo>
                  <a:lnTo>
                    <a:pt x="2082800" y="1289050"/>
                  </a:lnTo>
                  <a:lnTo>
                    <a:pt x="2089150" y="1238250"/>
                  </a:lnTo>
                  <a:lnTo>
                    <a:pt x="2120900" y="1181100"/>
                  </a:lnTo>
                  <a:lnTo>
                    <a:pt x="2178050" y="1225550"/>
                  </a:lnTo>
                  <a:lnTo>
                    <a:pt x="2139950" y="1270000"/>
                  </a:lnTo>
                  <a:lnTo>
                    <a:pt x="2247900" y="1250950"/>
                  </a:lnTo>
                  <a:lnTo>
                    <a:pt x="2184400" y="1308100"/>
                  </a:lnTo>
                  <a:lnTo>
                    <a:pt x="2197100" y="1352550"/>
                  </a:lnTo>
                  <a:lnTo>
                    <a:pt x="2171700" y="1365250"/>
                  </a:lnTo>
                  <a:lnTo>
                    <a:pt x="2184400" y="1466850"/>
                  </a:lnTo>
                  <a:lnTo>
                    <a:pt x="2254250" y="1479550"/>
                  </a:lnTo>
                  <a:lnTo>
                    <a:pt x="2266950" y="1441450"/>
                  </a:lnTo>
                  <a:lnTo>
                    <a:pt x="2317750" y="1441450"/>
                  </a:lnTo>
                  <a:lnTo>
                    <a:pt x="2362200" y="1371600"/>
                  </a:lnTo>
                  <a:lnTo>
                    <a:pt x="2400300" y="1358900"/>
                  </a:lnTo>
                  <a:lnTo>
                    <a:pt x="2381250" y="1422400"/>
                  </a:lnTo>
                  <a:lnTo>
                    <a:pt x="2387600" y="1498600"/>
                  </a:lnTo>
                  <a:lnTo>
                    <a:pt x="2419350" y="1517650"/>
                  </a:lnTo>
                  <a:lnTo>
                    <a:pt x="2514600" y="1536700"/>
                  </a:lnTo>
                  <a:lnTo>
                    <a:pt x="2514600" y="1466850"/>
                  </a:lnTo>
                  <a:lnTo>
                    <a:pt x="2552700" y="1485900"/>
                  </a:lnTo>
                  <a:lnTo>
                    <a:pt x="2552700" y="1441450"/>
                  </a:lnTo>
                  <a:lnTo>
                    <a:pt x="2508250" y="1409700"/>
                  </a:lnTo>
                  <a:lnTo>
                    <a:pt x="2470150" y="1397000"/>
                  </a:lnTo>
                  <a:lnTo>
                    <a:pt x="2470150" y="1352550"/>
                  </a:lnTo>
                  <a:lnTo>
                    <a:pt x="2590800" y="1384300"/>
                  </a:lnTo>
                  <a:lnTo>
                    <a:pt x="2565400" y="1333500"/>
                  </a:lnTo>
                  <a:lnTo>
                    <a:pt x="2609850" y="1320800"/>
                  </a:lnTo>
                  <a:lnTo>
                    <a:pt x="2571750" y="1244600"/>
                  </a:lnTo>
                  <a:lnTo>
                    <a:pt x="2533650" y="1238250"/>
                  </a:lnTo>
                  <a:lnTo>
                    <a:pt x="2489200" y="1155700"/>
                  </a:lnTo>
                  <a:lnTo>
                    <a:pt x="2463800" y="1003300"/>
                  </a:lnTo>
                  <a:lnTo>
                    <a:pt x="2495550" y="1003300"/>
                  </a:lnTo>
                  <a:lnTo>
                    <a:pt x="2520950" y="1143000"/>
                  </a:lnTo>
                  <a:lnTo>
                    <a:pt x="2578100" y="1066800"/>
                  </a:lnTo>
                  <a:lnTo>
                    <a:pt x="2571750" y="1123950"/>
                  </a:lnTo>
                  <a:lnTo>
                    <a:pt x="2559050" y="1168400"/>
                  </a:lnTo>
                  <a:lnTo>
                    <a:pt x="2609850" y="1174750"/>
                  </a:lnTo>
                  <a:lnTo>
                    <a:pt x="2641600" y="1162050"/>
                  </a:lnTo>
                  <a:lnTo>
                    <a:pt x="2622550" y="1092200"/>
                  </a:lnTo>
                  <a:lnTo>
                    <a:pt x="2622550" y="1028700"/>
                  </a:lnTo>
                  <a:lnTo>
                    <a:pt x="2603500" y="977900"/>
                  </a:lnTo>
                  <a:lnTo>
                    <a:pt x="2616200" y="971550"/>
                  </a:lnTo>
                  <a:lnTo>
                    <a:pt x="2660650" y="1041400"/>
                  </a:lnTo>
                  <a:lnTo>
                    <a:pt x="2660650" y="1155700"/>
                  </a:lnTo>
                  <a:lnTo>
                    <a:pt x="2698750" y="1181100"/>
                  </a:lnTo>
                  <a:lnTo>
                    <a:pt x="2736850" y="1149350"/>
                  </a:lnTo>
                  <a:lnTo>
                    <a:pt x="2717800" y="1066800"/>
                  </a:lnTo>
                  <a:lnTo>
                    <a:pt x="2717800" y="1022350"/>
                  </a:lnTo>
                  <a:lnTo>
                    <a:pt x="2768600" y="990600"/>
                  </a:lnTo>
                  <a:lnTo>
                    <a:pt x="2762250" y="1098550"/>
                  </a:lnTo>
                  <a:lnTo>
                    <a:pt x="2774950" y="1181100"/>
                  </a:lnTo>
                  <a:lnTo>
                    <a:pt x="2730500" y="1219200"/>
                  </a:lnTo>
                  <a:lnTo>
                    <a:pt x="2717800" y="1257300"/>
                  </a:lnTo>
                  <a:lnTo>
                    <a:pt x="2774950" y="1270000"/>
                  </a:lnTo>
                  <a:lnTo>
                    <a:pt x="2838450" y="1212850"/>
                  </a:lnTo>
                  <a:lnTo>
                    <a:pt x="2825750" y="1174750"/>
                  </a:lnTo>
                  <a:lnTo>
                    <a:pt x="2832100" y="1123950"/>
                  </a:lnTo>
                  <a:lnTo>
                    <a:pt x="2876550" y="1206500"/>
                  </a:lnTo>
                  <a:lnTo>
                    <a:pt x="2978150" y="1174750"/>
                  </a:lnTo>
                  <a:lnTo>
                    <a:pt x="2990850" y="1206500"/>
                  </a:lnTo>
                  <a:lnTo>
                    <a:pt x="2914650" y="1219200"/>
                  </a:lnTo>
                  <a:lnTo>
                    <a:pt x="2933700" y="1314450"/>
                  </a:lnTo>
                  <a:lnTo>
                    <a:pt x="2908300" y="1314450"/>
                  </a:lnTo>
                  <a:lnTo>
                    <a:pt x="2908300" y="1244600"/>
                  </a:lnTo>
                  <a:lnTo>
                    <a:pt x="2813050" y="1282700"/>
                  </a:lnTo>
                  <a:lnTo>
                    <a:pt x="2844800" y="1320800"/>
                  </a:lnTo>
                  <a:lnTo>
                    <a:pt x="2806700" y="1346200"/>
                  </a:lnTo>
                  <a:lnTo>
                    <a:pt x="2806700" y="1422400"/>
                  </a:lnTo>
                  <a:lnTo>
                    <a:pt x="2774950" y="1460500"/>
                  </a:lnTo>
                  <a:lnTo>
                    <a:pt x="2736850" y="1460500"/>
                  </a:lnTo>
                  <a:lnTo>
                    <a:pt x="2698750" y="1524000"/>
                  </a:lnTo>
                  <a:lnTo>
                    <a:pt x="2743200" y="1568450"/>
                  </a:lnTo>
                  <a:lnTo>
                    <a:pt x="2825750" y="1543050"/>
                  </a:lnTo>
                  <a:lnTo>
                    <a:pt x="2908300" y="1581150"/>
                  </a:lnTo>
                  <a:lnTo>
                    <a:pt x="2908300" y="1619250"/>
                  </a:lnTo>
                  <a:lnTo>
                    <a:pt x="3117850" y="1631950"/>
                  </a:lnTo>
                  <a:lnTo>
                    <a:pt x="3759200" y="1708150"/>
                  </a:lnTo>
                  <a:lnTo>
                    <a:pt x="3613150" y="1943100"/>
                  </a:lnTo>
                  <a:lnTo>
                    <a:pt x="3409950" y="1924050"/>
                  </a:lnTo>
                  <a:lnTo>
                    <a:pt x="3136900" y="1949450"/>
                  </a:lnTo>
                  <a:lnTo>
                    <a:pt x="3016250" y="1968500"/>
                  </a:lnTo>
                  <a:lnTo>
                    <a:pt x="2711450" y="2178050"/>
                  </a:lnTo>
                  <a:lnTo>
                    <a:pt x="2603500" y="2343150"/>
                  </a:lnTo>
                  <a:lnTo>
                    <a:pt x="2527300" y="2527300"/>
                  </a:lnTo>
                  <a:lnTo>
                    <a:pt x="2527300" y="2527300"/>
                  </a:lnTo>
                  <a:lnTo>
                    <a:pt x="2501900" y="2641600"/>
                  </a:lnTo>
                  <a:lnTo>
                    <a:pt x="2584450" y="2679700"/>
                  </a:lnTo>
                  <a:lnTo>
                    <a:pt x="2559050" y="2730500"/>
                  </a:lnTo>
                  <a:lnTo>
                    <a:pt x="2413000" y="2647950"/>
                  </a:lnTo>
                  <a:lnTo>
                    <a:pt x="2387600" y="2717800"/>
                  </a:lnTo>
                  <a:lnTo>
                    <a:pt x="2540000" y="2743200"/>
                  </a:lnTo>
                  <a:lnTo>
                    <a:pt x="2508250" y="2774950"/>
                  </a:lnTo>
                  <a:lnTo>
                    <a:pt x="2438400" y="2755900"/>
                  </a:lnTo>
                  <a:lnTo>
                    <a:pt x="2406650" y="2794000"/>
                  </a:lnTo>
                  <a:lnTo>
                    <a:pt x="2349500" y="2832100"/>
                  </a:lnTo>
                  <a:lnTo>
                    <a:pt x="2349500" y="2895600"/>
                  </a:lnTo>
                  <a:lnTo>
                    <a:pt x="2444750" y="2946400"/>
                  </a:lnTo>
                  <a:lnTo>
                    <a:pt x="2425700" y="3028950"/>
                  </a:lnTo>
                  <a:lnTo>
                    <a:pt x="2317750" y="2978150"/>
                  </a:lnTo>
                  <a:lnTo>
                    <a:pt x="2184400" y="3041650"/>
                  </a:lnTo>
                  <a:lnTo>
                    <a:pt x="2012950" y="3048000"/>
                  </a:lnTo>
                  <a:lnTo>
                    <a:pt x="1930400" y="3009900"/>
                  </a:lnTo>
                  <a:lnTo>
                    <a:pt x="1854200" y="2876550"/>
                  </a:lnTo>
                  <a:lnTo>
                    <a:pt x="1809750" y="2781300"/>
                  </a:lnTo>
                  <a:lnTo>
                    <a:pt x="1771650" y="2768600"/>
                  </a:lnTo>
                  <a:lnTo>
                    <a:pt x="1644650" y="2787650"/>
                  </a:lnTo>
                  <a:lnTo>
                    <a:pt x="1708150" y="2622550"/>
                  </a:lnTo>
                  <a:lnTo>
                    <a:pt x="1714500" y="2533650"/>
                  </a:lnTo>
                  <a:lnTo>
                    <a:pt x="1663700" y="2368550"/>
                  </a:lnTo>
                  <a:lnTo>
                    <a:pt x="1517650" y="2146300"/>
                  </a:lnTo>
                  <a:lnTo>
                    <a:pt x="1466850" y="2095500"/>
                  </a:lnTo>
                  <a:lnTo>
                    <a:pt x="1435100" y="2120900"/>
                  </a:lnTo>
                  <a:lnTo>
                    <a:pt x="1365250" y="2076450"/>
                  </a:lnTo>
                  <a:lnTo>
                    <a:pt x="1333500" y="1993900"/>
                  </a:lnTo>
                  <a:lnTo>
                    <a:pt x="1225550" y="1835150"/>
                  </a:lnTo>
                  <a:lnTo>
                    <a:pt x="1111250" y="1765300"/>
                  </a:lnTo>
                  <a:lnTo>
                    <a:pt x="914400" y="1619250"/>
                  </a:lnTo>
                  <a:lnTo>
                    <a:pt x="812800" y="1549400"/>
                  </a:lnTo>
                  <a:lnTo>
                    <a:pt x="774700" y="1454150"/>
                  </a:lnTo>
                  <a:lnTo>
                    <a:pt x="660400" y="1358900"/>
                  </a:lnTo>
                  <a:lnTo>
                    <a:pt x="533400" y="1250950"/>
                  </a:lnTo>
                  <a:lnTo>
                    <a:pt x="285750" y="908050"/>
                  </a:lnTo>
                  <a:lnTo>
                    <a:pt x="133350" y="577850"/>
                  </a:lnTo>
                  <a:lnTo>
                    <a:pt x="25400" y="304800"/>
                  </a:lnTo>
                  <a:lnTo>
                    <a:pt x="0" y="63500"/>
                  </a:ln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 bwMode="auto">
          <a:xfrm>
            <a:off x="7499350" y="4092575"/>
            <a:ext cx="785813" cy="44291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17375E"/>
                </a:solidFill>
                <a:latin typeface="Calibri" pitchFamily="34"/>
              </a:rPr>
              <a:t>GIFT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7669830" y="3073400"/>
            <a:ext cx="1479550" cy="80486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17375E"/>
                </a:solidFill>
                <a:latin typeface="Calibri" pitchFamily="34"/>
              </a:rPr>
              <a:t>GIFT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17375E"/>
                </a:solidFill>
                <a:latin typeface="Calibri" pitchFamily="34"/>
              </a:rPr>
              <a:t>Expansion Zone</a:t>
            </a:r>
          </a:p>
        </p:txBody>
      </p:sp>
      <p:cxnSp>
        <p:nvCxnSpPr>
          <p:cNvPr id="54" name="Straight Connector 53"/>
          <p:cNvCxnSpPr>
            <a:endCxn id="52" idx="1"/>
          </p:cNvCxnSpPr>
          <p:nvPr/>
        </p:nvCxnSpPr>
        <p:spPr bwMode="auto">
          <a:xfrm flipV="1">
            <a:off x="7168180" y="3476625"/>
            <a:ext cx="501650" cy="317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47" idx="1"/>
          </p:cNvCxnSpPr>
          <p:nvPr/>
        </p:nvCxnSpPr>
        <p:spPr bwMode="auto">
          <a:xfrm>
            <a:off x="6875463" y="3860800"/>
            <a:ext cx="623887" cy="45402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1000" y="231775"/>
            <a:ext cx="6261100" cy="2762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8509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GIFT: Master Plan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91440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2" descr="C:\Users\bamrutiya\Documents\master plan_04 06 12 Layout1 (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807082" y="1008033"/>
            <a:ext cx="7086600" cy="5483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50" name="Picture 4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0D3C8"/>
              </a:clrFrom>
              <a:clrTo>
                <a:srgbClr val="D0D3C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0569" y="1577946"/>
            <a:ext cx="69119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13" descr="Y:\Bhavin\886 boundary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5867400" y="6248400"/>
            <a:ext cx="396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" name="Freeform 151"/>
          <p:cNvSpPr/>
          <p:nvPr/>
        </p:nvSpPr>
        <p:spPr>
          <a:xfrm>
            <a:off x="2146932" y="1122333"/>
            <a:ext cx="109537" cy="585788"/>
          </a:xfrm>
          <a:custGeom>
            <a:avLst/>
            <a:gdLst>
              <a:gd name="connsiteX0" fmla="*/ 54768 w 90487"/>
              <a:gd name="connsiteY0" fmla="*/ 585788 h 585788"/>
              <a:gd name="connsiteX1" fmla="*/ 38100 w 90487"/>
              <a:gd name="connsiteY1" fmla="*/ 423863 h 585788"/>
              <a:gd name="connsiteX2" fmla="*/ 26193 w 90487"/>
              <a:gd name="connsiteY2" fmla="*/ 235744 h 585788"/>
              <a:gd name="connsiteX3" fmla="*/ 26193 w 90487"/>
              <a:gd name="connsiteY3" fmla="*/ 71438 h 585788"/>
              <a:gd name="connsiteX4" fmla="*/ 26193 w 90487"/>
              <a:gd name="connsiteY4" fmla="*/ 28575 h 585788"/>
              <a:gd name="connsiteX5" fmla="*/ 19050 w 90487"/>
              <a:gd name="connsiteY5" fmla="*/ 11906 h 585788"/>
              <a:gd name="connsiteX6" fmla="*/ 19050 w 90487"/>
              <a:gd name="connsiteY6" fmla="*/ 11906 h 585788"/>
              <a:gd name="connsiteX7" fmla="*/ 0 w 90487"/>
              <a:gd name="connsiteY7" fmla="*/ 0 h 585788"/>
              <a:gd name="connsiteX8" fmla="*/ 90487 w 90487"/>
              <a:gd name="connsiteY8" fmla="*/ 35719 h 585788"/>
              <a:gd name="connsiteX9" fmla="*/ 71437 w 90487"/>
              <a:gd name="connsiteY9" fmla="*/ 38100 h 585788"/>
              <a:gd name="connsiteX10" fmla="*/ 61912 w 90487"/>
              <a:gd name="connsiteY10" fmla="*/ 57150 h 585788"/>
              <a:gd name="connsiteX11" fmla="*/ 57150 w 90487"/>
              <a:gd name="connsiteY11" fmla="*/ 166688 h 585788"/>
              <a:gd name="connsiteX12" fmla="*/ 64293 w 90487"/>
              <a:gd name="connsiteY12" fmla="*/ 319088 h 585788"/>
              <a:gd name="connsiteX13" fmla="*/ 54768 w 90487"/>
              <a:gd name="connsiteY13" fmla="*/ 585788 h 585788"/>
              <a:gd name="connsiteX0" fmla="*/ 54768 w 90487"/>
              <a:gd name="connsiteY0" fmla="*/ 585788 h 585788"/>
              <a:gd name="connsiteX1" fmla="*/ 38100 w 90487"/>
              <a:gd name="connsiteY1" fmla="*/ 423863 h 585788"/>
              <a:gd name="connsiteX2" fmla="*/ 26193 w 90487"/>
              <a:gd name="connsiteY2" fmla="*/ 235744 h 585788"/>
              <a:gd name="connsiteX3" fmla="*/ 26193 w 90487"/>
              <a:gd name="connsiteY3" fmla="*/ 71438 h 585788"/>
              <a:gd name="connsiteX4" fmla="*/ 26193 w 90487"/>
              <a:gd name="connsiteY4" fmla="*/ 28575 h 585788"/>
              <a:gd name="connsiteX5" fmla="*/ 19050 w 90487"/>
              <a:gd name="connsiteY5" fmla="*/ 11906 h 585788"/>
              <a:gd name="connsiteX6" fmla="*/ 19050 w 90487"/>
              <a:gd name="connsiteY6" fmla="*/ 11906 h 585788"/>
              <a:gd name="connsiteX7" fmla="*/ 0 w 90487"/>
              <a:gd name="connsiteY7" fmla="*/ 0 h 585788"/>
              <a:gd name="connsiteX8" fmla="*/ 90487 w 90487"/>
              <a:gd name="connsiteY8" fmla="*/ 35719 h 585788"/>
              <a:gd name="connsiteX9" fmla="*/ 71437 w 90487"/>
              <a:gd name="connsiteY9" fmla="*/ 38100 h 585788"/>
              <a:gd name="connsiteX10" fmla="*/ 61912 w 90487"/>
              <a:gd name="connsiteY10" fmla="*/ 57150 h 585788"/>
              <a:gd name="connsiteX11" fmla="*/ 57150 w 90487"/>
              <a:gd name="connsiteY11" fmla="*/ 166688 h 585788"/>
              <a:gd name="connsiteX12" fmla="*/ 90487 w 90487"/>
              <a:gd name="connsiteY12" fmla="*/ 583407 h 585788"/>
              <a:gd name="connsiteX13" fmla="*/ 54768 w 90487"/>
              <a:gd name="connsiteY13" fmla="*/ 585788 h 585788"/>
              <a:gd name="connsiteX0" fmla="*/ 54768 w 90487"/>
              <a:gd name="connsiteY0" fmla="*/ 585788 h 585788"/>
              <a:gd name="connsiteX1" fmla="*/ 38100 w 90487"/>
              <a:gd name="connsiteY1" fmla="*/ 423863 h 585788"/>
              <a:gd name="connsiteX2" fmla="*/ 26193 w 90487"/>
              <a:gd name="connsiteY2" fmla="*/ 235744 h 585788"/>
              <a:gd name="connsiteX3" fmla="*/ 26193 w 90487"/>
              <a:gd name="connsiteY3" fmla="*/ 71438 h 585788"/>
              <a:gd name="connsiteX4" fmla="*/ 26193 w 90487"/>
              <a:gd name="connsiteY4" fmla="*/ 28575 h 585788"/>
              <a:gd name="connsiteX5" fmla="*/ 19050 w 90487"/>
              <a:gd name="connsiteY5" fmla="*/ 11906 h 585788"/>
              <a:gd name="connsiteX6" fmla="*/ 19050 w 90487"/>
              <a:gd name="connsiteY6" fmla="*/ 11906 h 585788"/>
              <a:gd name="connsiteX7" fmla="*/ 0 w 90487"/>
              <a:gd name="connsiteY7" fmla="*/ 0 h 585788"/>
              <a:gd name="connsiteX8" fmla="*/ 90487 w 90487"/>
              <a:gd name="connsiteY8" fmla="*/ 35719 h 585788"/>
              <a:gd name="connsiteX9" fmla="*/ 71437 w 90487"/>
              <a:gd name="connsiteY9" fmla="*/ 38100 h 585788"/>
              <a:gd name="connsiteX10" fmla="*/ 61912 w 90487"/>
              <a:gd name="connsiteY10" fmla="*/ 57150 h 585788"/>
              <a:gd name="connsiteX11" fmla="*/ 57150 w 90487"/>
              <a:gd name="connsiteY11" fmla="*/ 166688 h 585788"/>
              <a:gd name="connsiteX12" fmla="*/ 73818 w 90487"/>
              <a:gd name="connsiteY12" fmla="*/ 371475 h 585788"/>
              <a:gd name="connsiteX13" fmla="*/ 90487 w 90487"/>
              <a:gd name="connsiteY13" fmla="*/ 583407 h 585788"/>
              <a:gd name="connsiteX14" fmla="*/ 54768 w 90487"/>
              <a:gd name="connsiteY14" fmla="*/ 585788 h 585788"/>
              <a:gd name="connsiteX0" fmla="*/ 54768 w 90487"/>
              <a:gd name="connsiteY0" fmla="*/ 585788 h 585788"/>
              <a:gd name="connsiteX1" fmla="*/ 38100 w 90487"/>
              <a:gd name="connsiteY1" fmla="*/ 423863 h 585788"/>
              <a:gd name="connsiteX2" fmla="*/ 26193 w 90487"/>
              <a:gd name="connsiteY2" fmla="*/ 235744 h 585788"/>
              <a:gd name="connsiteX3" fmla="*/ 26193 w 90487"/>
              <a:gd name="connsiteY3" fmla="*/ 71438 h 585788"/>
              <a:gd name="connsiteX4" fmla="*/ 26193 w 90487"/>
              <a:gd name="connsiteY4" fmla="*/ 28575 h 585788"/>
              <a:gd name="connsiteX5" fmla="*/ 19050 w 90487"/>
              <a:gd name="connsiteY5" fmla="*/ 11906 h 585788"/>
              <a:gd name="connsiteX6" fmla="*/ 19050 w 90487"/>
              <a:gd name="connsiteY6" fmla="*/ 11906 h 585788"/>
              <a:gd name="connsiteX7" fmla="*/ 0 w 90487"/>
              <a:gd name="connsiteY7" fmla="*/ 0 h 585788"/>
              <a:gd name="connsiteX8" fmla="*/ 90487 w 90487"/>
              <a:gd name="connsiteY8" fmla="*/ 35719 h 585788"/>
              <a:gd name="connsiteX9" fmla="*/ 71437 w 90487"/>
              <a:gd name="connsiteY9" fmla="*/ 38100 h 585788"/>
              <a:gd name="connsiteX10" fmla="*/ 61912 w 90487"/>
              <a:gd name="connsiteY10" fmla="*/ 57150 h 585788"/>
              <a:gd name="connsiteX11" fmla="*/ 57150 w 90487"/>
              <a:gd name="connsiteY11" fmla="*/ 166688 h 585788"/>
              <a:gd name="connsiteX12" fmla="*/ 71437 w 90487"/>
              <a:gd name="connsiteY12" fmla="*/ 404812 h 585788"/>
              <a:gd name="connsiteX13" fmla="*/ 90487 w 90487"/>
              <a:gd name="connsiteY13" fmla="*/ 583407 h 585788"/>
              <a:gd name="connsiteX14" fmla="*/ 54768 w 90487"/>
              <a:gd name="connsiteY14" fmla="*/ 585788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0487" h="585788">
                <a:moveTo>
                  <a:pt x="54768" y="585788"/>
                </a:moveTo>
                <a:lnTo>
                  <a:pt x="38100" y="423863"/>
                </a:lnTo>
                <a:lnTo>
                  <a:pt x="26193" y="235744"/>
                </a:lnTo>
                <a:lnTo>
                  <a:pt x="26193" y="71438"/>
                </a:lnTo>
                <a:lnTo>
                  <a:pt x="26193" y="28575"/>
                </a:lnTo>
                <a:lnTo>
                  <a:pt x="19050" y="11906"/>
                </a:lnTo>
                <a:lnTo>
                  <a:pt x="19050" y="11906"/>
                </a:lnTo>
                <a:lnTo>
                  <a:pt x="0" y="0"/>
                </a:lnTo>
                <a:lnTo>
                  <a:pt x="90487" y="35719"/>
                </a:lnTo>
                <a:lnTo>
                  <a:pt x="71437" y="38100"/>
                </a:lnTo>
                <a:lnTo>
                  <a:pt x="61912" y="57150"/>
                </a:lnTo>
                <a:lnTo>
                  <a:pt x="57150" y="166688"/>
                </a:lnTo>
                <a:lnTo>
                  <a:pt x="71437" y="404812"/>
                </a:lnTo>
                <a:lnTo>
                  <a:pt x="90487" y="583407"/>
                </a:lnTo>
                <a:lnTo>
                  <a:pt x="54768" y="58578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634044" y="984221"/>
            <a:ext cx="2886075" cy="1660525"/>
            <a:chOff x="685800" y="938213"/>
            <a:chExt cx="2886075" cy="1660525"/>
          </a:xfrm>
        </p:grpSpPr>
        <p:sp>
          <p:nvSpPr>
            <p:cNvPr id="154" name="Freeform 153"/>
            <p:cNvSpPr/>
            <p:nvPr/>
          </p:nvSpPr>
          <p:spPr>
            <a:xfrm>
              <a:off x="3275013" y="950913"/>
              <a:ext cx="296862" cy="1647825"/>
            </a:xfrm>
            <a:custGeom>
              <a:avLst/>
              <a:gdLst>
                <a:gd name="connsiteX0" fmla="*/ 0 w 319087"/>
                <a:gd name="connsiteY0" fmla="*/ 1757363 h 1757363"/>
                <a:gd name="connsiteX1" fmla="*/ 52387 w 319087"/>
                <a:gd name="connsiteY1" fmla="*/ 1304925 h 1757363"/>
                <a:gd name="connsiteX2" fmla="*/ 80962 w 319087"/>
                <a:gd name="connsiteY2" fmla="*/ 947738 h 1757363"/>
                <a:gd name="connsiteX3" fmla="*/ 114300 w 319087"/>
                <a:gd name="connsiteY3" fmla="*/ 552450 h 1757363"/>
                <a:gd name="connsiteX4" fmla="*/ 185737 w 319087"/>
                <a:gd name="connsiteY4" fmla="*/ 266700 h 1757363"/>
                <a:gd name="connsiteX5" fmla="*/ 319087 w 319087"/>
                <a:gd name="connsiteY5" fmla="*/ 0 h 1757363"/>
                <a:gd name="connsiteX0" fmla="*/ 0 w 297656"/>
                <a:gd name="connsiteY0" fmla="*/ 1647826 h 1647826"/>
                <a:gd name="connsiteX1" fmla="*/ 30956 w 297656"/>
                <a:gd name="connsiteY1" fmla="*/ 1304925 h 1647826"/>
                <a:gd name="connsiteX2" fmla="*/ 59531 w 297656"/>
                <a:gd name="connsiteY2" fmla="*/ 947738 h 1647826"/>
                <a:gd name="connsiteX3" fmla="*/ 92869 w 297656"/>
                <a:gd name="connsiteY3" fmla="*/ 552450 h 1647826"/>
                <a:gd name="connsiteX4" fmla="*/ 164306 w 297656"/>
                <a:gd name="connsiteY4" fmla="*/ 266700 h 1647826"/>
                <a:gd name="connsiteX5" fmla="*/ 297656 w 297656"/>
                <a:gd name="connsiteY5" fmla="*/ 0 h 1647826"/>
                <a:gd name="connsiteX0" fmla="*/ 0 w 297656"/>
                <a:gd name="connsiteY0" fmla="*/ 1647826 h 1647826"/>
                <a:gd name="connsiteX1" fmla="*/ 42862 w 297656"/>
                <a:gd name="connsiteY1" fmla="*/ 1271588 h 1647826"/>
                <a:gd name="connsiteX2" fmla="*/ 59531 w 297656"/>
                <a:gd name="connsiteY2" fmla="*/ 947738 h 1647826"/>
                <a:gd name="connsiteX3" fmla="*/ 92869 w 297656"/>
                <a:gd name="connsiteY3" fmla="*/ 552450 h 1647826"/>
                <a:gd name="connsiteX4" fmla="*/ 164306 w 297656"/>
                <a:gd name="connsiteY4" fmla="*/ 266700 h 1647826"/>
                <a:gd name="connsiteX5" fmla="*/ 297656 w 297656"/>
                <a:gd name="connsiteY5" fmla="*/ 0 h 1647826"/>
                <a:gd name="connsiteX0" fmla="*/ 0 w 297656"/>
                <a:gd name="connsiteY0" fmla="*/ 1647826 h 1647826"/>
                <a:gd name="connsiteX1" fmla="*/ 42862 w 297656"/>
                <a:gd name="connsiteY1" fmla="*/ 1271588 h 1647826"/>
                <a:gd name="connsiteX2" fmla="*/ 69056 w 297656"/>
                <a:gd name="connsiteY2" fmla="*/ 947738 h 1647826"/>
                <a:gd name="connsiteX3" fmla="*/ 92869 w 297656"/>
                <a:gd name="connsiteY3" fmla="*/ 552450 h 1647826"/>
                <a:gd name="connsiteX4" fmla="*/ 164306 w 297656"/>
                <a:gd name="connsiteY4" fmla="*/ 266700 h 1647826"/>
                <a:gd name="connsiteX5" fmla="*/ 297656 w 297656"/>
                <a:gd name="connsiteY5" fmla="*/ 0 h 1647826"/>
                <a:gd name="connsiteX0" fmla="*/ 0 w 297656"/>
                <a:gd name="connsiteY0" fmla="*/ 1647826 h 1647826"/>
                <a:gd name="connsiteX1" fmla="*/ 42862 w 297656"/>
                <a:gd name="connsiteY1" fmla="*/ 1271588 h 1647826"/>
                <a:gd name="connsiteX2" fmla="*/ 69056 w 297656"/>
                <a:gd name="connsiteY2" fmla="*/ 947738 h 1647826"/>
                <a:gd name="connsiteX3" fmla="*/ 102394 w 297656"/>
                <a:gd name="connsiteY3" fmla="*/ 557212 h 1647826"/>
                <a:gd name="connsiteX4" fmla="*/ 164306 w 297656"/>
                <a:gd name="connsiteY4" fmla="*/ 266700 h 1647826"/>
                <a:gd name="connsiteX5" fmla="*/ 297656 w 297656"/>
                <a:gd name="connsiteY5" fmla="*/ 0 h 1647826"/>
                <a:gd name="connsiteX0" fmla="*/ 0 w 297656"/>
                <a:gd name="connsiteY0" fmla="*/ 1647826 h 1647826"/>
                <a:gd name="connsiteX1" fmla="*/ 42862 w 297656"/>
                <a:gd name="connsiteY1" fmla="*/ 1271588 h 1647826"/>
                <a:gd name="connsiteX2" fmla="*/ 69056 w 297656"/>
                <a:gd name="connsiteY2" fmla="*/ 947738 h 1647826"/>
                <a:gd name="connsiteX3" fmla="*/ 102394 w 297656"/>
                <a:gd name="connsiteY3" fmla="*/ 557212 h 1647826"/>
                <a:gd name="connsiteX4" fmla="*/ 176213 w 297656"/>
                <a:gd name="connsiteY4" fmla="*/ 271462 h 1647826"/>
                <a:gd name="connsiteX5" fmla="*/ 297656 w 297656"/>
                <a:gd name="connsiteY5" fmla="*/ 0 h 164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656" h="1647826">
                  <a:moveTo>
                    <a:pt x="0" y="1647826"/>
                  </a:moveTo>
                  <a:cubicBezTo>
                    <a:pt x="19446" y="1489076"/>
                    <a:pt x="31353" y="1388269"/>
                    <a:pt x="42862" y="1271588"/>
                  </a:cubicBezTo>
                  <a:cubicBezTo>
                    <a:pt x="54371" y="1154907"/>
                    <a:pt x="59134" y="1066801"/>
                    <a:pt x="69056" y="947738"/>
                  </a:cubicBezTo>
                  <a:cubicBezTo>
                    <a:pt x="78978" y="828675"/>
                    <a:pt x="84535" y="669925"/>
                    <a:pt x="102394" y="557212"/>
                  </a:cubicBezTo>
                  <a:cubicBezTo>
                    <a:pt x="120253" y="444499"/>
                    <a:pt x="143669" y="364331"/>
                    <a:pt x="176213" y="271462"/>
                  </a:cubicBezTo>
                  <a:cubicBezTo>
                    <a:pt x="208757" y="178593"/>
                    <a:pt x="248046" y="87312"/>
                    <a:pt x="297656" y="0"/>
                  </a:cubicBezTo>
                </a:path>
              </a:pathLst>
            </a:custGeom>
            <a:ln>
              <a:solidFill>
                <a:srgbClr val="FF696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685800" y="938213"/>
              <a:ext cx="2678113" cy="850900"/>
            </a:xfrm>
            <a:custGeom>
              <a:avLst/>
              <a:gdLst>
                <a:gd name="connsiteX0" fmla="*/ 2641600 w 2650067"/>
                <a:gd name="connsiteY0" fmla="*/ 700617 h 700617"/>
                <a:gd name="connsiteX1" fmla="*/ 2628900 w 2650067"/>
                <a:gd name="connsiteY1" fmla="*/ 573617 h 700617"/>
                <a:gd name="connsiteX2" fmla="*/ 2514600 w 2650067"/>
                <a:gd name="connsiteY2" fmla="*/ 383117 h 700617"/>
                <a:gd name="connsiteX3" fmla="*/ 2006600 w 2650067"/>
                <a:gd name="connsiteY3" fmla="*/ 205317 h 700617"/>
                <a:gd name="connsiteX4" fmla="*/ 1485900 w 2650067"/>
                <a:gd name="connsiteY4" fmla="*/ 40217 h 700617"/>
                <a:gd name="connsiteX5" fmla="*/ 1079500 w 2650067"/>
                <a:gd name="connsiteY5" fmla="*/ 14817 h 700617"/>
                <a:gd name="connsiteX6" fmla="*/ 0 w 2650067"/>
                <a:gd name="connsiteY6" fmla="*/ 129117 h 700617"/>
                <a:gd name="connsiteX0" fmla="*/ 2667800 w 2672033"/>
                <a:gd name="connsiteY0" fmla="*/ 850750 h 850750"/>
                <a:gd name="connsiteX1" fmla="*/ 2628900 w 2672033"/>
                <a:gd name="connsiteY1" fmla="*/ 573617 h 850750"/>
                <a:gd name="connsiteX2" fmla="*/ 2514600 w 2672033"/>
                <a:gd name="connsiteY2" fmla="*/ 383117 h 850750"/>
                <a:gd name="connsiteX3" fmla="*/ 2006600 w 2672033"/>
                <a:gd name="connsiteY3" fmla="*/ 205317 h 850750"/>
                <a:gd name="connsiteX4" fmla="*/ 1485900 w 2672033"/>
                <a:gd name="connsiteY4" fmla="*/ 40217 h 850750"/>
                <a:gd name="connsiteX5" fmla="*/ 1079500 w 2672033"/>
                <a:gd name="connsiteY5" fmla="*/ 14817 h 850750"/>
                <a:gd name="connsiteX6" fmla="*/ 0 w 2672033"/>
                <a:gd name="connsiteY6" fmla="*/ 129117 h 850750"/>
                <a:gd name="connsiteX0" fmla="*/ 2667800 w 2678250"/>
                <a:gd name="connsiteY0" fmla="*/ 850750 h 850750"/>
                <a:gd name="connsiteX1" fmla="*/ 2652717 w 2678250"/>
                <a:gd name="connsiteY1" fmla="*/ 549786 h 850750"/>
                <a:gd name="connsiteX2" fmla="*/ 2514600 w 2678250"/>
                <a:gd name="connsiteY2" fmla="*/ 383117 h 850750"/>
                <a:gd name="connsiteX3" fmla="*/ 2006600 w 2678250"/>
                <a:gd name="connsiteY3" fmla="*/ 205317 h 850750"/>
                <a:gd name="connsiteX4" fmla="*/ 1485900 w 2678250"/>
                <a:gd name="connsiteY4" fmla="*/ 40217 h 850750"/>
                <a:gd name="connsiteX5" fmla="*/ 1079500 w 2678250"/>
                <a:gd name="connsiteY5" fmla="*/ 14817 h 850750"/>
                <a:gd name="connsiteX6" fmla="*/ 0 w 2678250"/>
                <a:gd name="connsiteY6" fmla="*/ 129117 h 85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8250" h="850750">
                  <a:moveTo>
                    <a:pt x="2667800" y="850750"/>
                  </a:moveTo>
                  <a:cubicBezTo>
                    <a:pt x="2672033" y="813708"/>
                    <a:pt x="2678250" y="627725"/>
                    <a:pt x="2652717" y="549786"/>
                  </a:cubicBezTo>
                  <a:cubicBezTo>
                    <a:pt x="2627184" y="471847"/>
                    <a:pt x="2622286" y="440529"/>
                    <a:pt x="2514600" y="383117"/>
                  </a:cubicBezTo>
                  <a:cubicBezTo>
                    <a:pt x="2406914" y="325706"/>
                    <a:pt x="2178050" y="262467"/>
                    <a:pt x="2006600" y="205317"/>
                  </a:cubicBezTo>
                  <a:cubicBezTo>
                    <a:pt x="1835150" y="148167"/>
                    <a:pt x="1640417" y="71967"/>
                    <a:pt x="1485900" y="40217"/>
                  </a:cubicBezTo>
                  <a:cubicBezTo>
                    <a:pt x="1331383" y="8467"/>
                    <a:pt x="1327150" y="0"/>
                    <a:pt x="1079500" y="14817"/>
                  </a:cubicBezTo>
                  <a:cubicBezTo>
                    <a:pt x="831850" y="29634"/>
                    <a:pt x="292100" y="95250"/>
                    <a:pt x="0" y="129117"/>
                  </a:cubicBezTo>
                </a:path>
              </a:pathLst>
            </a:custGeom>
            <a:ln>
              <a:solidFill>
                <a:srgbClr val="FF696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</p:grpSp>
      <p:pic>
        <p:nvPicPr>
          <p:cNvPr id="156" name="Picture 155" descr="GIFTMP_141105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449" y="1597024"/>
            <a:ext cx="6452279" cy="4695825"/>
          </a:xfrm>
          <a:prstGeom prst="rect">
            <a:avLst/>
          </a:prstGeom>
        </p:spPr>
      </p:pic>
      <p:sp>
        <p:nvSpPr>
          <p:cNvPr id="157" name="Rectangle 156"/>
          <p:cNvSpPr/>
          <p:nvPr/>
        </p:nvSpPr>
        <p:spPr bwMode="auto">
          <a:xfrm rot="410697">
            <a:off x="3166107" y="5875308"/>
            <a:ext cx="725487" cy="100013"/>
          </a:xfrm>
          <a:prstGeom prst="rect">
            <a:avLst/>
          </a:prstGeom>
          <a:solidFill>
            <a:srgbClr val="4F0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sz="1600"/>
          </a:p>
        </p:txBody>
      </p:sp>
      <p:sp>
        <p:nvSpPr>
          <p:cNvPr id="158" name="TextBox 157"/>
          <p:cNvSpPr txBox="1"/>
          <p:nvPr/>
        </p:nvSpPr>
        <p:spPr bwMode="auto">
          <a:xfrm>
            <a:off x="3059744" y="6215033"/>
            <a:ext cx="893763" cy="339725"/>
          </a:xfrm>
          <a:prstGeom prst="rect">
            <a:avLst/>
          </a:prstGeom>
          <a:ln w="9525">
            <a:solidFill>
              <a:srgbClr val="4F0F0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800" dirty="0">
                <a:latin typeface="Cambria" pitchFamily="18" charset="0"/>
              </a:rPr>
              <a:t>Bridge under Construction</a:t>
            </a:r>
          </a:p>
        </p:txBody>
      </p:sp>
      <p:cxnSp>
        <p:nvCxnSpPr>
          <p:cNvPr id="159" name="Straight Arrow Connector 158"/>
          <p:cNvCxnSpPr>
            <a:stCxn id="158" idx="0"/>
            <a:endCxn id="157" idx="2"/>
          </p:cNvCxnSpPr>
          <p:nvPr/>
        </p:nvCxnSpPr>
        <p:spPr bwMode="auto">
          <a:xfrm rot="5400000" flipH="1" flipV="1">
            <a:off x="3395501" y="6087239"/>
            <a:ext cx="239712" cy="15875"/>
          </a:xfrm>
          <a:prstGeom prst="straightConnector1">
            <a:avLst/>
          </a:prstGeom>
          <a:ln w="12700">
            <a:solidFill>
              <a:srgbClr val="4F0F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0" name="Picture 159" descr="SEZ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3274" y="4086226"/>
            <a:ext cx="1637023" cy="1866899"/>
          </a:xfrm>
          <a:prstGeom prst="rect">
            <a:avLst/>
          </a:prstGeom>
        </p:spPr>
      </p:pic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3350257" y="4132233"/>
            <a:ext cx="1571625" cy="1752600"/>
            <a:chOff x="3402806" y="4086225"/>
            <a:chExt cx="1571625" cy="1752600"/>
          </a:xfrm>
        </p:grpSpPr>
        <p:sp>
          <p:nvSpPr>
            <p:cNvPr id="162" name="Freeform 161"/>
            <p:cNvSpPr/>
            <p:nvPr/>
          </p:nvSpPr>
          <p:spPr>
            <a:xfrm>
              <a:off x="3402806" y="4086225"/>
              <a:ext cx="1571625" cy="1752600"/>
            </a:xfrm>
            <a:custGeom>
              <a:avLst/>
              <a:gdLst>
                <a:gd name="connsiteX0" fmla="*/ 0 w 1571625"/>
                <a:gd name="connsiteY0" fmla="*/ 290513 h 1752600"/>
                <a:gd name="connsiteX1" fmla="*/ 7144 w 1571625"/>
                <a:gd name="connsiteY1" fmla="*/ 214313 h 1752600"/>
                <a:gd name="connsiteX2" fmla="*/ 145257 w 1571625"/>
                <a:gd name="connsiteY2" fmla="*/ 102394 h 1752600"/>
                <a:gd name="connsiteX3" fmla="*/ 238125 w 1571625"/>
                <a:gd name="connsiteY3" fmla="*/ 71438 h 1752600"/>
                <a:gd name="connsiteX4" fmla="*/ 400050 w 1571625"/>
                <a:gd name="connsiteY4" fmla="*/ 64294 h 1752600"/>
                <a:gd name="connsiteX5" fmla="*/ 469107 w 1571625"/>
                <a:gd name="connsiteY5" fmla="*/ 0 h 1752600"/>
                <a:gd name="connsiteX6" fmla="*/ 1219200 w 1571625"/>
                <a:gd name="connsiteY6" fmla="*/ 195263 h 1752600"/>
                <a:gd name="connsiteX7" fmla="*/ 1257300 w 1571625"/>
                <a:gd name="connsiteY7" fmla="*/ 207169 h 1752600"/>
                <a:gd name="connsiteX8" fmla="*/ 1295400 w 1571625"/>
                <a:gd name="connsiteY8" fmla="*/ 230981 h 1752600"/>
                <a:gd name="connsiteX9" fmla="*/ 1335882 w 1571625"/>
                <a:gd name="connsiteY9" fmla="*/ 271463 h 1752600"/>
                <a:gd name="connsiteX10" fmla="*/ 1373982 w 1571625"/>
                <a:gd name="connsiteY10" fmla="*/ 321469 h 1752600"/>
                <a:gd name="connsiteX11" fmla="*/ 1402557 w 1571625"/>
                <a:gd name="connsiteY11" fmla="*/ 383381 h 1752600"/>
                <a:gd name="connsiteX12" fmla="*/ 1559719 w 1571625"/>
                <a:gd name="connsiteY12" fmla="*/ 742950 h 1752600"/>
                <a:gd name="connsiteX13" fmla="*/ 1571625 w 1571625"/>
                <a:gd name="connsiteY13" fmla="*/ 807244 h 1752600"/>
                <a:gd name="connsiteX14" fmla="*/ 1571625 w 1571625"/>
                <a:gd name="connsiteY14" fmla="*/ 862013 h 1752600"/>
                <a:gd name="connsiteX15" fmla="*/ 1552575 w 1571625"/>
                <a:gd name="connsiteY15" fmla="*/ 914400 h 1752600"/>
                <a:gd name="connsiteX16" fmla="*/ 1176338 w 1571625"/>
                <a:gd name="connsiteY16" fmla="*/ 1712119 h 1752600"/>
                <a:gd name="connsiteX17" fmla="*/ 1121569 w 1571625"/>
                <a:gd name="connsiteY17" fmla="*/ 1745456 h 1752600"/>
                <a:gd name="connsiteX18" fmla="*/ 1090613 w 1571625"/>
                <a:gd name="connsiteY18" fmla="*/ 1747838 h 1752600"/>
                <a:gd name="connsiteX19" fmla="*/ 1014413 w 1571625"/>
                <a:gd name="connsiteY19" fmla="*/ 1747838 h 1752600"/>
                <a:gd name="connsiteX20" fmla="*/ 962025 w 1571625"/>
                <a:gd name="connsiteY20" fmla="*/ 1747838 h 1752600"/>
                <a:gd name="connsiteX21" fmla="*/ 926307 w 1571625"/>
                <a:gd name="connsiteY21" fmla="*/ 1752600 h 1752600"/>
                <a:gd name="connsiteX22" fmla="*/ 883444 w 1571625"/>
                <a:gd name="connsiteY22" fmla="*/ 1707356 h 1752600"/>
                <a:gd name="connsiteX23" fmla="*/ 850107 w 1571625"/>
                <a:gd name="connsiteY23" fmla="*/ 1719263 h 1752600"/>
                <a:gd name="connsiteX24" fmla="*/ 797719 w 1571625"/>
                <a:gd name="connsiteY24" fmla="*/ 1678781 h 1752600"/>
                <a:gd name="connsiteX25" fmla="*/ 797719 w 1571625"/>
                <a:gd name="connsiteY25" fmla="*/ 1678781 h 1752600"/>
                <a:gd name="connsiteX26" fmla="*/ 764382 w 1571625"/>
                <a:gd name="connsiteY26" fmla="*/ 1628775 h 1752600"/>
                <a:gd name="connsiteX27" fmla="*/ 733425 w 1571625"/>
                <a:gd name="connsiteY27" fmla="*/ 1597819 h 1752600"/>
                <a:gd name="connsiteX28" fmla="*/ 697707 w 1571625"/>
                <a:gd name="connsiteY28" fmla="*/ 1588294 h 1752600"/>
                <a:gd name="connsiteX29" fmla="*/ 611982 w 1571625"/>
                <a:gd name="connsiteY29" fmla="*/ 1588294 h 1752600"/>
                <a:gd name="connsiteX30" fmla="*/ 588169 w 1571625"/>
                <a:gd name="connsiteY30" fmla="*/ 1319213 h 1752600"/>
                <a:gd name="connsiteX31" fmla="*/ 569119 w 1571625"/>
                <a:gd name="connsiteY31" fmla="*/ 1178719 h 1752600"/>
                <a:gd name="connsiteX32" fmla="*/ 533400 w 1571625"/>
                <a:gd name="connsiteY32" fmla="*/ 1069181 h 1752600"/>
                <a:gd name="connsiteX33" fmla="*/ 414338 w 1571625"/>
                <a:gd name="connsiteY33" fmla="*/ 850106 h 1752600"/>
                <a:gd name="connsiteX34" fmla="*/ 292894 w 1571625"/>
                <a:gd name="connsiteY34" fmla="*/ 633413 h 1752600"/>
                <a:gd name="connsiteX35" fmla="*/ 245269 w 1571625"/>
                <a:gd name="connsiteY35" fmla="*/ 581025 h 1752600"/>
                <a:gd name="connsiteX36" fmla="*/ 223838 w 1571625"/>
                <a:gd name="connsiteY36" fmla="*/ 564356 h 1752600"/>
                <a:gd name="connsiteX37" fmla="*/ 0 w 1571625"/>
                <a:gd name="connsiteY37" fmla="*/ 290513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71625" h="1752600">
                  <a:moveTo>
                    <a:pt x="0" y="290513"/>
                  </a:moveTo>
                  <a:lnTo>
                    <a:pt x="7144" y="214313"/>
                  </a:lnTo>
                  <a:lnTo>
                    <a:pt x="145257" y="102394"/>
                  </a:lnTo>
                  <a:lnTo>
                    <a:pt x="238125" y="71438"/>
                  </a:lnTo>
                  <a:lnTo>
                    <a:pt x="400050" y="64294"/>
                  </a:lnTo>
                  <a:lnTo>
                    <a:pt x="469107" y="0"/>
                  </a:lnTo>
                  <a:lnTo>
                    <a:pt x="1219200" y="195263"/>
                  </a:lnTo>
                  <a:lnTo>
                    <a:pt x="1257300" y="207169"/>
                  </a:lnTo>
                  <a:lnTo>
                    <a:pt x="1295400" y="230981"/>
                  </a:lnTo>
                  <a:lnTo>
                    <a:pt x="1335882" y="271463"/>
                  </a:lnTo>
                  <a:lnTo>
                    <a:pt x="1373982" y="321469"/>
                  </a:lnTo>
                  <a:lnTo>
                    <a:pt x="1402557" y="383381"/>
                  </a:lnTo>
                  <a:lnTo>
                    <a:pt x="1559719" y="742950"/>
                  </a:lnTo>
                  <a:lnTo>
                    <a:pt x="1571625" y="807244"/>
                  </a:lnTo>
                  <a:lnTo>
                    <a:pt x="1571625" y="862013"/>
                  </a:lnTo>
                  <a:lnTo>
                    <a:pt x="1552575" y="914400"/>
                  </a:lnTo>
                  <a:lnTo>
                    <a:pt x="1176338" y="1712119"/>
                  </a:lnTo>
                  <a:lnTo>
                    <a:pt x="1121569" y="1745456"/>
                  </a:lnTo>
                  <a:lnTo>
                    <a:pt x="1090613" y="1747838"/>
                  </a:lnTo>
                  <a:lnTo>
                    <a:pt x="1014413" y="1747838"/>
                  </a:lnTo>
                  <a:lnTo>
                    <a:pt x="962025" y="1747838"/>
                  </a:lnTo>
                  <a:lnTo>
                    <a:pt x="926307" y="1752600"/>
                  </a:lnTo>
                  <a:lnTo>
                    <a:pt x="883444" y="1707356"/>
                  </a:lnTo>
                  <a:lnTo>
                    <a:pt x="850107" y="1719263"/>
                  </a:lnTo>
                  <a:lnTo>
                    <a:pt x="797719" y="1678781"/>
                  </a:lnTo>
                  <a:lnTo>
                    <a:pt x="797719" y="1678781"/>
                  </a:lnTo>
                  <a:lnTo>
                    <a:pt x="764382" y="1628775"/>
                  </a:lnTo>
                  <a:lnTo>
                    <a:pt x="733425" y="1597819"/>
                  </a:lnTo>
                  <a:lnTo>
                    <a:pt x="697707" y="1588294"/>
                  </a:lnTo>
                  <a:lnTo>
                    <a:pt x="611982" y="1588294"/>
                  </a:lnTo>
                  <a:lnTo>
                    <a:pt x="588169" y="1319213"/>
                  </a:lnTo>
                  <a:lnTo>
                    <a:pt x="569119" y="1178719"/>
                  </a:lnTo>
                  <a:lnTo>
                    <a:pt x="533400" y="1069181"/>
                  </a:lnTo>
                  <a:lnTo>
                    <a:pt x="414338" y="850106"/>
                  </a:lnTo>
                  <a:lnTo>
                    <a:pt x="292894" y="633413"/>
                  </a:lnTo>
                  <a:lnTo>
                    <a:pt x="245269" y="581025"/>
                  </a:lnTo>
                  <a:lnTo>
                    <a:pt x="223838" y="564356"/>
                  </a:lnTo>
                  <a:lnTo>
                    <a:pt x="0" y="29051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3" name="Straight Connector 162"/>
            <p:cNvCxnSpPr/>
            <p:nvPr/>
          </p:nvCxnSpPr>
          <p:spPr>
            <a:xfrm flipV="1">
              <a:off x="3901281" y="4624388"/>
              <a:ext cx="971550" cy="441325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64" name="Freeform 163"/>
          <p:cNvSpPr/>
          <p:nvPr/>
        </p:nvSpPr>
        <p:spPr>
          <a:xfrm>
            <a:off x="0" y="908650"/>
            <a:ext cx="8945595" cy="5796950"/>
          </a:xfrm>
          <a:custGeom>
            <a:avLst/>
            <a:gdLst>
              <a:gd name="connsiteX0" fmla="*/ 0 w 8945593"/>
              <a:gd name="connsiteY0" fmla="*/ 0 h 5796950"/>
              <a:gd name="connsiteX1" fmla="*/ 8936967 w 8945593"/>
              <a:gd name="connsiteY1" fmla="*/ 0 h 5796950"/>
              <a:gd name="connsiteX2" fmla="*/ 8945593 w 8945593"/>
              <a:gd name="connsiteY2" fmla="*/ 5684807 h 5796950"/>
              <a:gd name="connsiteX3" fmla="*/ 3623095 w 8945593"/>
              <a:gd name="connsiteY3" fmla="*/ 5796950 h 5796950"/>
              <a:gd name="connsiteX4" fmla="*/ 3950899 w 8945593"/>
              <a:gd name="connsiteY4" fmla="*/ 4804913 h 5796950"/>
              <a:gd name="connsiteX5" fmla="*/ 4106174 w 8945593"/>
              <a:gd name="connsiteY5" fmla="*/ 4839418 h 5796950"/>
              <a:gd name="connsiteX6" fmla="*/ 4166559 w 8945593"/>
              <a:gd name="connsiteY6" fmla="*/ 4917056 h 5796950"/>
              <a:gd name="connsiteX7" fmla="*/ 4192438 w 8945593"/>
              <a:gd name="connsiteY7" fmla="*/ 4960188 h 5796950"/>
              <a:gd name="connsiteX8" fmla="*/ 4192438 w 8945593"/>
              <a:gd name="connsiteY8" fmla="*/ 4960188 h 5796950"/>
              <a:gd name="connsiteX9" fmla="*/ 4252823 w 8945593"/>
              <a:gd name="connsiteY9" fmla="*/ 4934309 h 5796950"/>
              <a:gd name="connsiteX10" fmla="*/ 4287329 w 8945593"/>
              <a:gd name="connsiteY10" fmla="*/ 4986067 h 5796950"/>
              <a:gd name="connsiteX11" fmla="*/ 4442604 w 8945593"/>
              <a:gd name="connsiteY11" fmla="*/ 4986067 h 5796950"/>
              <a:gd name="connsiteX12" fmla="*/ 4485736 w 8945593"/>
              <a:gd name="connsiteY12" fmla="*/ 4986067 h 5796950"/>
              <a:gd name="connsiteX13" fmla="*/ 4554748 w 8945593"/>
              <a:gd name="connsiteY13" fmla="*/ 4951562 h 5796950"/>
              <a:gd name="connsiteX14" fmla="*/ 4942936 w 8945593"/>
              <a:gd name="connsiteY14" fmla="*/ 4106173 h 5796950"/>
              <a:gd name="connsiteX15" fmla="*/ 4925684 w 8945593"/>
              <a:gd name="connsiteY15" fmla="*/ 3994030 h 5796950"/>
              <a:gd name="connsiteX16" fmla="*/ 4796287 w 8945593"/>
              <a:gd name="connsiteY16" fmla="*/ 3657600 h 5796950"/>
              <a:gd name="connsiteX17" fmla="*/ 4718650 w 8945593"/>
              <a:gd name="connsiteY17" fmla="*/ 3519577 h 5796950"/>
              <a:gd name="connsiteX18" fmla="*/ 4684144 w 8945593"/>
              <a:gd name="connsiteY18" fmla="*/ 3467818 h 5796950"/>
              <a:gd name="connsiteX19" fmla="*/ 4632385 w 8945593"/>
              <a:gd name="connsiteY19" fmla="*/ 3424686 h 5796950"/>
              <a:gd name="connsiteX20" fmla="*/ 3821502 w 8945593"/>
              <a:gd name="connsiteY20" fmla="*/ 3209026 h 5796950"/>
              <a:gd name="connsiteX21" fmla="*/ 3743865 w 8945593"/>
              <a:gd name="connsiteY21" fmla="*/ 3286664 h 5796950"/>
              <a:gd name="connsiteX22" fmla="*/ 3597216 w 8945593"/>
              <a:gd name="connsiteY22" fmla="*/ 3286664 h 5796950"/>
              <a:gd name="connsiteX23" fmla="*/ 3450567 w 8945593"/>
              <a:gd name="connsiteY23" fmla="*/ 3347049 h 5796950"/>
              <a:gd name="connsiteX24" fmla="*/ 3347050 w 8945593"/>
              <a:gd name="connsiteY24" fmla="*/ 3450566 h 5796950"/>
              <a:gd name="connsiteX25" fmla="*/ 3347050 w 8945593"/>
              <a:gd name="connsiteY25" fmla="*/ 3536830 h 5796950"/>
              <a:gd name="connsiteX26" fmla="*/ 3588589 w 8945593"/>
              <a:gd name="connsiteY26" fmla="*/ 3830128 h 5796950"/>
              <a:gd name="connsiteX27" fmla="*/ 3648974 w 8945593"/>
              <a:gd name="connsiteY27" fmla="*/ 3873260 h 5796950"/>
              <a:gd name="connsiteX28" fmla="*/ 3873261 w 8945593"/>
              <a:gd name="connsiteY28" fmla="*/ 4287328 h 5796950"/>
              <a:gd name="connsiteX29" fmla="*/ 3916393 w 8945593"/>
              <a:gd name="connsiteY29" fmla="*/ 4425350 h 5796950"/>
              <a:gd name="connsiteX30" fmla="*/ 3933646 w 8945593"/>
              <a:gd name="connsiteY30" fmla="*/ 4787660 h 5796950"/>
              <a:gd name="connsiteX31" fmla="*/ 3605842 w 8945593"/>
              <a:gd name="connsiteY31" fmla="*/ 5788324 h 5796950"/>
              <a:gd name="connsiteX32" fmla="*/ 439948 w 8945593"/>
              <a:gd name="connsiteY32" fmla="*/ 5693433 h 5796950"/>
              <a:gd name="connsiteX33" fmla="*/ 60385 w 8945593"/>
              <a:gd name="connsiteY33" fmla="*/ 2372264 h 5796950"/>
              <a:gd name="connsiteX34" fmla="*/ 34506 w 8945593"/>
              <a:gd name="connsiteY34" fmla="*/ 862641 h 5796950"/>
              <a:gd name="connsiteX35" fmla="*/ 0 w 8945593"/>
              <a:gd name="connsiteY35" fmla="*/ 0 h 57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945593" h="5796950">
                <a:moveTo>
                  <a:pt x="0" y="0"/>
                </a:moveTo>
                <a:lnTo>
                  <a:pt x="8936967" y="0"/>
                </a:lnTo>
                <a:cubicBezTo>
                  <a:pt x="8939842" y="1894936"/>
                  <a:pt x="8942718" y="3789871"/>
                  <a:pt x="8945593" y="5684807"/>
                </a:cubicBezTo>
                <a:lnTo>
                  <a:pt x="3623095" y="5796950"/>
                </a:lnTo>
                <a:lnTo>
                  <a:pt x="3950899" y="4804913"/>
                </a:lnTo>
                <a:lnTo>
                  <a:pt x="4106174" y="4839418"/>
                </a:lnTo>
                <a:lnTo>
                  <a:pt x="4166559" y="4917056"/>
                </a:lnTo>
                <a:lnTo>
                  <a:pt x="4192438" y="4960188"/>
                </a:lnTo>
                <a:lnTo>
                  <a:pt x="4192438" y="4960188"/>
                </a:lnTo>
                <a:lnTo>
                  <a:pt x="4252823" y="4934309"/>
                </a:lnTo>
                <a:lnTo>
                  <a:pt x="4287329" y="4986067"/>
                </a:lnTo>
                <a:lnTo>
                  <a:pt x="4442604" y="4986067"/>
                </a:lnTo>
                <a:lnTo>
                  <a:pt x="4485736" y="4986067"/>
                </a:lnTo>
                <a:lnTo>
                  <a:pt x="4554748" y="4951562"/>
                </a:lnTo>
                <a:lnTo>
                  <a:pt x="4942936" y="4106173"/>
                </a:lnTo>
                <a:lnTo>
                  <a:pt x="4925684" y="3994030"/>
                </a:lnTo>
                <a:lnTo>
                  <a:pt x="4796287" y="3657600"/>
                </a:lnTo>
                <a:lnTo>
                  <a:pt x="4718650" y="3519577"/>
                </a:lnTo>
                <a:lnTo>
                  <a:pt x="4684144" y="3467818"/>
                </a:lnTo>
                <a:lnTo>
                  <a:pt x="4632385" y="3424686"/>
                </a:lnTo>
                <a:lnTo>
                  <a:pt x="3821502" y="3209026"/>
                </a:lnTo>
                <a:lnTo>
                  <a:pt x="3743865" y="3286664"/>
                </a:lnTo>
                <a:lnTo>
                  <a:pt x="3597216" y="3286664"/>
                </a:lnTo>
                <a:lnTo>
                  <a:pt x="3450567" y="3347049"/>
                </a:lnTo>
                <a:lnTo>
                  <a:pt x="3347050" y="3450566"/>
                </a:lnTo>
                <a:lnTo>
                  <a:pt x="3347050" y="3536830"/>
                </a:lnTo>
                <a:lnTo>
                  <a:pt x="3588589" y="3830128"/>
                </a:lnTo>
                <a:lnTo>
                  <a:pt x="3648974" y="3873260"/>
                </a:lnTo>
                <a:lnTo>
                  <a:pt x="3873261" y="4287328"/>
                </a:lnTo>
                <a:lnTo>
                  <a:pt x="3916393" y="4425350"/>
                </a:lnTo>
                <a:lnTo>
                  <a:pt x="3933646" y="4787660"/>
                </a:lnTo>
                <a:lnTo>
                  <a:pt x="3605842" y="5788324"/>
                </a:lnTo>
                <a:lnTo>
                  <a:pt x="439948" y="5693433"/>
                </a:lnTo>
                <a:lnTo>
                  <a:pt x="60385" y="2372264"/>
                </a:lnTo>
                <a:lnTo>
                  <a:pt x="34506" y="86264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916619" y="4435446"/>
            <a:ext cx="3595688" cy="985837"/>
            <a:chOff x="5334567" y="3832747"/>
            <a:chExt cx="3596073" cy="986552"/>
          </a:xfrm>
        </p:grpSpPr>
        <p:cxnSp>
          <p:nvCxnSpPr>
            <p:cNvPr id="166" name="Straight Connector 165"/>
            <p:cNvCxnSpPr/>
            <p:nvPr/>
          </p:nvCxnSpPr>
          <p:spPr bwMode="auto">
            <a:xfrm>
              <a:off x="6941289" y="4569881"/>
              <a:ext cx="1989351" cy="0"/>
            </a:xfrm>
            <a:prstGeom prst="line">
              <a:avLst/>
            </a:prstGeom>
            <a:ln w="9525"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7" name="TextBox 21"/>
            <p:cNvSpPr txBox="1">
              <a:spLocks noChangeArrowheads="1"/>
            </p:cNvSpPr>
            <p:nvPr/>
          </p:nvSpPr>
          <p:spPr bwMode="auto">
            <a:xfrm>
              <a:off x="5334567" y="4449967"/>
              <a:ext cx="15328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>
                  <a:latin typeface="Verdana" pitchFamily="34" charset="0"/>
                </a:rPr>
                <a:t>Non-Processing area</a:t>
              </a:r>
            </a:p>
            <a:p>
              <a:pPr algn="ctr"/>
              <a:r>
                <a:rPr lang="en-US" sz="900" b="1">
                  <a:latin typeface="Verdana" pitchFamily="34" charset="0"/>
                </a:rPr>
                <a:t>SEZ</a:t>
              </a:r>
            </a:p>
          </p:txBody>
        </p:sp>
        <p:sp>
          <p:nvSpPr>
            <p:cNvPr id="168" name="TextBox 21"/>
            <p:cNvSpPr txBox="1">
              <a:spLocks noChangeArrowheads="1"/>
            </p:cNvSpPr>
            <p:nvPr/>
          </p:nvSpPr>
          <p:spPr bwMode="auto">
            <a:xfrm>
              <a:off x="5491693" y="3832747"/>
              <a:ext cx="12186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 dirty="0">
                  <a:latin typeface="Verdana" pitchFamily="34" charset="0"/>
                </a:rPr>
                <a:t>Processing area</a:t>
              </a:r>
            </a:p>
            <a:p>
              <a:pPr algn="ctr"/>
              <a:r>
                <a:rPr lang="en-US" sz="900" b="1" dirty="0">
                  <a:latin typeface="Verdana" pitchFamily="34" charset="0"/>
                </a:rPr>
                <a:t>SEZ</a:t>
              </a:r>
            </a:p>
          </p:txBody>
        </p:sp>
        <p:cxnSp>
          <p:nvCxnSpPr>
            <p:cNvPr id="169" name="Straight Connector 168"/>
            <p:cNvCxnSpPr/>
            <p:nvPr/>
          </p:nvCxnSpPr>
          <p:spPr bwMode="auto">
            <a:xfrm>
              <a:off x="6941289" y="3959839"/>
              <a:ext cx="1768664" cy="0"/>
            </a:xfrm>
            <a:prstGeom prst="line">
              <a:avLst/>
            </a:prstGeom>
            <a:ln w="9525"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657857" y="1081058"/>
            <a:ext cx="3962400" cy="3219450"/>
            <a:chOff x="83883" y="914399"/>
            <a:chExt cx="4352651" cy="3536951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509579" y="1325997"/>
              <a:ext cx="1562490" cy="3125353"/>
              <a:chOff x="537374" y="1149968"/>
              <a:chExt cx="2715308" cy="5428632"/>
            </a:xfrm>
          </p:grpSpPr>
          <p:sp>
            <p:nvSpPr>
              <p:cNvPr id="178" name="Freeform 177"/>
              <p:cNvSpPr/>
              <p:nvPr/>
            </p:nvSpPr>
            <p:spPr>
              <a:xfrm>
                <a:off x="537374" y="1149968"/>
                <a:ext cx="1051577" cy="5428632"/>
              </a:xfrm>
              <a:custGeom>
                <a:avLst/>
                <a:gdLst>
                  <a:gd name="connsiteX0" fmla="*/ 76200 w 1041400"/>
                  <a:gd name="connsiteY0" fmla="*/ 0 h 5435600"/>
                  <a:gd name="connsiteX1" fmla="*/ 0 w 1041400"/>
                  <a:gd name="connsiteY1" fmla="*/ 342900 h 5435600"/>
                  <a:gd name="connsiteX2" fmla="*/ 50800 w 1041400"/>
                  <a:gd name="connsiteY2" fmla="*/ 1371600 h 5435600"/>
                  <a:gd name="connsiteX3" fmla="*/ 444500 w 1041400"/>
                  <a:gd name="connsiteY3" fmla="*/ 2311400 h 5435600"/>
                  <a:gd name="connsiteX4" fmla="*/ 508000 w 1041400"/>
                  <a:gd name="connsiteY4" fmla="*/ 2565400 h 5435600"/>
                  <a:gd name="connsiteX5" fmla="*/ 533400 w 1041400"/>
                  <a:gd name="connsiteY5" fmla="*/ 3251200 h 5435600"/>
                  <a:gd name="connsiteX6" fmla="*/ 546100 w 1041400"/>
                  <a:gd name="connsiteY6" fmla="*/ 3708400 h 5435600"/>
                  <a:gd name="connsiteX7" fmla="*/ 711200 w 1041400"/>
                  <a:gd name="connsiteY7" fmla="*/ 4521200 h 5435600"/>
                  <a:gd name="connsiteX8" fmla="*/ 850900 w 1041400"/>
                  <a:gd name="connsiteY8" fmla="*/ 4826000 h 5435600"/>
                  <a:gd name="connsiteX9" fmla="*/ 889000 w 1041400"/>
                  <a:gd name="connsiteY9" fmla="*/ 5054600 h 5435600"/>
                  <a:gd name="connsiteX10" fmla="*/ 914400 w 1041400"/>
                  <a:gd name="connsiteY10" fmla="*/ 5295900 h 5435600"/>
                  <a:gd name="connsiteX11" fmla="*/ 1041400 w 1041400"/>
                  <a:gd name="connsiteY11" fmla="*/ 5435600 h 5435600"/>
                  <a:gd name="connsiteX0" fmla="*/ 589112 w 1041400"/>
                  <a:gd name="connsiteY0" fmla="*/ 0 h 5402511"/>
                  <a:gd name="connsiteX1" fmla="*/ 0 w 1041400"/>
                  <a:gd name="connsiteY1" fmla="*/ 309811 h 5402511"/>
                  <a:gd name="connsiteX2" fmla="*/ 50800 w 1041400"/>
                  <a:gd name="connsiteY2" fmla="*/ 1338511 h 5402511"/>
                  <a:gd name="connsiteX3" fmla="*/ 444500 w 1041400"/>
                  <a:gd name="connsiteY3" fmla="*/ 2278311 h 5402511"/>
                  <a:gd name="connsiteX4" fmla="*/ 508000 w 1041400"/>
                  <a:gd name="connsiteY4" fmla="*/ 2532311 h 5402511"/>
                  <a:gd name="connsiteX5" fmla="*/ 533400 w 1041400"/>
                  <a:gd name="connsiteY5" fmla="*/ 3218111 h 5402511"/>
                  <a:gd name="connsiteX6" fmla="*/ 546100 w 1041400"/>
                  <a:gd name="connsiteY6" fmla="*/ 3675311 h 5402511"/>
                  <a:gd name="connsiteX7" fmla="*/ 711200 w 1041400"/>
                  <a:gd name="connsiteY7" fmla="*/ 4488111 h 5402511"/>
                  <a:gd name="connsiteX8" fmla="*/ 850900 w 1041400"/>
                  <a:gd name="connsiteY8" fmla="*/ 4792911 h 5402511"/>
                  <a:gd name="connsiteX9" fmla="*/ 889000 w 1041400"/>
                  <a:gd name="connsiteY9" fmla="*/ 5021511 h 5402511"/>
                  <a:gd name="connsiteX10" fmla="*/ 914400 w 1041400"/>
                  <a:gd name="connsiteY10" fmla="*/ 5262811 h 5402511"/>
                  <a:gd name="connsiteX11" fmla="*/ 1041400 w 1041400"/>
                  <a:gd name="connsiteY11" fmla="*/ 5402511 h 5402511"/>
                  <a:gd name="connsiteX0" fmla="*/ 605657 w 1041400"/>
                  <a:gd name="connsiteY0" fmla="*/ 0 h 5427329"/>
                  <a:gd name="connsiteX1" fmla="*/ 0 w 1041400"/>
                  <a:gd name="connsiteY1" fmla="*/ 334629 h 5427329"/>
                  <a:gd name="connsiteX2" fmla="*/ 50800 w 1041400"/>
                  <a:gd name="connsiteY2" fmla="*/ 1363329 h 5427329"/>
                  <a:gd name="connsiteX3" fmla="*/ 444500 w 1041400"/>
                  <a:gd name="connsiteY3" fmla="*/ 2303129 h 5427329"/>
                  <a:gd name="connsiteX4" fmla="*/ 508000 w 1041400"/>
                  <a:gd name="connsiteY4" fmla="*/ 2557129 h 5427329"/>
                  <a:gd name="connsiteX5" fmla="*/ 533400 w 1041400"/>
                  <a:gd name="connsiteY5" fmla="*/ 3242929 h 5427329"/>
                  <a:gd name="connsiteX6" fmla="*/ 546100 w 1041400"/>
                  <a:gd name="connsiteY6" fmla="*/ 3700129 h 5427329"/>
                  <a:gd name="connsiteX7" fmla="*/ 711200 w 1041400"/>
                  <a:gd name="connsiteY7" fmla="*/ 4512929 h 5427329"/>
                  <a:gd name="connsiteX8" fmla="*/ 850900 w 1041400"/>
                  <a:gd name="connsiteY8" fmla="*/ 4817729 h 5427329"/>
                  <a:gd name="connsiteX9" fmla="*/ 889000 w 1041400"/>
                  <a:gd name="connsiteY9" fmla="*/ 5046329 h 5427329"/>
                  <a:gd name="connsiteX10" fmla="*/ 914400 w 1041400"/>
                  <a:gd name="connsiteY10" fmla="*/ 5287629 h 5427329"/>
                  <a:gd name="connsiteX11" fmla="*/ 1041400 w 1041400"/>
                  <a:gd name="connsiteY11" fmla="*/ 5427329 h 5427329"/>
                  <a:gd name="connsiteX0" fmla="*/ 613931 w 1049674"/>
                  <a:gd name="connsiteY0" fmla="*/ 0 h 5427329"/>
                  <a:gd name="connsiteX1" fmla="*/ 0 w 1049674"/>
                  <a:gd name="connsiteY1" fmla="*/ 202273 h 5427329"/>
                  <a:gd name="connsiteX2" fmla="*/ 59074 w 1049674"/>
                  <a:gd name="connsiteY2" fmla="*/ 1363329 h 5427329"/>
                  <a:gd name="connsiteX3" fmla="*/ 452774 w 1049674"/>
                  <a:gd name="connsiteY3" fmla="*/ 2303129 h 5427329"/>
                  <a:gd name="connsiteX4" fmla="*/ 516274 w 1049674"/>
                  <a:gd name="connsiteY4" fmla="*/ 2557129 h 5427329"/>
                  <a:gd name="connsiteX5" fmla="*/ 541674 w 1049674"/>
                  <a:gd name="connsiteY5" fmla="*/ 3242929 h 5427329"/>
                  <a:gd name="connsiteX6" fmla="*/ 554374 w 1049674"/>
                  <a:gd name="connsiteY6" fmla="*/ 3700129 h 5427329"/>
                  <a:gd name="connsiteX7" fmla="*/ 719474 w 1049674"/>
                  <a:gd name="connsiteY7" fmla="*/ 4512929 h 5427329"/>
                  <a:gd name="connsiteX8" fmla="*/ 859174 w 1049674"/>
                  <a:gd name="connsiteY8" fmla="*/ 4817729 h 5427329"/>
                  <a:gd name="connsiteX9" fmla="*/ 897274 w 1049674"/>
                  <a:gd name="connsiteY9" fmla="*/ 5046329 h 5427329"/>
                  <a:gd name="connsiteX10" fmla="*/ 922674 w 1049674"/>
                  <a:gd name="connsiteY10" fmla="*/ 5287629 h 5427329"/>
                  <a:gd name="connsiteX11" fmla="*/ 1049674 w 1049674"/>
                  <a:gd name="connsiteY11" fmla="*/ 5427329 h 542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49674" h="5427329">
                    <a:moveTo>
                      <a:pt x="613931" y="0"/>
                    </a:moveTo>
                    <a:lnTo>
                      <a:pt x="0" y="202273"/>
                    </a:lnTo>
                    <a:lnTo>
                      <a:pt x="59074" y="1363329"/>
                    </a:lnTo>
                    <a:lnTo>
                      <a:pt x="452774" y="2303129"/>
                    </a:lnTo>
                    <a:lnTo>
                      <a:pt x="516274" y="2557129"/>
                    </a:lnTo>
                    <a:lnTo>
                      <a:pt x="541674" y="3242929"/>
                    </a:lnTo>
                    <a:lnTo>
                      <a:pt x="554374" y="3700129"/>
                    </a:lnTo>
                    <a:lnTo>
                      <a:pt x="719474" y="4512929"/>
                    </a:lnTo>
                    <a:lnTo>
                      <a:pt x="859174" y="4817729"/>
                    </a:lnTo>
                    <a:lnTo>
                      <a:pt x="897274" y="5046329"/>
                    </a:lnTo>
                    <a:lnTo>
                      <a:pt x="922674" y="5287629"/>
                    </a:lnTo>
                    <a:lnTo>
                      <a:pt x="1049674" y="5427329"/>
                    </a:lnTo>
                  </a:path>
                </a:pathLst>
              </a:custGeom>
              <a:ln>
                <a:solidFill>
                  <a:srgbClr val="4F0F0D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Cambria" pitchFamily="18" charset="0"/>
                </a:endParaRPr>
              </a:p>
            </p:txBody>
          </p:sp>
          <p:sp>
            <p:nvSpPr>
              <p:cNvPr id="179" name="Freeform 178"/>
              <p:cNvSpPr/>
              <p:nvPr/>
            </p:nvSpPr>
            <p:spPr>
              <a:xfrm flipV="1">
                <a:off x="1367725" y="5996961"/>
                <a:ext cx="1100064" cy="151469"/>
              </a:xfrm>
              <a:custGeom>
                <a:avLst/>
                <a:gdLst>
                  <a:gd name="connsiteX0" fmla="*/ 0 w 1016000"/>
                  <a:gd name="connsiteY0" fmla="*/ 419100 h 419100"/>
                  <a:gd name="connsiteX1" fmla="*/ 228600 w 1016000"/>
                  <a:gd name="connsiteY1" fmla="*/ 279400 h 419100"/>
                  <a:gd name="connsiteX2" fmla="*/ 457200 w 1016000"/>
                  <a:gd name="connsiteY2" fmla="*/ 241300 h 419100"/>
                  <a:gd name="connsiteX3" fmla="*/ 698500 w 1016000"/>
                  <a:gd name="connsiteY3" fmla="*/ 241300 h 419100"/>
                  <a:gd name="connsiteX4" fmla="*/ 812800 w 1016000"/>
                  <a:gd name="connsiteY4" fmla="*/ 203200 h 419100"/>
                  <a:gd name="connsiteX5" fmla="*/ 1016000 w 1016000"/>
                  <a:gd name="connsiteY5" fmla="*/ 0 h 419100"/>
                  <a:gd name="connsiteX0" fmla="*/ 0 w 1242387"/>
                  <a:gd name="connsiteY0" fmla="*/ 0 h 599833"/>
                  <a:gd name="connsiteX1" fmla="*/ 454987 w 1242387"/>
                  <a:gd name="connsiteY1" fmla="*/ 599834 h 599833"/>
                  <a:gd name="connsiteX2" fmla="*/ 683587 w 1242387"/>
                  <a:gd name="connsiteY2" fmla="*/ 561734 h 599833"/>
                  <a:gd name="connsiteX3" fmla="*/ 924887 w 1242387"/>
                  <a:gd name="connsiteY3" fmla="*/ 561734 h 599833"/>
                  <a:gd name="connsiteX4" fmla="*/ 1039187 w 1242387"/>
                  <a:gd name="connsiteY4" fmla="*/ 523634 h 599833"/>
                  <a:gd name="connsiteX5" fmla="*/ 1242387 w 1242387"/>
                  <a:gd name="connsiteY5" fmla="*/ 320434 h 599833"/>
                  <a:gd name="connsiteX0" fmla="*/ 0 w 1242387"/>
                  <a:gd name="connsiteY0" fmla="*/ 0 h 561733"/>
                  <a:gd name="connsiteX1" fmla="*/ 349339 w 1242387"/>
                  <a:gd name="connsiteY1" fmla="*/ 71596 h 561733"/>
                  <a:gd name="connsiteX2" fmla="*/ 683587 w 1242387"/>
                  <a:gd name="connsiteY2" fmla="*/ 561734 h 561733"/>
                  <a:gd name="connsiteX3" fmla="*/ 924887 w 1242387"/>
                  <a:gd name="connsiteY3" fmla="*/ 561734 h 561733"/>
                  <a:gd name="connsiteX4" fmla="*/ 1039187 w 1242387"/>
                  <a:gd name="connsiteY4" fmla="*/ 523634 h 561733"/>
                  <a:gd name="connsiteX5" fmla="*/ 1242387 w 1242387"/>
                  <a:gd name="connsiteY5" fmla="*/ 320434 h 561733"/>
                  <a:gd name="connsiteX0" fmla="*/ 0 w 1242387"/>
                  <a:gd name="connsiteY0" fmla="*/ 0 h 561735"/>
                  <a:gd name="connsiteX1" fmla="*/ 349339 w 1242387"/>
                  <a:gd name="connsiteY1" fmla="*/ 71596 h 561735"/>
                  <a:gd name="connsiteX2" fmla="*/ 683588 w 1242387"/>
                  <a:gd name="connsiteY2" fmla="*/ 207060 h 561735"/>
                  <a:gd name="connsiteX3" fmla="*/ 924887 w 1242387"/>
                  <a:gd name="connsiteY3" fmla="*/ 561734 h 561735"/>
                  <a:gd name="connsiteX4" fmla="*/ 1039187 w 1242387"/>
                  <a:gd name="connsiteY4" fmla="*/ 523634 h 561735"/>
                  <a:gd name="connsiteX5" fmla="*/ 1242387 w 1242387"/>
                  <a:gd name="connsiteY5" fmla="*/ 320434 h 561735"/>
                  <a:gd name="connsiteX0" fmla="*/ 0 w 1242387"/>
                  <a:gd name="connsiteY0" fmla="*/ 0 h 523634"/>
                  <a:gd name="connsiteX1" fmla="*/ 349339 w 1242387"/>
                  <a:gd name="connsiteY1" fmla="*/ 71596 h 523634"/>
                  <a:gd name="connsiteX2" fmla="*/ 683588 w 1242387"/>
                  <a:gd name="connsiteY2" fmla="*/ 207060 h 523634"/>
                  <a:gd name="connsiteX3" fmla="*/ 924887 w 1242387"/>
                  <a:gd name="connsiteY3" fmla="*/ 267432 h 523634"/>
                  <a:gd name="connsiteX4" fmla="*/ 1039187 w 1242387"/>
                  <a:gd name="connsiteY4" fmla="*/ 523634 h 523634"/>
                  <a:gd name="connsiteX5" fmla="*/ 1242387 w 1242387"/>
                  <a:gd name="connsiteY5" fmla="*/ 320434 h 523634"/>
                  <a:gd name="connsiteX0" fmla="*/ 0 w 1242387"/>
                  <a:gd name="connsiteY0" fmla="*/ 0 h 320434"/>
                  <a:gd name="connsiteX1" fmla="*/ 349339 w 1242387"/>
                  <a:gd name="connsiteY1" fmla="*/ 71596 h 320434"/>
                  <a:gd name="connsiteX2" fmla="*/ 683588 w 1242387"/>
                  <a:gd name="connsiteY2" fmla="*/ 207060 h 320434"/>
                  <a:gd name="connsiteX3" fmla="*/ 924887 w 1242387"/>
                  <a:gd name="connsiteY3" fmla="*/ 267432 h 320434"/>
                  <a:gd name="connsiteX4" fmla="*/ 1039187 w 1242387"/>
                  <a:gd name="connsiteY4" fmla="*/ 319886 h 320434"/>
                  <a:gd name="connsiteX5" fmla="*/ 1242387 w 1242387"/>
                  <a:gd name="connsiteY5" fmla="*/ 320434 h 320434"/>
                  <a:gd name="connsiteX0" fmla="*/ 0 w 1242387"/>
                  <a:gd name="connsiteY0" fmla="*/ 0 h 320434"/>
                  <a:gd name="connsiteX1" fmla="*/ 152231 w 1242387"/>
                  <a:gd name="connsiteY1" fmla="*/ 3787 h 320434"/>
                  <a:gd name="connsiteX2" fmla="*/ 349339 w 1242387"/>
                  <a:gd name="connsiteY2" fmla="*/ 71596 h 320434"/>
                  <a:gd name="connsiteX3" fmla="*/ 683588 w 1242387"/>
                  <a:gd name="connsiteY3" fmla="*/ 207060 h 320434"/>
                  <a:gd name="connsiteX4" fmla="*/ 924887 w 1242387"/>
                  <a:gd name="connsiteY4" fmla="*/ 267432 h 320434"/>
                  <a:gd name="connsiteX5" fmla="*/ 1039187 w 1242387"/>
                  <a:gd name="connsiteY5" fmla="*/ 319886 h 320434"/>
                  <a:gd name="connsiteX6" fmla="*/ 1242387 w 1242387"/>
                  <a:gd name="connsiteY6" fmla="*/ 320434 h 320434"/>
                  <a:gd name="connsiteX0" fmla="*/ 0 w 1242387"/>
                  <a:gd name="connsiteY0" fmla="*/ 0 h 320434"/>
                  <a:gd name="connsiteX1" fmla="*/ 152231 w 1242387"/>
                  <a:gd name="connsiteY1" fmla="*/ 3787 h 320434"/>
                  <a:gd name="connsiteX2" fmla="*/ 349339 w 1242387"/>
                  <a:gd name="connsiteY2" fmla="*/ 71596 h 320434"/>
                  <a:gd name="connsiteX3" fmla="*/ 502478 w 1242387"/>
                  <a:gd name="connsiteY3" fmla="*/ 116505 h 320434"/>
                  <a:gd name="connsiteX4" fmla="*/ 924887 w 1242387"/>
                  <a:gd name="connsiteY4" fmla="*/ 267432 h 320434"/>
                  <a:gd name="connsiteX5" fmla="*/ 1039187 w 1242387"/>
                  <a:gd name="connsiteY5" fmla="*/ 319886 h 320434"/>
                  <a:gd name="connsiteX6" fmla="*/ 1242387 w 1242387"/>
                  <a:gd name="connsiteY6" fmla="*/ 320434 h 320434"/>
                  <a:gd name="connsiteX0" fmla="*/ 0 w 1242387"/>
                  <a:gd name="connsiteY0" fmla="*/ 0 h 320434"/>
                  <a:gd name="connsiteX1" fmla="*/ 152231 w 1242387"/>
                  <a:gd name="connsiteY1" fmla="*/ 3787 h 320434"/>
                  <a:gd name="connsiteX2" fmla="*/ 349339 w 1242387"/>
                  <a:gd name="connsiteY2" fmla="*/ 71596 h 320434"/>
                  <a:gd name="connsiteX3" fmla="*/ 502478 w 1242387"/>
                  <a:gd name="connsiteY3" fmla="*/ 116505 h 320434"/>
                  <a:gd name="connsiteX4" fmla="*/ 668315 w 1242387"/>
                  <a:gd name="connsiteY4" fmla="*/ 176877 h 320434"/>
                  <a:gd name="connsiteX5" fmla="*/ 1039187 w 1242387"/>
                  <a:gd name="connsiteY5" fmla="*/ 319886 h 320434"/>
                  <a:gd name="connsiteX6" fmla="*/ 1242387 w 1242387"/>
                  <a:gd name="connsiteY6" fmla="*/ 320434 h 320434"/>
                  <a:gd name="connsiteX0" fmla="*/ 0 w 1242387"/>
                  <a:gd name="connsiteY0" fmla="*/ 0 h 320434"/>
                  <a:gd name="connsiteX1" fmla="*/ 152231 w 1242387"/>
                  <a:gd name="connsiteY1" fmla="*/ 3787 h 320434"/>
                  <a:gd name="connsiteX2" fmla="*/ 349339 w 1242387"/>
                  <a:gd name="connsiteY2" fmla="*/ 71596 h 320434"/>
                  <a:gd name="connsiteX3" fmla="*/ 502478 w 1242387"/>
                  <a:gd name="connsiteY3" fmla="*/ 116505 h 320434"/>
                  <a:gd name="connsiteX4" fmla="*/ 668315 w 1242387"/>
                  <a:gd name="connsiteY4" fmla="*/ 176877 h 320434"/>
                  <a:gd name="connsiteX5" fmla="*/ 903355 w 1242387"/>
                  <a:gd name="connsiteY5" fmla="*/ 229331 h 320434"/>
                  <a:gd name="connsiteX6" fmla="*/ 1242387 w 1242387"/>
                  <a:gd name="connsiteY6" fmla="*/ 320434 h 320434"/>
                  <a:gd name="connsiteX0" fmla="*/ 0 w 1242387"/>
                  <a:gd name="connsiteY0" fmla="*/ 0 h 320434"/>
                  <a:gd name="connsiteX1" fmla="*/ 152231 w 1242387"/>
                  <a:gd name="connsiteY1" fmla="*/ 3787 h 320434"/>
                  <a:gd name="connsiteX2" fmla="*/ 266331 w 1242387"/>
                  <a:gd name="connsiteY2" fmla="*/ 14999 h 320434"/>
                  <a:gd name="connsiteX3" fmla="*/ 502478 w 1242387"/>
                  <a:gd name="connsiteY3" fmla="*/ 116505 h 320434"/>
                  <a:gd name="connsiteX4" fmla="*/ 668315 w 1242387"/>
                  <a:gd name="connsiteY4" fmla="*/ 176877 h 320434"/>
                  <a:gd name="connsiteX5" fmla="*/ 903355 w 1242387"/>
                  <a:gd name="connsiteY5" fmla="*/ 229331 h 320434"/>
                  <a:gd name="connsiteX6" fmla="*/ 1242387 w 1242387"/>
                  <a:gd name="connsiteY6" fmla="*/ 320434 h 320434"/>
                  <a:gd name="connsiteX0" fmla="*/ 0 w 1242387"/>
                  <a:gd name="connsiteY0" fmla="*/ 0 h 320434"/>
                  <a:gd name="connsiteX1" fmla="*/ 152231 w 1242387"/>
                  <a:gd name="connsiteY1" fmla="*/ 3787 h 320434"/>
                  <a:gd name="connsiteX2" fmla="*/ 266331 w 1242387"/>
                  <a:gd name="connsiteY2" fmla="*/ 14999 h 320434"/>
                  <a:gd name="connsiteX3" fmla="*/ 366645 w 1242387"/>
                  <a:gd name="connsiteY3" fmla="*/ 71227 h 320434"/>
                  <a:gd name="connsiteX4" fmla="*/ 668315 w 1242387"/>
                  <a:gd name="connsiteY4" fmla="*/ 176877 h 320434"/>
                  <a:gd name="connsiteX5" fmla="*/ 903355 w 1242387"/>
                  <a:gd name="connsiteY5" fmla="*/ 229331 h 320434"/>
                  <a:gd name="connsiteX6" fmla="*/ 1242387 w 1242387"/>
                  <a:gd name="connsiteY6" fmla="*/ 320434 h 320434"/>
                  <a:gd name="connsiteX0" fmla="*/ 0 w 1242387"/>
                  <a:gd name="connsiteY0" fmla="*/ 0 h 320434"/>
                  <a:gd name="connsiteX1" fmla="*/ 152231 w 1242387"/>
                  <a:gd name="connsiteY1" fmla="*/ 3787 h 320434"/>
                  <a:gd name="connsiteX2" fmla="*/ 266331 w 1242387"/>
                  <a:gd name="connsiteY2" fmla="*/ 14999 h 320434"/>
                  <a:gd name="connsiteX3" fmla="*/ 366645 w 1242387"/>
                  <a:gd name="connsiteY3" fmla="*/ 71227 h 320434"/>
                  <a:gd name="connsiteX4" fmla="*/ 460794 w 1242387"/>
                  <a:gd name="connsiteY4" fmla="*/ 124052 h 320434"/>
                  <a:gd name="connsiteX5" fmla="*/ 903355 w 1242387"/>
                  <a:gd name="connsiteY5" fmla="*/ 229331 h 320434"/>
                  <a:gd name="connsiteX6" fmla="*/ 1242387 w 1242387"/>
                  <a:gd name="connsiteY6" fmla="*/ 320434 h 320434"/>
                  <a:gd name="connsiteX0" fmla="*/ 0 w 1242387"/>
                  <a:gd name="connsiteY0" fmla="*/ 0 h 320434"/>
                  <a:gd name="connsiteX1" fmla="*/ 152231 w 1242387"/>
                  <a:gd name="connsiteY1" fmla="*/ 3787 h 320434"/>
                  <a:gd name="connsiteX2" fmla="*/ 266331 w 1242387"/>
                  <a:gd name="connsiteY2" fmla="*/ 14999 h 320434"/>
                  <a:gd name="connsiteX3" fmla="*/ 366645 w 1242387"/>
                  <a:gd name="connsiteY3" fmla="*/ 71227 h 320434"/>
                  <a:gd name="connsiteX4" fmla="*/ 460794 w 1242387"/>
                  <a:gd name="connsiteY4" fmla="*/ 124052 h 320434"/>
                  <a:gd name="connsiteX5" fmla="*/ 601505 w 1242387"/>
                  <a:gd name="connsiteY5" fmla="*/ 184053 h 320434"/>
                  <a:gd name="connsiteX6" fmla="*/ 1242387 w 1242387"/>
                  <a:gd name="connsiteY6" fmla="*/ 320434 h 320434"/>
                  <a:gd name="connsiteX0" fmla="*/ 0 w 740562"/>
                  <a:gd name="connsiteY0" fmla="*/ 0 h 218561"/>
                  <a:gd name="connsiteX1" fmla="*/ 152231 w 740562"/>
                  <a:gd name="connsiteY1" fmla="*/ 3787 h 218561"/>
                  <a:gd name="connsiteX2" fmla="*/ 266331 w 740562"/>
                  <a:gd name="connsiteY2" fmla="*/ 14999 h 218561"/>
                  <a:gd name="connsiteX3" fmla="*/ 366645 w 740562"/>
                  <a:gd name="connsiteY3" fmla="*/ 71227 h 218561"/>
                  <a:gd name="connsiteX4" fmla="*/ 460794 w 740562"/>
                  <a:gd name="connsiteY4" fmla="*/ 124052 h 218561"/>
                  <a:gd name="connsiteX5" fmla="*/ 601505 w 740562"/>
                  <a:gd name="connsiteY5" fmla="*/ 184053 h 218561"/>
                  <a:gd name="connsiteX6" fmla="*/ 740562 w 740562"/>
                  <a:gd name="connsiteY6" fmla="*/ 218561 h 218561"/>
                  <a:gd name="connsiteX0" fmla="*/ 0 w 870537"/>
                  <a:gd name="connsiteY0" fmla="*/ 299778 h 299777"/>
                  <a:gd name="connsiteX1" fmla="*/ 282206 w 870537"/>
                  <a:gd name="connsiteY1" fmla="*/ 1 h 299777"/>
                  <a:gd name="connsiteX2" fmla="*/ 396306 w 870537"/>
                  <a:gd name="connsiteY2" fmla="*/ 11213 h 299777"/>
                  <a:gd name="connsiteX3" fmla="*/ 496620 w 870537"/>
                  <a:gd name="connsiteY3" fmla="*/ 67441 h 299777"/>
                  <a:gd name="connsiteX4" fmla="*/ 590769 w 870537"/>
                  <a:gd name="connsiteY4" fmla="*/ 120266 h 299777"/>
                  <a:gd name="connsiteX5" fmla="*/ 731480 w 870537"/>
                  <a:gd name="connsiteY5" fmla="*/ 180267 h 299777"/>
                  <a:gd name="connsiteX6" fmla="*/ 870537 w 870537"/>
                  <a:gd name="connsiteY6" fmla="*/ 214775 h 299777"/>
                  <a:gd name="connsiteX0" fmla="*/ 0 w 870537"/>
                  <a:gd name="connsiteY0" fmla="*/ 288563 h 288562"/>
                  <a:gd name="connsiteX1" fmla="*/ 291276 w 870537"/>
                  <a:gd name="connsiteY1" fmla="*/ 193688 h 288562"/>
                  <a:gd name="connsiteX2" fmla="*/ 396306 w 870537"/>
                  <a:gd name="connsiteY2" fmla="*/ -2 h 288562"/>
                  <a:gd name="connsiteX3" fmla="*/ 496620 w 870537"/>
                  <a:gd name="connsiteY3" fmla="*/ 56226 h 288562"/>
                  <a:gd name="connsiteX4" fmla="*/ 590769 w 870537"/>
                  <a:gd name="connsiteY4" fmla="*/ 109051 h 288562"/>
                  <a:gd name="connsiteX5" fmla="*/ 731480 w 870537"/>
                  <a:gd name="connsiteY5" fmla="*/ 169052 h 288562"/>
                  <a:gd name="connsiteX6" fmla="*/ 870537 w 870537"/>
                  <a:gd name="connsiteY6" fmla="*/ 203560 h 288562"/>
                  <a:gd name="connsiteX0" fmla="*/ 0 w 870537"/>
                  <a:gd name="connsiteY0" fmla="*/ 232339 h 232338"/>
                  <a:gd name="connsiteX1" fmla="*/ 291276 w 870537"/>
                  <a:gd name="connsiteY1" fmla="*/ 137464 h 232338"/>
                  <a:gd name="connsiteX2" fmla="*/ 409906 w 870537"/>
                  <a:gd name="connsiteY2" fmla="*/ 57610 h 232338"/>
                  <a:gd name="connsiteX3" fmla="*/ 496620 w 870537"/>
                  <a:gd name="connsiteY3" fmla="*/ 2 h 232338"/>
                  <a:gd name="connsiteX4" fmla="*/ 590769 w 870537"/>
                  <a:gd name="connsiteY4" fmla="*/ 52827 h 232338"/>
                  <a:gd name="connsiteX5" fmla="*/ 731480 w 870537"/>
                  <a:gd name="connsiteY5" fmla="*/ 112828 h 232338"/>
                  <a:gd name="connsiteX6" fmla="*/ 870537 w 870537"/>
                  <a:gd name="connsiteY6" fmla="*/ 147336 h 232338"/>
                  <a:gd name="connsiteX0" fmla="*/ 0 w 870537"/>
                  <a:gd name="connsiteY0" fmla="*/ 179514 h 179513"/>
                  <a:gd name="connsiteX1" fmla="*/ 291276 w 870537"/>
                  <a:gd name="connsiteY1" fmla="*/ 84639 h 179513"/>
                  <a:gd name="connsiteX2" fmla="*/ 409906 w 870537"/>
                  <a:gd name="connsiteY2" fmla="*/ 4785 h 179513"/>
                  <a:gd name="connsiteX3" fmla="*/ 510222 w 870537"/>
                  <a:gd name="connsiteY3" fmla="*/ 4101 h 179513"/>
                  <a:gd name="connsiteX4" fmla="*/ 590769 w 870537"/>
                  <a:gd name="connsiteY4" fmla="*/ 2 h 179513"/>
                  <a:gd name="connsiteX5" fmla="*/ 731480 w 870537"/>
                  <a:gd name="connsiteY5" fmla="*/ 60003 h 179513"/>
                  <a:gd name="connsiteX6" fmla="*/ 870537 w 870537"/>
                  <a:gd name="connsiteY6" fmla="*/ 94511 h 179513"/>
                  <a:gd name="connsiteX0" fmla="*/ 0 w 870537"/>
                  <a:gd name="connsiteY0" fmla="*/ 236426 h 236425"/>
                  <a:gd name="connsiteX1" fmla="*/ 291276 w 870537"/>
                  <a:gd name="connsiteY1" fmla="*/ 141551 h 236425"/>
                  <a:gd name="connsiteX2" fmla="*/ 409906 w 870537"/>
                  <a:gd name="connsiteY2" fmla="*/ 61697 h 236425"/>
                  <a:gd name="connsiteX3" fmla="*/ 510222 w 870537"/>
                  <a:gd name="connsiteY3" fmla="*/ 61013 h 236425"/>
                  <a:gd name="connsiteX4" fmla="*/ 608906 w 870537"/>
                  <a:gd name="connsiteY4" fmla="*/ 0 h 236425"/>
                  <a:gd name="connsiteX5" fmla="*/ 731480 w 870537"/>
                  <a:gd name="connsiteY5" fmla="*/ 116915 h 236425"/>
                  <a:gd name="connsiteX6" fmla="*/ 870537 w 870537"/>
                  <a:gd name="connsiteY6" fmla="*/ 151423 h 236425"/>
                  <a:gd name="connsiteX0" fmla="*/ 0 w 1092705"/>
                  <a:gd name="connsiteY0" fmla="*/ 289906 h 289905"/>
                  <a:gd name="connsiteX1" fmla="*/ 291276 w 1092705"/>
                  <a:gd name="connsiteY1" fmla="*/ 195031 h 289905"/>
                  <a:gd name="connsiteX2" fmla="*/ 409906 w 1092705"/>
                  <a:gd name="connsiteY2" fmla="*/ 115177 h 289905"/>
                  <a:gd name="connsiteX3" fmla="*/ 510222 w 1092705"/>
                  <a:gd name="connsiteY3" fmla="*/ 114493 h 289905"/>
                  <a:gd name="connsiteX4" fmla="*/ 608906 w 1092705"/>
                  <a:gd name="connsiteY4" fmla="*/ 53480 h 289905"/>
                  <a:gd name="connsiteX5" fmla="*/ 731480 w 1092705"/>
                  <a:gd name="connsiteY5" fmla="*/ 170395 h 289905"/>
                  <a:gd name="connsiteX6" fmla="*/ 1092705 w 1092705"/>
                  <a:gd name="connsiteY6" fmla="*/ 0 h 289905"/>
                  <a:gd name="connsiteX0" fmla="*/ 0 w 1092705"/>
                  <a:gd name="connsiteY0" fmla="*/ 289906 h 289905"/>
                  <a:gd name="connsiteX1" fmla="*/ 291276 w 1092705"/>
                  <a:gd name="connsiteY1" fmla="*/ 195031 h 289905"/>
                  <a:gd name="connsiteX2" fmla="*/ 409906 w 1092705"/>
                  <a:gd name="connsiteY2" fmla="*/ 115177 h 289905"/>
                  <a:gd name="connsiteX3" fmla="*/ 510222 w 1092705"/>
                  <a:gd name="connsiteY3" fmla="*/ 114493 h 289905"/>
                  <a:gd name="connsiteX4" fmla="*/ 608906 w 1092705"/>
                  <a:gd name="connsiteY4" fmla="*/ 53480 h 289905"/>
                  <a:gd name="connsiteX5" fmla="*/ 853899 w 1092705"/>
                  <a:gd name="connsiteY5" fmla="*/ 11024 h 289905"/>
                  <a:gd name="connsiteX6" fmla="*/ 1092705 w 1092705"/>
                  <a:gd name="connsiteY6" fmla="*/ 0 h 289905"/>
                  <a:gd name="connsiteX0" fmla="*/ 0 w 1092705"/>
                  <a:gd name="connsiteY0" fmla="*/ 327495 h 327494"/>
                  <a:gd name="connsiteX1" fmla="*/ 291276 w 1092705"/>
                  <a:gd name="connsiteY1" fmla="*/ 232620 h 327494"/>
                  <a:gd name="connsiteX2" fmla="*/ 409906 w 1092705"/>
                  <a:gd name="connsiteY2" fmla="*/ 152766 h 327494"/>
                  <a:gd name="connsiteX3" fmla="*/ 510222 w 1092705"/>
                  <a:gd name="connsiteY3" fmla="*/ 152082 h 327494"/>
                  <a:gd name="connsiteX4" fmla="*/ 617973 w 1092705"/>
                  <a:gd name="connsiteY4" fmla="*/ 0 h 327494"/>
                  <a:gd name="connsiteX5" fmla="*/ 853899 w 1092705"/>
                  <a:gd name="connsiteY5" fmla="*/ 48613 h 327494"/>
                  <a:gd name="connsiteX6" fmla="*/ 1092705 w 1092705"/>
                  <a:gd name="connsiteY6" fmla="*/ 37589 h 327494"/>
                  <a:gd name="connsiteX0" fmla="*/ 0 w 1092705"/>
                  <a:gd name="connsiteY0" fmla="*/ 327495 h 327494"/>
                  <a:gd name="connsiteX1" fmla="*/ 291276 w 1092705"/>
                  <a:gd name="connsiteY1" fmla="*/ 232620 h 327494"/>
                  <a:gd name="connsiteX2" fmla="*/ 409906 w 1092705"/>
                  <a:gd name="connsiteY2" fmla="*/ 152766 h 327494"/>
                  <a:gd name="connsiteX3" fmla="*/ 510222 w 1092705"/>
                  <a:gd name="connsiteY3" fmla="*/ 72401 h 327494"/>
                  <a:gd name="connsiteX4" fmla="*/ 617973 w 1092705"/>
                  <a:gd name="connsiteY4" fmla="*/ 0 h 327494"/>
                  <a:gd name="connsiteX5" fmla="*/ 853899 w 1092705"/>
                  <a:gd name="connsiteY5" fmla="*/ 48613 h 327494"/>
                  <a:gd name="connsiteX6" fmla="*/ 1092705 w 1092705"/>
                  <a:gd name="connsiteY6" fmla="*/ 37589 h 327494"/>
                  <a:gd name="connsiteX0" fmla="*/ 0 w 1092705"/>
                  <a:gd name="connsiteY0" fmla="*/ 350260 h 350259"/>
                  <a:gd name="connsiteX1" fmla="*/ 291276 w 1092705"/>
                  <a:gd name="connsiteY1" fmla="*/ 255385 h 350259"/>
                  <a:gd name="connsiteX2" fmla="*/ 409906 w 1092705"/>
                  <a:gd name="connsiteY2" fmla="*/ 175531 h 350259"/>
                  <a:gd name="connsiteX3" fmla="*/ 510222 w 1092705"/>
                  <a:gd name="connsiteY3" fmla="*/ 95166 h 350259"/>
                  <a:gd name="connsiteX4" fmla="*/ 695051 w 1092705"/>
                  <a:gd name="connsiteY4" fmla="*/ 0 h 350259"/>
                  <a:gd name="connsiteX5" fmla="*/ 853899 w 1092705"/>
                  <a:gd name="connsiteY5" fmla="*/ 71378 h 350259"/>
                  <a:gd name="connsiteX6" fmla="*/ 1092705 w 1092705"/>
                  <a:gd name="connsiteY6" fmla="*/ 60354 h 350259"/>
                  <a:gd name="connsiteX0" fmla="*/ 0 w 1097240"/>
                  <a:gd name="connsiteY0" fmla="*/ 380975 h 380974"/>
                  <a:gd name="connsiteX1" fmla="*/ 291276 w 1097240"/>
                  <a:gd name="connsiteY1" fmla="*/ 286100 h 380974"/>
                  <a:gd name="connsiteX2" fmla="*/ 409906 w 1097240"/>
                  <a:gd name="connsiteY2" fmla="*/ 206246 h 380974"/>
                  <a:gd name="connsiteX3" fmla="*/ 510222 w 1097240"/>
                  <a:gd name="connsiteY3" fmla="*/ 125881 h 380974"/>
                  <a:gd name="connsiteX4" fmla="*/ 695051 w 1097240"/>
                  <a:gd name="connsiteY4" fmla="*/ 30715 h 380974"/>
                  <a:gd name="connsiteX5" fmla="*/ 853899 w 1097240"/>
                  <a:gd name="connsiteY5" fmla="*/ 102093 h 380974"/>
                  <a:gd name="connsiteX6" fmla="*/ 1097240 w 1097240"/>
                  <a:gd name="connsiteY6" fmla="*/ 0 h 380974"/>
                  <a:gd name="connsiteX0" fmla="*/ 0 w 1097240"/>
                  <a:gd name="connsiteY0" fmla="*/ 380975 h 380974"/>
                  <a:gd name="connsiteX1" fmla="*/ 291276 w 1097240"/>
                  <a:gd name="connsiteY1" fmla="*/ 286100 h 380974"/>
                  <a:gd name="connsiteX2" fmla="*/ 409906 w 1097240"/>
                  <a:gd name="connsiteY2" fmla="*/ 206246 h 380974"/>
                  <a:gd name="connsiteX3" fmla="*/ 510222 w 1097240"/>
                  <a:gd name="connsiteY3" fmla="*/ 125881 h 380974"/>
                  <a:gd name="connsiteX4" fmla="*/ 695051 w 1097240"/>
                  <a:gd name="connsiteY4" fmla="*/ 30715 h 380974"/>
                  <a:gd name="connsiteX5" fmla="*/ 921908 w 1097240"/>
                  <a:gd name="connsiteY5" fmla="*/ 102093 h 380974"/>
                  <a:gd name="connsiteX6" fmla="*/ 1097240 w 1097240"/>
                  <a:gd name="connsiteY6" fmla="*/ 0 h 380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7240" h="380974">
                    <a:moveTo>
                      <a:pt x="0" y="380975"/>
                    </a:moveTo>
                    <a:lnTo>
                      <a:pt x="291276" y="286100"/>
                    </a:lnTo>
                    <a:lnTo>
                      <a:pt x="409906" y="206246"/>
                    </a:lnTo>
                    <a:lnTo>
                      <a:pt x="510222" y="125881"/>
                    </a:lnTo>
                    <a:lnTo>
                      <a:pt x="695051" y="30715"/>
                    </a:lnTo>
                    <a:lnTo>
                      <a:pt x="921908" y="102093"/>
                    </a:lnTo>
                    <a:lnTo>
                      <a:pt x="1097240" y="0"/>
                    </a:lnTo>
                  </a:path>
                </a:pathLst>
              </a:custGeom>
              <a:ln>
                <a:solidFill>
                  <a:srgbClr val="4F0F0D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Cambria" pitchFamily="18" charset="0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1713199" y="3261440"/>
                <a:ext cx="1539483" cy="439258"/>
              </a:xfrm>
              <a:prstGeom prst="rect">
                <a:avLst/>
              </a:prstGeom>
              <a:ln w="9525">
                <a:solidFill>
                  <a:srgbClr val="4F0F0D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900" dirty="0">
                    <a:latin typeface="Cambria" pitchFamily="18" charset="0"/>
                  </a:rPr>
                  <a:t>Access Road</a:t>
                </a:r>
              </a:p>
            </p:txBody>
          </p:sp>
          <p:cxnSp>
            <p:nvCxnSpPr>
              <p:cNvPr id="181" name="Straight Arrow Connector 180"/>
              <p:cNvCxnSpPr>
                <a:stCxn id="180" idx="1"/>
                <a:endCxn id="178" idx="3"/>
              </p:cNvCxnSpPr>
              <p:nvPr/>
            </p:nvCxnSpPr>
            <p:spPr>
              <a:xfrm flipH="1" flipV="1">
                <a:off x="988916" y="3452290"/>
                <a:ext cx="724283" cy="30294"/>
              </a:xfrm>
              <a:prstGeom prst="straightConnector1">
                <a:avLst/>
              </a:prstGeom>
              <a:ln w="12700">
                <a:solidFill>
                  <a:srgbClr val="4F0F0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Oval 171"/>
            <p:cNvSpPr/>
            <p:nvPr/>
          </p:nvSpPr>
          <p:spPr>
            <a:xfrm>
              <a:off x="2870556" y="1193448"/>
              <a:ext cx="219725" cy="221496"/>
            </a:xfrm>
            <a:prstGeom prst="ellipse">
              <a:avLst/>
            </a:prstGeom>
            <a:solidFill>
              <a:srgbClr val="4F0F0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600"/>
            </a:p>
          </p:txBody>
        </p:sp>
        <p:sp>
          <p:nvSpPr>
            <p:cNvPr id="173" name="Rectangle 172"/>
            <p:cNvSpPr/>
            <p:nvPr/>
          </p:nvSpPr>
          <p:spPr>
            <a:xfrm rot="21245788">
              <a:off x="160612" y="914399"/>
              <a:ext cx="796939" cy="109876"/>
            </a:xfrm>
            <a:prstGeom prst="rect">
              <a:avLst/>
            </a:prstGeom>
            <a:solidFill>
              <a:srgbClr val="4F0F0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600"/>
            </a:p>
          </p:txBody>
        </p:sp>
        <p:sp>
          <p:nvSpPr>
            <p:cNvPr id="174" name="TextBox 173"/>
            <p:cNvSpPr txBox="1"/>
            <p:nvPr/>
          </p:nvSpPr>
          <p:spPr bwMode="auto">
            <a:xfrm>
              <a:off x="3501830" y="1101014"/>
              <a:ext cx="934704" cy="406365"/>
            </a:xfrm>
            <a:prstGeom prst="rect">
              <a:avLst/>
            </a:prstGeom>
            <a:ln w="9525">
              <a:solidFill>
                <a:srgbClr val="4F0F0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900" dirty="0" err="1">
                  <a:latin typeface="Cambria" pitchFamily="18" charset="0"/>
                </a:rPr>
                <a:t>Bapasitaram</a:t>
              </a:r>
              <a:r>
                <a:rPr lang="en-US" sz="900" dirty="0">
                  <a:latin typeface="Cambria" pitchFamily="18" charset="0"/>
                </a:rPr>
                <a:t> Junction</a:t>
              </a:r>
            </a:p>
          </p:txBody>
        </p:sp>
        <p:cxnSp>
          <p:nvCxnSpPr>
            <p:cNvPr id="175" name="Straight Arrow Connector 174"/>
            <p:cNvCxnSpPr>
              <a:stCxn id="174" idx="1"/>
              <a:endCxn id="172" idx="6"/>
            </p:cNvCxnSpPr>
            <p:nvPr/>
          </p:nvCxnSpPr>
          <p:spPr bwMode="auto">
            <a:xfrm rot="10800000" flipV="1">
              <a:off x="3090281" y="1303325"/>
              <a:ext cx="411549" cy="1744"/>
            </a:xfrm>
            <a:prstGeom prst="straightConnector1">
              <a:avLst/>
            </a:prstGeom>
            <a:ln w="12700">
              <a:solidFill>
                <a:srgbClr val="4F0F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 bwMode="auto">
            <a:xfrm>
              <a:off x="83883" y="1237050"/>
              <a:ext cx="981787" cy="371484"/>
            </a:xfrm>
            <a:prstGeom prst="rect">
              <a:avLst/>
            </a:prstGeom>
            <a:ln w="9525">
              <a:solidFill>
                <a:srgbClr val="4F0F0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800" dirty="0">
                  <a:latin typeface="Cambria" pitchFamily="18" charset="0"/>
                </a:rPr>
                <a:t>Existing </a:t>
              </a:r>
              <a:r>
                <a:rPr lang="en-US" sz="800" dirty="0" err="1">
                  <a:latin typeface="Cambria" pitchFamily="18" charset="0"/>
                </a:rPr>
                <a:t>Shahpur</a:t>
              </a:r>
              <a:r>
                <a:rPr lang="en-US" sz="800" dirty="0">
                  <a:latin typeface="Cambria" pitchFamily="18" charset="0"/>
                </a:rPr>
                <a:t> Bridge</a:t>
              </a:r>
            </a:p>
          </p:txBody>
        </p:sp>
        <p:cxnSp>
          <p:nvCxnSpPr>
            <p:cNvPr id="177" name="Straight Arrow Connector 176"/>
            <p:cNvCxnSpPr>
              <a:stCxn id="176" idx="0"/>
              <a:endCxn id="173" idx="2"/>
            </p:cNvCxnSpPr>
            <p:nvPr/>
          </p:nvCxnSpPr>
          <p:spPr bwMode="auto">
            <a:xfrm rot="16200000" flipV="1">
              <a:off x="463158" y="1126303"/>
              <a:ext cx="212775" cy="8719"/>
            </a:xfrm>
            <a:prstGeom prst="straightConnector1">
              <a:avLst/>
            </a:prstGeom>
            <a:ln w="12700">
              <a:solidFill>
                <a:srgbClr val="4F0F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" name="Rectangle 5"/>
          <p:cNvSpPr/>
          <p:nvPr/>
        </p:nvSpPr>
        <p:spPr>
          <a:xfrm>
            <a:off x="5510844" y="1019146"/>
            <a:ext cx="3581400" cy="1155700"/>
          </a:xfrm>
          <a:prstGeom prst="roundRect">
            <a:avLst>
              <a:gd name="adj" fmla="val 624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0000"/>
                </a:solidFill>
                <a:latin typeface="Cambria" pitchFamily="18" charset="0"/>
                <a:cs typeface="Arial" pitchFamily="34"/>
              </a:rPr>
              <a:t>BUA	:   62  </a:t>
            </a:r>
            <a:r>
              <a:rPr lang="en-US" sz="2000" b="1" kern="0" dirty="0" err="1">
                <a:solidFill>
                  <a:srgbClr val="000000"/>
                </a:solidFill>
                <a:latin typeface="Cambria" pitchFamily="18" charset="0"/>
                <a:cs typeface="Arial" pitchFamily="34"/>
              </a:rPr>
              <a:t>mn.sq.ft</a:t>
            </a:r>
            <a:r>
              <a:rPr lang="en-US" sz="2000" b="1" kern="0" dirty="0">
                <a:solidFill>
                  <a:srgbClr val="000000"/>
                </a:solidFill>
                <a:latin typeface="Cambria" pitchFamily="18" charset="0"/>
                <a:cs typeface="Arial" pitchFamily="34"/>
              </a:rPr>
              <a:t>.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kern="0" dirty="0">
              <a:solidFill>
                <a:srgbClr val="000000"/>
              </a:solidFill>
              <a:latin typeface="Cambria" pitchFamily="18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700" kern="0" dirty="0">
              <a:solidFill>
                <a:srgbClr val="000000"/>
              </a:solidFill>
              <a:latin typeface="Cambria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/>
              </a:rPr>
              <a:t>Additional </a:t>
            </a:r>
            <a:r>
              <a:rPr lang="en-US" sz="1400" b="1" kern="0" dirty="0">
                <a:solidFill>
                  <a:srgbClr val="000000"/>
                </a:solidFill>
                <a:latin typeface="Cambria" pitchFamily="18" charset="0"/>
                <a:cs typeface="Arial" pitchFamily="34"/>
              </a:rPr>
              <a:t>22 Million </a:t>
            </a:r>
            <a:r>
              <a:rPr lang="en-US" sz="1400" kern="0" dirty="0">
                <a:solidFill>
                  <a:srgbClr val="000000"/>
                </a:solidFill>
                <a:latin typeface="Cambria" pitchFamily="18" charset="0"/>
                <a:cs typeface="Arial" pitchFamily="34"/>
              </a:rPr>
              <a:t>to be developed after removal of height restriction by AAI</a:t>
            </a:r>
          </a:p>
        </p:txBody>
      </p: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5553707" y="2381221"/>
            <a:ext cx="3538537" cy="1452562"/>
            <a:chOff x="6562165" y="2197099"/>
            <a:chExt cx="3540031" cy="1451372"/>
          </a:xfrm>
        </p:grpSpPr>
        <p:sp>
          <p:nvSpPr>
            <p:cNvPr id="184" name="TextBox 8"/>
            <p:cNvSpPr txBox="1">
              <a:spLocks noChangeArrowheads="1"/>
            </p:cNvSpPr>
            <p:nvPr/>
          </p:nvSpPr>
          <p:spPr bwMode="auto">
            <a:xfrm>
              <a:off x="6562165" y="2197099"/>
              <a:ext cx="3540031" cy="1451372"/>
            </a:xfrm>
            <a:prstGeom prst="roundRect">
              <a:avLst>
                <a:gd name="adj" fmla="val 8675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u="sng" dirty="0">
                  <a:solidFill>
                    <a:srgbClr val="000000"/>
                  </a:solidFill>
                  <a:latin typeface="Cambria" pitchFamily="18" charset="0"/>
                </a:rPr>
                <a:t>Building Use</a:t>
              </a:r>
            </a:p>
            <a:p>
              <a:pPr marL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Commercial  :  67% (42 </a:t>
              </a:r>
              <a:r>
                <a:rPr lang="en-US" sz="1400" b="1" dirty="0" err="1">
                  <a:solidFill>
                    <a:srgbClr val="000000"/>
                  </a:solidFill>
                  <a:latin typeface="Cambria" pitchFamily="18" charset="0"/>
                </a:rPr>
                <a:t>Mn</a:t>
              </a: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ambria" pitchFamily="18" charset="0"/>
                </a:rPr>
                <a:t>SqFt</a:t>
              </a: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)</a:t>
              </a:r>
            </a:p>
            <a:p>
              <a:pPr marL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Residential   :  22% (14 </a:t>
              </a:r>
              <a:r>
                <a:rPr lang="en-US" sz="1400" b="1" dirty="0" err="1">
                  <a:solidFill>
                    <a:srgbClr val="000000"/>
                  </a:solidFill>
                  <a:latin typeface="Cambria" pitchFamily="18" charset="0"/>
                </a:rPr>
                <a:t>Mn</a:t>
              </a: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ambria" pitchFamily="18" charset="0"/>
                </a:rPr>
                <a:t>SqFt</a:t>
              </a: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)</a:t>
              </a:r>
            </a:p>
            <a:p>
              <a:pPr marL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Wingdings" pitchFamily="2" charset="2"/>
                <a:buChar char="§"/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Social              :  11% (6 </a:t>
              </a:r>
              <a:r>
                <a:rPr lang="en-US" sz="1400" b="1" dirty="0" err="1">
                  <a:solidFill>
                    <a:srgbClr val="000000"/>
                  </a:solidFill>
                  <a:latin typeface="Cambria" pitchFamily="18" charset="0"/>
                </a:rPr>
                <a:t>Mn</a:t>
              </a: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Cambria" pitchFamily="18" charset="0"/>
                </a:rPr>
                <a:t>SqFt</a:t>
              </a:r>
              <a:r>
                <a:rPr lang="en-US" sz="1400" b="1" dirty="0">
                  <a:solidFill>
                    <a:srgbClr val="000000"/>
                  </a:solidFill>
                  <a:latin typeface="Cambria" pitchFamily="18" charset="0"/>
                </a:rPr>
                <a:t>)</a:t>
              </a: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6670161" y="2698338"/>
              <a:ext cx="385925" cy="107862"/>
            </a:xfrm>
            <a:prstGeom prst="rect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670161" y="3039370"/>
              <a:ext cx="385925" cy="10627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670161" y="3351852"/>
              <a:ext cx="385925" cy="10786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548049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D:\GIFT\PPT Matter revised (Sudhiv)\used images\PPT slide-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" y="187325"/>
            <a:ext cx="57848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03300" y="4711700"/>
            <a:ext cx="3949700" cy="1473200"/>
            <a:chOff x="6139914" y="2844800"/>
            <a:chExt cx="3702586" cy="1473200"/>
          </a:xfrm>
        </p:grpSpPr>
        <p:sp>
          <p:nvSpPr>
            <p:cNvPr id="6" name="Flowchart: Punched Tape 5"/>
            <p:cNvSpPr/>
            <p:nvPr/>
          </p:nvSpPr>
          <p:spPr>
            <a:xfrm>
              <a:off x="6196465" y="2844800"/>
              <a:ext cx="3570139" cy="1473200"/>
            </a:xfrm>
            <a:prstGeom prst="flowChartPunchedTap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08" name="Rectangle 18"/>
            <p:cNvSpPr>
              <a:spLocks noChangeArrowheads="1"/>
            </p:cNvSpPr>
            <p:nvPr/>
          </p:nvSpPr>
          <p:spPr bwMode="auto">
            <a:xfrm>
              <a:off x="6139914" y="3156910"/>
              <a:ext cx="3702586" cy="923330"/>
            </a:xfrm>
            <a:prstGeom prst="rect">
              <a:avLst/>
            </a:prstGeom>
            <a:noFill/>
            <a:ln w="25402">
              <a:noFill/>
              <a:miter lim="800000"/>
              <a:headEnd/>
              <a:tailEnd/>
            </a:ln>
          </p:spPr>
          <p:txBody>
            <a:bodyPr anchorCtr="1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Palatino Linotype" pitchFamily="18" charset="0"/>
                </a:rPr>
                <a:t>Associated Infrastructure, Housing and 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  <a:latin typeface="Palatino Linotype" pitchFamily="18" charset="0"/>
                </a:rPr>
                <a:t>Social Facilities </a:t>
              </a:r>
            </a:p>
          </p:txBody>
        </p:sp>
      </p:grpSp>
      <p:sp>
        <p:nvSpPr>
          <p:cNvPr id="4" name="Flowchart: Punched Tape 3"/>
          <p:cNvSpPr/>
          <p:nvPr/>
        </p:nvSpPr>
        <p:spPr bwMode="auto">
          <a:xfrm>
            <a:off x="1066800" y="1485900"/>
            <a:ext cx="3708400" cy="1384300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lowchart: Punched Tape 4"/>
          <p:cNvSpPr/>
          <p:nvPr/>
        </p:nvSpPr>
        <p:spPr bwMode="auto">
          <a:xfrm>
            <a:off x="1068388" y="3073400"/>
            <a:ext cx="3760787" cy="1384300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231775"/>
            <a:ext cx="5153025" cy="276225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850900" lvl="2" indent="-8509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GIFT Development Structure</a:t>
            </a:r>
          </a:p>
        </p:txBody>
      </p:sp>
      <p:sp>
        <p:nvSpPr>
          <p:cNvPr id="29706" name="Rectangle 18"/>
          <p:cNvSpPr>
            <a:spLocks noChangeArrowheads="1"/>
          </p:cNvSpPr>
          <p:nvPr/>
        </p:nvSpPr>
        <p:spPr bwMode="auto">
          <a:xfrm>
            <a:off x="1295439" y="3468822"/>
            <a:ext cx="3320830" cy="646331"/>
          </a:xfrm>
          <a:prstGeom prst="rect">
            <a:avLst/>
          </a:prstGeom>
          <a:noFill/>
          <a:ln w="25402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alatino Linotype" pitchFamily="18" charset="0"/>
              </a:rPr>
              <a:t>Multi Service SEZ with IFSC Status</a:t>
            </a:r>
          </a:p>
        </p:txBody>
      </p:sp>
      <p:sp>
        <p:nvSpPr>
          <p:cNvPr id="29704" name="Rectangle 18"/>
          <p:cNvSpPr>
            <a:spLocks noChangeArrowheads="1"/>
          </p:cNvSpPr>
          <p:nvPr/>
        </p:nvSpPr>
        <p:spPr bwMode="auto">
          <a:xfrm>
            <a:off x="774700" y="1710137"/>
            <a:ext cx="4267200" cy="923330"/>
          </a:xfrm>
          <a:prstGeom prst="rect">
            <a:avLst/>
          </a:prstGeom>
          <a:noFill/>
          <a:ln w="25402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alatino Linotype" pitchFamily="18" charset="0"/>
              </a:rPr>
              <a:t>Domestic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alatino Linotype" pitchFamily="18" charset="0"/>
              </a:rPr>
              <a:t>Finance Centre/ Corporate Office/ Trade Centre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uth Africa Gift Mktg fifth Comb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CREATE SCREE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KPMG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PMG Theme">
      <a:fillStyleLst>
        <a:solidFill>
          <a:schemeClr val="phClr"/>
        </a:solidFill>
        <a:solidFill>
          <a:schemeClr val="phClr">
            <a:tint val="0"/>
          </a:schemeClr>
        </a:solidFill>
        <a:solidFill>
          <a:schemeClr val="phClr"/>
        </a:solidFill>
      </a:fillStyleLst>
      <a:lnStyleLst>
        <a:ln w="635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54000" tIns="54000" rIns="54000" bIns="54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54000" tIns="54000" rIns="54000" bIns="54000" rtlCol="0">
        <a:noAutofit/>
      </a:bodyPr>
      <a:lstStyle>
        <a:defPPr>
          <a:defRPr sz="9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KPMG Colours">
        <a:dk1>
          <a:srgbClr val="000000"/>
        </a:dk1>
        <a:lt1>
          <a:srgbClr val="FFFFFF"/>
        </a:lt1>
        <a:dk2>
          <a:srgbClr val="007C92"/>
        </a:dk2>
        <a:lt2>
          <a:srgbClr val="747678"/>
        </a:lt2>
        <a:accent1>
          <a:srgbClr val="8E258D"/>
        </a:accent1>
        <a:accent2>
          <a:srgbClr val="A79E70"/>
        </a:accent2>
        <a:accent3>
          <a:srgbClr val="7AB800"/>
        </a:accent3>
        <a:accent4>
          <a:srgbClr val="00338D"/>
        </a:accent4>
        <a:accent5>
          <a:srgbClr val="C84E00"/>
        </a:accent5>
        <a:accent6>
          <a:srgbClr val="EBB700"/>
        </a:accent6>
        <a:hlink>
          <a:srgbClr val="007C92"/>
        </a:hlink>
        <a:folHlink>
          <a:srgbClr val="8E258D"/>
        </a:folHlink>
      </a:clrScheme>
    </a:extraClrScheme>
  </a:extraClrSchemeLst>
  <a:custClrLst>
    <a:custClr name="Turquoise 100%">
      <a:srgbClr val="007C92"/>
    </a:custClr>
    <a:custClr name="Deep Purple 100%">
      <a:srgbClr val="8E258D"/>
    </a:custClr>
    <a:custClr name="Tan 100%">
      <a:srgbClr val="A79E70"/>
    </a:custClr>
    <a:custClr name="Bright Green 100%">
      <a:srgbClr val="7AB800"/>
    </a:custClr>
    <a:custClr name="Deep Blue 100%">
      <a:srgbClr val="00338D"/>
    </a:custClr>
    <a:custClr name="Orange 100%">
      <a:srgbClr val="C84E00"/>
    </a:custClr>
    <a:custClr name="Bright Yellow 100%">
      <a:srgbClr val="EBB700"/>
    </a:custClr>
    <a:custClr name="Powder Blue 100%">
      <a:srgbClr val="98C6EA"/>
    </a:custClr>
    <a:custClr name="Gray 100%">
      <a:srgbClr val="747678"/>
    </a:custClr>
    <a:custClr name="Red 100%">
      <a:srgbClr val="9E3039"/>
    </a:custClr>
    <a:custClr name="Turquoise 75%">
      <a:srgbClr val="409DAD"/>
    </a:custClr>
    <a:custClr name="Deep Purple 75%">
      <a:srgbClr val="AA5CAA"/>
    </a:custClr>
    <a:custClr name="Tan 75%">
      <a:srgbClr val="BDB694"/>
    </a:custClr>
    <a:custClr name="Bright Green 75%">
      <a:srgbClr val="9BCA40"/>
    </a:custClr>
    <a:custClr name="Deep Blue 75%">
      <a:srgbClr val="4066AA"/>
    </a:custClr>
    <a:custClr name="Orange 75%">
      <a:srgbClr val="D67A40"/>
    </a:custClr>
    <a:custClr name="Bright Yellow 75%">
      <a:srgbClr val="F0C940"/>
    </a:custClr>
    <a:custClr name="Powder Blue 75%">
      <a:srgbClr val="B2D4EF"/>
    </a:custClr>
    <a:custClr name="Gray 75%">
      <a:srgbClr val="97989A"/>
    </a:custClr>
    <a:custClr name="Red 75%">
      <a:srgbClr val="B6646B"/>
    </a:custClr>
    <a:custClr name="Turquoise 50%">
      <a:srgbClr val="80BEC9"/>
    </a:custClr>
    <a:custClr name="Deep Purple 50%">
      <a:srgbClr val="C792C6"/>
    </a:custClr>
    <a:custClr name="Tan 50%">
      <a:srgbClr val="D3CFB8"/>
    </a:custClr>
    <a:custClr name="Bright Green 50%">
      <a:srgbClr val="BDDC80"/>
    </a:custClr>
    <a:custClr name="Deep Blue 50%">
      <a:srgbClr val="8099C6"/>
    </a:custClr>
    <a:custClr name="Orange 50%">
      <a:srgbClr val="E3A780"/>
    </a:custClr>
    <a:custClr name="Bright Yellow 50%">
      <a:srgbClr val="F5DB7E"/>
    </a:custClr>
    <a:custClr name="Powder Blue 50%">
      <a:srgbClr val="CCE3F4"/>
    </a:custClr>
    <a:custClr name="Gray 50%">
      <a:srgbClr val="BABBBC"/>
    </a:custClr>
    <a:custClr name="Red 50%">
      <a:srgbClr val="CF989C"/>
    </a:custClr>
    <a:custClr name="Turquoise 25%">
      <a:srgbClr val="BFDEE4"/>
    </a:custClr>
    <a:custClr name="Deep Purple 25%">
      <a:srgbClr val="E3C9E3"/>
    </a:custClr>
    <a:custClr name="Tan 25%">
      <a:srgbClr val="E9E7DB"/>
    </a:custClr>
    <a:custClr name="Bright Green 25%">
      <a:srgbClr val="DEEDBF"/>
    </a:custClr>
    <a:custClr name="Deep Blue 25%">
      <a:srgbClr val="BFCCE3"/>
    </a:custClr>
    <a:custClr name="Orange 25%">
      <a:srgbClr val="F1D3BF"/>
    </a:custClr>
    <a:custClr name="Bright Yellow 25%">
      <a:srgbClr val="FAEDBF"/>
    </a:custClr>
    <a:custClr name="Powder Blue 25%">
      <a:srgbClr val="E5F1FA"/>
    </a:custClr>
    <a:custClr name="Gray 25%">
      <a:srgbClr val="DCDDDD"/>
    </a:custClr>
    <a:custClr name="Red 25%">
      <a:srgbClr val="E7CBCE"/>
    </a:custClr>
    <a:custClr name="Turquoise 10%">
      <a:srgbClr val="E5F2F4"/>
    </a:custClr>
    <a:custClr name="Deep Purple 10%">
      <a:srgbClr val="F3E9F3"/>
    </a:custClr>
    <a:custClr name="Tan 10%">
      <a:srgbClr val="F6F5F0"/>
    </a:custClr>
    <a:custClr name="Bright Green 10%">
      <a:srgbClr val="F1F8E5"/>
    </a:custClr>
    <a:custClr name="Deep Blue 10%">
      <a:srgbClr val="E5EAF3"/>
    </a:custClr>
    <a:custClr name="Orange 10%">
      <a:srgbClr val="F9EDE5"/>
    </a:custClr>
    <a:custClr name="Bright Yellow 10%">
      <a:srgbClr val="FDF8E5"/>
    </a:custClr>
    <a:custClr name="Powder Blue 10%">
      <a:srgbClr val="F4F9FD"/>
    </a:custClr>
    <a:custClr name="Gray 10%">
      <a:srgbClr val="F1F1F1"/>
    </a:custClr>
    <a:custClr name="Red 10%">
      <a:srgbClr val="F5EAEB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outh Africa Gift Mktg fifth Comb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South%20Africa%20-%20Gift%20Mktg%20fifth%20Combo</Template>
  <TotalTime>24031</TotalTime>
  <Words>1857</Words>
  <Application>Microsoft Office PowerPoint</Application>
  <PresentationFormat>On-screen Show (4:3)</PresentationFormat>
  <Paragraphs>502</Paragraphs>
  <Slides>42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South Africa Gift Mktg fifth Combo</vt:lpstr>
      <vt:lpstr>10_CREATE SCREEN</vt:lpstr>
      <vt:lpstr>Office Theme</vt:lpstr>
      <vt:lpstr>1_South Africa Gift Mktg fifth Combo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nikhil</dc:creator>
  <cp:lastModifiedBy>Nilesh Purey</cp:lastModifiedBy>
  <cp:revision>1847</cp:revision>
  <dcterms:created xsi:type="dcterms:W3CDTF">2008-11-13T06:39:06Z</dcterms:created>
  <dcterms:modified xsi:type="dcterms:W3CDTF">2015-01-28T18:58:08Z</dcterms:modified>
</cp:coreProperties>
</file>